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42" r:id="rId1"/>
  </p:sldMasterIdLst>
  <p:notesMasterIdLst>
    <p:notesMasterId r:id="rId13"/>
  </p:notesMasterIdLst>
  <p:handoutMasterIdLst>
    <p:handoutMasterId r:id="rId14"/>
  </p:handoutMasterIdLst>
  <p:sldIdLst>
    <p:sldId id="1275" r:id="rId2"/>
    <p:sldId id="1265" r:id="rId3"/>
    <p:sldId id="1284" r:id="rId4"/>
    <p:sldId id="1288" r:id="rId5"/>
    <p:sldId id="1278" r:id="rId6"/>
    <p:sldId id="1285" r:id="rId7"/>
    <p:sldId id="1286" r:id="rId8"/>
    <p:sldId id="1287" r:id="rId9"/>
    <p:sldId id="1274" r:id="rId10"/>
    <p:sldId id="284" r:id="rId11"/>
    <p:sldId id="878" r:id="rId12"/>
  </p:sldIdLst>
  <p:sldSz cx="9144000" cy="5143500" type="screen16x9"/>
  <p:notesSz cx="6858000" cy="9144000"/>
  <p:custDataLst>
    <p:tags r:id="rId15"/>
  </p:custDataLst>
  <p:defaultTextStyle>
    <a:defPPr>
      <a:defRPr lang="zh-CN"/>
    </a:defPPr>
    <a:lvl1pPr algn="l" rtl="0" fontAlgn="base">
      <a:spcBef>
        <a:spcPct val="0"/>
      </a:spcBef>
      <a:spcAft>
        <a:spcPct val="0"/>
      </a:spcAft>
      <a:defRPr sz="2000" kern="1200">
        <a:solidFill>
          <a:schemeClr val="tx1"/>
        </a:solidFill>
        <a:latin typeface="宋体" charset="-122"/>
        <a:ea typeface="宋体" charset="-122"/>
        <a:cs typeface="+mn-cs"/>
      </a:defRPr>
    </a:lvl1pPr>
    <a:lvl2pPr marL="456662" algn="l" rtl="0" fontAlgn="base">
      <a:spcBef>
        <a:spcPct val="0"/>
      </a:spcBef>
      <a:spcAft>
        <a:spcPct val="0"/>
      </a:spcAft>
      <a:defRPr sz="2000" kern="1200">
        <a:solidFill>
          <a:schemeClr val="tx1"/>
        </a:solidFill>
        <a:latin typeface="宋体" charset="-122"/>
        <a:ea typeface="宋体" charset="-122"/>
        <a:cs typeface="+mn-cs"/>
      </a:defRPr>
    </a:lvl2pPr>
    <a:lvl3pPr marL="913388" algn="l" rtl="0" fontAlgn="base">
      <a:spcBef>
        <a:spcPct val="0"/>
      </a:spcBef>
      <a:spcAft>
        <a:spcPct val="0"/>
      </a:spcAft>
      <a:defRPr sz="2000" kern="1200">
        <a:solidFill>
          <a:schemeClr val="tx1"/>
        </a:solidFill>
        <a:latin typeface="宋体" charset="-122"/>
        <a:ea typeface="宋体" charset="-122"/>
        <a:cs typeface="+mn-cs"/>
      </a:defRPr>
    </a:lvl3pPr>
    <a:lvl4pPr marL="1370070" algn="l" rtl="0" fontAlgn="base">
      <a:spcBef>
        <a:spcPct val="0"/>
      </a:spcBef>
      <a:spcAft>
        <a:spcPct val="0"/>
      </a:spcAft>
      <a:defRPr sz="2000" kern="1200">
        <a:solidFill>
          <a:schemeClr val="tx1"/>
        </a:solidFill>
        <a:latin typeface="宋体" charset="-122"/>
        <a:ea typeface="宋体" charset="-122"/>
        <a:cs typeface="+mn-cs"/>
      </a:defRPr>
    </a:lvl4pPr>
    <a:lvl5pPr marL="1826774" algn="l" rtl="0" fontAlgn="base">
      <a:spcBef>
        <a:spcPct val="0"/>
      </a:spcBef>
      <a:spcAft>
        <a:spcPct val="0"/>
      </a:spcAft>
      <a:defRPr sz="2000" kern="1200">
        <a:solidFill>
          <a:schemeClr val="tx1"/>
        </a:solidFill>
        <a:latin typeface="宋体" charset="-122"/>
        <a:ea typeface="宋体" charset="-122"/>
        <a:cs typeface="+mn-cs"/>
      </a:defRPr>
    </a:lvl5pPr>
    <a:lvl6pPr marL="2283435" algn="l" defTabSz="913388" rtl="0" eaLnBrk="1" latinLnBrk="0" hangingPunct="1">
      <a:defRPr sz="2000" kern="1200">
        <a:solidFill>
          <a:schemeClr val="tx1"/>
        </a:solidFill>
        <a:latin typeface="宋体" charset="-122"/>
        <a:ea typeface="宋体" charset="-122"/>
        <a:cs typeface="+mn-cs"/>
      </a:defRPr>
    </a:lvl6pPr>
    <a:lvl7pPr marL="2740097" algn="l" defTabSz="913388" rtl="0" eaLnBrk="1" latinLnBrk="0" hangingPunct="1">
      <a:defRPr sz="2000" kern="1200">
        <a:solidFill>
          <a:schemeClr val="tx1"/>
        </a:solidFill>
        <a:latin typeface="宋体" charset="-122"/>
        <a:ea typeface="宋体" charset="-122"/>
        <a:cs typeface="+mn-cs"/>
      </a:defRPr>
    </a:lvl7pPr>
    <a:lvl8pPr marL="3196800" algn="l" defTabSz="913388" rtl="0" eaLnBrk="1" latinLnBrk="0" hangingPunct="1">
      <a:defRPr sz="2000" kern="1200">
        <a:solidFill>
          <a:schemeClr val="tx1"/>
        </a:solidFill>
        <a:latin typeface="宋体" charset="-122"/>
        <a:ea typeface="宋体" charset="-122"/>
        <a:cs typeface="+mn-cs"/>
      </a:defRPr>
    </a:lvl8pPr>
    <a:lvl9pPr marL="3653491" algn="l" defTabSz="913388" rtl="0" eaLnBrk="1" latinLnBrk="0" hangingPunct="1">
      <a:defRPr sz="2000" kern="1200">
        <a:solidFill>
          <a:schemeClr val="tx1"/>
        </a:solidFill>
        <a:latin typeface="宋体" charset="-122"/>
        <a:ea typeface="宋体" charset="-122"/>
        <a:cs typeface="+mn-cs"/>
      </a:defRPr>
    </a:lvl9pPr>
  </p:defaultTextStyle>
  <p:extLst>
    <p:ext uri="{EFAFB233-063F-42B5-8137-9DF3F51BA10A}">
      <p15:sldGuideLst xmlns:p15="http://schemas.microsoft.com/office/powerpoint/2012/main" xmlns="">
        <p15:guide id="1" orient="horz" pos="3162">
          <p15:clr>
            <a:srgbClr val="A4A3A4"/>
          </p15:clr>
        </p15:guide>
        <p15:guide id="2" pos="551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webPr encoding="gb2312"/>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9900"/>
    <a:srgbClr val="60F660"/>
    <a:srgbClr val="FFFFFF"/>
    <a:srgbClr val="FF6600"/>
    <a:srgbClr val="002C59"/>
    <a:srgbClr val="005092"/>
    <a:srgbClr val="FFCC99"/>
    <a:srgbClr val="FFFF00"/>
    <a:srgbClr val="558ED5"/>
    <a:srgbClr val="66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713" autoAdjust="0"/>
    <p:restoredTop sz="83855" autoAdjust="0"/>
  </p:normalViewPr>
  <p:slideViewPr>
    <p:cSldViewPr>
      <p:cViewPr varScale="1">
        <p:scale>
          <a:sx n="105" d="100"/>
          <a:sy n="105" d="100"/>
        </p:scale>
        <p:origin x="-102" y="-246"/>
      </p:cViewPr>
      <p:guideLst>
        <p:guide orient="horz" pos="3162"/>
        <p:guide pos="5511"/>
      </p:guideLst>
    </p:cSldViewPr>
  </p:slideViewPr>
  <p:outlineViewPr>
    <p:cViewPr>
      <p:scale>
        <a:sx n="33" d="100"/>
        <a:sy n="33" d="100"/>
      </p:scale>
      <p:origin x="0" y="5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1661" y="-6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7B4196-68B1-4812-BF1A-7AD62E082158}" type="doc">
      <dgm:prSet loTypeId="urn:microsoft.com/office/officeart/2005/8/layout/hList1" loCatId="list" qsTypeId="urn:microsoft.com/office/officeart/2005/8/quickstyle/simple1" qsCatId="simple" csTypeId="urn:microsoft.com/office/officeart/2005/8/colors/accent1_3" csCatId="accent1" phldr="1"/>
      <dgm:spPr/>
      <dgm:t>
        <a:bodyPr/>
        <a:lstStyle/>
        <a:p>
          <a:endParaRPr lang="zh-CN" altLang="en-US"/>
        </a:p>
      </dgm:t>
    </dgm:pt>
    <dgm:pt modelId="{7F9CA954-62ED-4FFB-A3E1-2D44526054F7}">
      <dgm:prSet phldrT="[文本]"/>
      <dgm:spPr/>
      <dgm:t>
        <a:bodyPr/>
        <a:lstStyle/>
        <a:p>
          <a:r>
            <a:rPr lang="en-US" altLang="zh-CN" dirty="0" smtClean="0"/>
            <a:t>WAFI</a:t>
          </a:r>
          <a:r>
            <a:rPr lang="zh-CN" altLang="en-US" dirty="0" smtClean="0"/>
            <a:t>框架</a:t>
          </a:r>
          <a:endParaRPr lang="zh-CN" altLang="en-US" dirty="0"/>
        </a:p>
      </dgm:t>
    </dgm:pt>
    <dgm:pt modelId="{3FC16502-B839-4C79-AE30-34F50112D149}" type="parTrans" cxnId="{042DF53E-198A-4EE8-8348-ED9095223408}">
      <dgm:prSet/>
      <dgm:spPr/>
      <dgm:t>
        <a:bodyPr/>
        <a:lstStyle/>
        <a:p>
          <a:endParaRPr lang="zh-CN" altLang="en-US"/>
        </a:p>
      </dgm:t>
    </dgm:pt>
    <dgm:pt modelId="{2D80B3D8-6CF7-4F7C-9541-94BBF8EBDC19}" type="sibTrans" cxnId="{042DF53E-198A-4EE8-8348-ED9095223408}">
      <dgm:prSet/>
      <dgm:spPr/>
      <dgm:t>
        <a:bodyPr/>
        <a:lstStyle/>
        <a:p>
          <a:endParaRPr lang="zh-CN" altLang="en-US"/>
        </a:p>
      </dgm:t>
    </dgm:pt>
    <dgm:pt modelId="{5DB12EF3-CA9F-4493-A272-7265F538E7ED}">
      <dgm:prSet phldrT="[文本]" custT="1"/>
      <dgm:spPr/>
      <dgm:t>
        <a:bodyPr/>
        <a:lstStyle/>
        <a:p>
          <a:r>
            <a:rPr lang="zh-CN" altLang="en-US" sz="1600" dirty="0" smtClean="0"/>
            <a:t>产品：</a:t>
          </a:r>
          <a:r>
            <a:rPr lang="en-US" altLang="zh-CN" sz="1600" dirty="0" smtClean="0"/>
            <a:t>EAS6.5, EAS7.0</a:t>
          </a:r>
          <a:endParaRPr lang="zh-CN" altLang="en-US" sz="1600" dirty="0"/>
        </a:p>
      </dgm:t>
    </dgm:pt>
    <dgm:pt modelId="{A855B519-DE0D-457E-BC25-CE1C7ABF09B0}" type="parTrans" cxnId="{50F8FEB8-1027-4A84-90EF-7972BFA8830D}">
      <dgm:prSet/>
      <dgm:spPr/>
      <dgm:t>
        <a:bodyPr/>
        <a:lstStyle/>
        <a:p>
          <a:endParaRPr lang="zh-CN" altLang="en-US"/>
        </a:p>
      </dgm:t>
    </dgm:pt>
    <dgm:pt modelId="{5FD3DE30-12FB-4110-B7FB-7F9B1870D65F}" type="sibTrans" cxnId="{50F8FEB8-1027-4A84-90EF-7972BFA8830D}">
      <dgm:prSet/>
      <dgm:spPr/>
      <dgm:t>
        <a:bodyPr/>
        <a:lstStyle/>
        <a:p>
          <a:endParaRPr lang="zh-CN" altLang="en-US"/>
        </a:p>
      </dgm:t>
    </dgm:pt>
    <dgm:pt modelId="{68F6029A-0ABD-4C26-B743-D5837E66070A}">
      <dgm:prSet phldrT="[文本]"/>
      <dgm:spPr/>
      <dgm:t>
        <a:bodyPr/>
        <a:lstStyle/>
        <a:p>
          <a:endParaRPr lang="zh-CN" altLang="en-US" sz="2600" dirty="0"/>
        </a:p>
      </dgm:t>
    </dgm:pt>
    <dgm:pt modelId="{D3329640-ABF8-461C-924D-4D3B3EB2B898}" type="parTrans" cxnId="{657C2253-188A-454E-9E0D-F48BDDB0A810}">
      <dgm:prSet/>
      <dgm:spPr/>
      <dgm:t>
        <a:bodyPr/>
        <a:lstStyle/>
        <a:p>
          <a:endParaRPr lang="zh-CN" altLang="en-US"/>
        </a:p>
      </dgm:t>
    </dgm:pt>
    <dgm:pt modelId="{006C6CA8-8D1A-4D73-A30B-F0153BEE7EDF}" type="sibTrans" cxnId="{657C2253-188A-454E-9E0D-F48BDDB0A810}">
      <dgm:prSet/>
      <dgm:spPr/>
      <dgm:t>
        <a:bodyPr/>
        <a:lstStyle/>
        <a:p>
          <a:endParaRPr lang="zh-CN" altLang="en-US"/>
        </a:p>
      </dgm:t>
    </dgm:pt>
    <dgm:pt modelId="{D01B66DC-F033-4891-955B-D3E7AA3541F2}">
      <dgm:prSet phldrT="[文本]"/>
      <dgm:spPr/>
      <dgm:t>
        <a:bodyPr/>
        <a:lstStyle/>
        <a:p>
          <a:r>
            <a:rPr lang="en-US" altLang="zh-CN" dirty="0" smtClean="0"/>
            <a:t>WAFII</a:t>
          </a:r>
          <a:r>
            <a:rPr lang="zh-CN" altLang="en-US" dirty="0" smtClean="0"/>
            <a:t>静态框架</a:t>
          </a:r>
          <a:endParaRPr lang="zh-CN" altLang="en-US" dirty="0"/>
        </a:p>
      </dgm:t>
    </dgm:pt>
    <dgm:pt modelId="{027FF2CB-8260-4D6A-B2D8-1FFCDE6202C5}" type="parTrans" cxnId="{3ACEE687-4D10-44D5-AEED-CE6F0E6767D0}">
      <dgm:prSet/>
      <dgm:spPr/>
      <dgm:t>
        <a:bodyPr/>
        <a:lstStyle/>
        <a:p>
          <a:endParaRPr lang="zh-CN" altLang="en-US"/>
        </a:p>
      </dgm:t>
    </dgm:pt>
    <dgm:pt modelId="{D1215254-5A43-4BA8-BA32-238E8463D4F9}" type="sibTrans" cxnId="{3ACEE687-4D10-44D5-AEED-CE6F0E6767D0}">
      <dgm:prSet/>
      <dgm:spPr/>
      <dgm:t>
        <a:bodyPr/>
        <a:lstStyle/>
        <a:p>
          <a:endParaRPr lang="zh-CN" altLang="en-US"/>
        </a:p>
      </dgm:t>
    </dgm:pt>
    <dgm:pt modelId="{1FABCA2E-E79F-48D3-A020-08E53661DBE6}">
      <dgm:prSet phldrT="[文本]" custT="1"/>
      <dgm:spPr/>
      <dgm:t>
        <a:bodyPr/>
        <a:lstStyle/>
        <a:p>
          <a:r>
            <a:rPr lang="zh-CN" altLang="en-US" sz="1600" dirty="0" smtClean="0"/>
            <a:t>项目定制使用</a:t>
          </a:r>
          <a:endParaRPr lang="zh-CN" altLang="en-US" sz="1600" dirty="0"/>
        </a:p>
      </dgm:t>
    </dgm:pt>
    <dgm:pt modelId="{5C43C930-4B47-4173-9DFD-E43115F8B62F}" type="parTrans" cxnId="{23EEAAB1-5C13-483F-93D9-8E1F60A7D252}">
      <dgm:prSet/>
      <dgm:spPr/>
      <dgm:t>
        <a:bodyPr/>
        <a:lstStyle/>
        <a:p>
          <a:endParaRPr lang="zh-CN" altLang="en-US"/>
        </a:p>
      </dgm:t>
    </dgm:pt>
    <dgm:pt modelId="{D5A7EE54-D27D-4E3F-9EDE-2C8E058828A1}" type="sibTrans" cxnId="{23EEAAB1-5C13-483F-93D9-8E1F60A7D252}">
      <dgm:prSet/>
      <dgm:spPr/>
      <dgm:t>
        <a:bodyPr/>
        <a:lstStyle/>
        <a:p>
          <a:endParaRPr lang="zh-CN" altLang="en-US"/>
        </a:p>
      </dgm:t>
    </dgm:pt>
    <dgm:pt modelId="{A9B47CC0-0CEB-4BA3-BE39-C26DF7D24183}">
      <dgm:prSet phldrT="[文本]"/>
      <dgm:spPr/>
      <dgm:t>
        <a:bodyPr/>
        <a:lstStyle/>
        <a:p>
          <a:r>
            <a:rPr lang="en-US" altLang="zh-CN" dirty="0" smtClean="0"/>
            <a:t>WAFII</a:t>
          </a:r>
          <a:r>
            <a:rPr lang="zh-CN" altLang="en-US" dirty="0" smtClean="0"/>
            <a:t>动态框架</a:t>
          </a:r>
          <a:endParaRPr lang="zh-CN" altLang="en-US" dirty="0"/>
        </a:p>
      </dgm:t>
    </dgm:pt>
    <dgm:pt modelId="{CE10A04D-36A0-483E-9A55-7BAC3B4573EB}" type="parTrans" cxnId="{4267EAD7-3915-48BE-825C-A3D113A759FA}">
      <dgm:prSet/>
      <dgm:spPr/>
      <dgm:t>
        <a:bodyPr/>
        <a:lstStyle/>
        <a:p>
          <a:endParaRPr lang="zh-CN" altLang="en-US"/>
        </a:p>
      </dgm:t>
    </dgm:pt>
    <dgm:pt modelId="{711CF39D-CEFF-4C76-BF90-D6B7539BE75B}" type="sibTrans" cxnId="{4267EAD7-3915-48BE-825C-A3D113A759FA}">
      <dgm:prSet/>
      <dgm:spPr/>
      <dgm:t>
        <a:bodyPr/>
        <a:lstStyle/>
        <a:p>
          <a:endParaRPr lang="zh-CN" altLang="en-US"/>
        </a:p>
      </dgm:t>
    </dgm:pt>
    <dgm:pt modelId="{E422E7A1-DF86-4B65-A649-E877B3091256}">
      <dgm:prSet phldrT="[文本]" custT="1"/>
      <dgm:spPr/>
      <dgm:t>
        <a:bodyPr/>
        <a:lstStyle/>
        <a:p>
          <a:r>
            <a:rPr lang="zh-CN" altLang="en-US" sz="1600" dirty="0" smtClean="0"/>
            <a:t>产品：</a:t>
          </a:r>
          <a:r>
            <a:rPr lang="en-US" altLang="zh-CN" sz="1600" dirty="0" smtClean="0"/>
            <a:t>EAS8.0</a:t>
          </a:r>
          <a:r>
            <a:rPr lang="zh-CN" altLang="en-US" sz="1600" dirty="0" smtClean="0"/>
            <a:t>，</a:t>
          </a:r>
          <a:r>
            <a:rPr lang="en-US" altLang="zh-CN" sz="1600" dirty="0" smtClean="0"/>
            <a:t>EAS8.1</a:t>
          </a:r>
          <a:endParaRPr lang="zh-CN" altLang="en-US" sz="1600" dirty="0"/>
        </a:p>
      </dgm:t>
    </dgm:pt>
    <dgm:pt modelId="{122A309E-9F8A-42D8-A618-D309F1EC8C17}" type="parTrans" cxnId="{935B89EB-23EC-4E0D-9250-92B06228543D}">
      <dgm:prSet/>
      <dgm:spPr/>
      <dgm:t>
        <a:bodyPr/>
        <a:lstStyle/>
        <a:p>
          <a:endParaRPr lang="zh-CN" altLang="en-US"/>
        </a:p>
      </dgm:t>
    </dgm:pt>
    <dgm:pt modelId="{EB522360-19F2-4E35-9C0C-873F157D7FE2}" type="sibTrans" cxnId="{935B89EB-23EC-4E0D-9250-92B06228543D}">
      <dgm:prSet/>
      <dgm:spPr/>
      <dgm:t>
        <a:bodyPr/>
        <a:lstStyle/>
        <a:p>
          <a:endParaRPr lang="zh-CN" altLang="en-US"/>
        </a:p>
      </dgm:t>
    </dgm:pt>
    <dgm:pt modelId="{A06215B4-DF33-4599-8F02-AC5593D08B76}">
      <dgm:prSet phldrT="[文本]" custT="1"/>
      <dgm:spPr/>
      <dgm:t>
        <a:bodyPr/>
        <a:lstStyle/>
        <a:p>
          <a:r>
            <a:rPr lang="zh-CN" altLang="en-US" sz="1600" dirty="0" smtClean="0"/>
            <a:t>模块：费用报销</a:t>
          </a:r>
          <a:r>
            <a:rPr lang="en-US" altLang="zh-CN" sz="1600" dirty="0" smtClean="0"/>
            <a:t>, </a:t>
          </a:r>
          <a:r>
            <a:rPr lang="zh-CN" altLang="en-US" sz="1600" dirty="0" smtClean="0"/>
            <a:t>协同</a:t>
          </a:r>
          <a:endParaRPr lang="zh-CN" altLang="en-US" sz="1600" dirty="0"/>
        </a:p>
      </dgm:t>
    </dgm:pt>
    <dgm:pt modelId="{DBC6CFF6-153F-4F1F-B62A-5F63CB2B5485}" type="parTrans" cxnId="{E9E6F723-824B-4830-8A9C-16D3DAD0AA55}">
      <dgm:prSet/>
      <dgm:spPr/>
      <dgm:t>
        <a:bodyPr/>
        <a:lstStyle/>
        <a:p>
          <a:endParaRPr lang="zh-CN" altLang="en-US"/>
        </a:p>
      </dgm:t>
    </dgm:pt>
    <dgm:pt modelId="{0DE9EBA5-C590-40BA-AFF6-630731A86BEC}" type="sibTrans" cxnId="{E9E6F723-824B-4830-8A9C-16D3DAD0AA55}">
      <dgm:prSet/>
      <dgm:spPr/>
      <dgm:t>
        <a:bodyPr/>
        <a:lstStyle/>
        <a:p>
          <a:endParaRPr lang="zh-CN" altLang="en-US"/>
        </a:p>
      </dgm:t>
    </dgm:pt>
    <dgm:pt modelId="{2DF012FD-6E24-4B01-8220-91AE620A55D3}">
      <dgm:prSet phldrT="[文本]" custT="1"/>
      <dgm:spPr/>
      <dgm:t>
        <a:bodyPr/>
        <a:lstStyle/>
        <a:p>
          <a:r>
            <a:rPr lang="zh-CN" altLang="en-US" sz="1600" dirty="0" smtClean="0"/>
            <a:t>标准产品应用少，项目应用少</a:t>
          </a:r>
          <a:endParaRPr lang="zh-CN" altLang="en-US" sz="1600" dirty="0"/>
        </a:p>
      </dgm:t>
    </dgm:pt>
    <dgm:pt modelId="{135CAA90-E7E8-4719-9ABE-684F6E279E00}" type="parTrans" cxnId="{D99DB3BB-0055-4B67-8435-9185EE0EDCED}">
      <dgm:prSet/>
      <dgm:spPr/>
      <dgm:t>
        <a:bodyPr/>
        <a:lstStyle/>
        <a:p>
          <a:endParaRPr lang="zh-CN" altLang="en-US"/>
        </a:p>
      </dgm:t>
    </dgm:pt>
    <dgm:pt modelId="{C4237250-D6BF-4A03-AC53-92941F156137}" type="sibTrans" cxnId="{D99DB3BB-0055-4B67-8435-9185EE0EDCED}">
      <dgm:prSet/>
      <dgm:spPr/>
      <dgm:t>
        <a:bodyPr/>
        <a:lstStyle/>
        <a:p>
          <a:endParaRPr lang="zh-CN" altLang="en-US"/>
        </a:p>
      </dgm:t>
    </dgm:pt>
    <dgm:pt modelId="{DF9A8BD6-83DC-40C3-9311-ECA0DB8025A4}">
      <dgm:prSet phldrT="[文本]" custT="1"/>
      <dgm:spPr/>
      <dgm:t>
        <a:bodyPr/>
        <a:lstStyle/>
        <a:p>
          <a:r>
            <a:rPr lang="zh-CN" altLang="en-US" sz="1600" dirty="0" smtClean="0"/>
            <a:t>模块：财务模块</a:t>
          </a:r>
          <a:r>
            <a:rPr lang="en-US" altLang="zh-CN" sz="1600" dirty="0" smtClean="0"/>
            <a:t>, </a:t>
          </a:r>
          <a:r>
            <a:rPr lang="zh-CN" altLang="en-US" sz="1600" dirty="0" smtClean="0"/>
            <a:t>供应量等</a:t>
          </a:r>
          <a:endParaRPr lang="zh-CN" altLang="en-US" sz="1600" dirty="0"/>
        </a:p>
      </dgm:t>
    </dgm:pt>
    <dgm:pt modelId="{92889912-B70F-476A-A182-8364F7B41928}" type="parTrans" cxnId="{BD72A0BE-9C61-405A-9E3A-806916B98462}">
      <dgm:prSet/>
      <dgm:spPr/>
      <dgm:t>
        <a:bodyPr/>
        <a:lstStyle/>
        <a:p>
          <a:endParaRPr lang="zh-CN" altLang="en-US"/>
        </a:p>
      </dgm:t>
    </dgm:pt>
    <dgm:pt modelId="{117348F7-D9BD-4A58-9772-169409B7B069}" type="sibTrans" cxnId="{BD72A0BE-9C61-405A-9E3A-806916B98462}">
      <dgm:prSet/>
      <dgm:spPr/>
      <dgm:t>
        <a:bodyPr/>
        <a:lstStyle/>
        <a:p>
          <a:endParaRPr lang="zh-CN" altLang="en-US"/>
        </a:p>
      </dgm:t>
    </dgm:pt>
    <dgm:pt modelId="{E69F9B23-9CB7-4FC1-8E15-027064986B68}">
      <dgm:prSet phldrT="[文本]" custT="1"/>
      <dgm:spPr/>
      <dgm:t>
        <a:bodyPr/>
        <a:lstStyle/>
        <a:p>
          <a:r>
            <a:rPr lang="zh-CN" altLang="en-US" sz="1600" dirty="0" smtClean="0"/>
            <a:t>兼容</a:t>
          </a:r>
          <a:r>
            <a:rPr lang="en-US" altLang="zh-CN" sz="1600" dirty="0" smtClean="0"/>
            <a:t>WAFII</a:t>
          </a:r>
          <a:r>
            <a:rPr lang="zh-CN" altLang="en-US" sz="1600" dirty="0" smtClean="0"/>
            <a:t>静态框架页面</a:t>
          </a:r>
          <a:endParaRPr lang="zh-CN" altLang="en-US" sz="1600" dirty="0"/>
        </a:p>
      </dgm:t>
    </dgm:pt>
    <dgm:pt modelId="{D6357D17-5B6E-4884-A6FB-F0FCF730ED30}" type="parTrans" cxnId="{18A02077-71E2-4C47-95F6-71B64595DBC8}">
      <dgm:prSet/>
      <dgm:spPr/>
      <dgm:t>
        <a:bodyPr/>
        <a:lstStyle/>
        <a:p>
          <a:endParaRPr lang="zh-CN" altLang="en-US"/>
        </a:p>
      </dgm:t>
    </dgm:pt>
    <dgm:pt modelId="{DC931628-2509-4AEE-906A-AB92BFE09DA7}" type="sibTrans" cxnId="{18A02077-71E2-4C47-95F6-71B64595DBC8}">
      <dgm:prSet/>
      <dgm:spPr/>
      <dgm:t>
        <a:bodyPr/>
        <a:lstStyle/>
        <a:p>
          <a:endParaRPr lang="zh-CN" altLang="en-US"/>
        </a:p>
      </dgm:t>
    </dgm:pt>
    <dgm:pt modelId="{1B19EA8F-0800-4FAE-BCE4-1713E00ECF55}">
      <dgm:prSet phldrT="[文本]" custT="1"/>
      <dgm:spPr/>
      <dgm:t>
        <a:bodyPr/>
        <a:lstStyle/>
        <a:p>
          <a:endParaRPr lang="zh-CN" altLang="en-US" sz="1600" dirty="0"/>
        </a:p>
      </dgm:t>
    </dgm:pt>
    <dgm:pt modelId="{BA8441C4-FC94-4D1C-A076-3506E99681AB}" type="parTrans" cxnId="{F1076A62-B767-4310-935B-57382316DD96}">
      <dgm:prSet/>
      <dgm:spPr/>
      <dgm:t>
        <a:bodyPr/>
        <a:lstStyle/>
        <a:p>
          <a:endParaRPr lang="zh-CN" altLang="en-US"/>
        </a:p>
      </dgm:t>
    </dgm:pt>
    <dgm:pt modelId="{FAF2F11F-A186-4FFF-BD72-713ACF70D1BF}" type="sibTrans" cxnId="{F1076A62-B767-4310-935B-57382316DD96}">
      <dgm:prSet/>
      <dgm:spPr/>
      <dgm:t>
        <a:bodyPr/>
        <a:lstStyle/>
        <a:p>
          <a:endParaRPr lang="zh-CN" altLang="en-US"/>
        </a:p>
      </dgm:t>
    </dgm:pt>
    <dgm:pt modelId="{E5A7A97A-C3B9-4177-A5F6-25F7A1CBDC8A}">
      <dgm:prSet phldrT="[文本]" custT="1"/>
      <dgm:spPr/>
      <dgm:t>
        <a:bodyPr/>
        <a:lstStyle/>
        <a:p>
          <a:r>
            <a:rPr lang="zh-CN" altLang="en-US" sz="1600" dirty="0" smtClean="0"/>
            <a:t>经过</a:t>
          </a:r>
          <a:r>
            <a:rPr lang="en-US" altLang="zh-CN" sz="1600" dirty="0" smtClean="0"/>
            <a:t>EAS</a:t>
          </a:r>
          <a:r>
            <a:rPr lang="zh-CN" altLang="en-US" sz="1600" dirty="0" smtClean="0"/>
            <a:t>标准产品验证</a:t>
          </a:r>
          <a:endParaRPr lang="zh-CN" altLang="en-US" sz="1600" dirty="0"/>
        </a:p>
      </dgm:t>
    </dgm:pt>
    <dgm:pt modelId="{D4632624-7B35-4F84-BB2F-CF537FF5C46B}" type="parTrans" cxnId="{B9ED2D05-3CD7-4C80-965A-0DE13D38822B}">
      <dgm:prSet/>
      <dgm:spPr/>
      <dgm:t>
        <a:bodyPr/>
        <a:lstStyle/>
        <a:p>
          <a:endParaRPr lang="zh-CN" altLang="en-US"/>
        </a:p>
      </dgm:t>
    </dgm:pt>
    <dgm:pt modelId="{039D5999-D374-4DD8-ADB4-ED3DE327FF1B}" type="sibTrans" cxnId="{B9ED2D05-3CD7-4C80-965A-0DE13D38822B}">
      <dgm:prSet/>
      <dgm:spPr/>
      <dgm:t>
        <a:bodyPr/>
        <a:lstStyle/>
        <a:p>
          <a:endParaRPr lang="zh-CN" altLang="en-US"/>
        </a:p>
      </dgm:t>
    </dgm:pt>
    <dgm:pt modelId="{A6C11721-8F5F-44EE-8F91-195452F89319}">
      <dgm:prSet phldrT="[文本]" custT="1"/>
      <dgm:spPr/>
      <dgm:t>
        <a:bodyPr/>
        <a:lstStyle/>
        <a:p>
          <a:r>
            <a:rPr lang="zh-CN" altLang="en-US" sz="1600" dirty="0" smtClean="0"/>
            <a:t>已下架</a:t>
          </a:r>
          <a:endParaRPr lang="zh-CN" altLang="en-US" sz="1600" dirty="0"/>
        </a:p>
      </dgm:t>
    </dgm:pt>
    <dgm:pt modelId="{DF5AFB0E-2B59-49EF-A200-6773DA5EDA19}" type="parTrans" cxnId="{3F51415F-1BED-4C3A-A52A-36BCC7BED390}">
      <dgm:prSet/>
      <dgm:spPr/>
      <dgm:t>
        <a:bodyPr/>
        <a:lstStyle/>
        <a:p>
          <a:endParaRPr lang="zh-CN" altLang="en-US"/>
        </a:p>
      </dgm:t>
    </dgm:pt>
    <dgm:pt modelId="{A34C57AD-B6AE-45CC-8724-D78FC5C2E370}" type="sibTrans" cxnId="{3F51415F-1BED-4C3A-A52A-36BCC7BED390}">
      <dgm:prSet/>
      <dgm:spPr/>
      <dgm:t>
        <a:bodyPr/>
        <a:lstStyle/>
        <a:p>
          <a:endParaRPr lang="zh-CN" altLang="en-US"/>
        </a:p>
      </dgm:t>
    </dgm:pt>
    <dgm:pt modelId="{476BBDF7-0534-4B12-A846-ED6028AE6BB2}">
      <dgm:prSet phldrT="[文本]" custT="1"/>
      <dgm:spPr/>
      <dgm:t>
        <a:bodyPr/>
        <a:lstStyle/>
        <a:p>
          <a:r>
            <a:rPr lang="zh-CN" altLang="en-US" sz="1600" dirty="0" smtClean="0"/>
            <a:t>已下架</a:t>
          </a:r>
          <a:endParaRPr lang="zh-CN" altLang="en-US" sz="1600" dirty="0"/>
        </a:p>
      </dgm:t>
    </dgm:pt>
    <dgm:pt modelId="{7338BBEE-29DC-486B-AAC3-2F7400D46D4A}" type="parTrans" cxnId="{77AD1035-2D0A-4230-8F08-FBC02DE8B4AB}">
      <dgm:prSet/>
      <dgm:spPr/>
    </dgm:pt>
    <dgm:pt modelId="{9150E76B-F26C-4CD2-B1DB-11C57D8DE6DF}" type="sibTrans" cxnId="{77AD1035-2D0A-4230-8F08-FBC02DE8B4AB}">
      <dgm:prSet/>
      <dgm:spPr/>
    </dgm:pt>
    <dgm:pt modelId="{E5A78C0F-BB0D-43E0-8942-95254657E38C}">
      <dgm:prSet phldrT="[文本]" custT="1"/>
      <dgm:spPr/>
      <dgm:t>
        <a:bodyPr/>
        <a:lstStyle/>
        <a:p>
          <a:r>
            <a:rPr lang="zh-CN" altLang="en-US" sz="1600" dirty="0" smtClean="0"/>
            <a:t>产品：</a:t>
          </a:r>
          <a:r>
            <a:rPr lang="en-US" altLang="zh-CN" sz="1600" dirty="0" smtClean="0"/>
            <a:t>EAS7.5</a:t>
          </a:r>
          <a:endParaRPr lang="zh-CN" altLang="en-US" sz="1600" dirty="0"/>
        </a:p>
      </dgm:t>
    </dgm:pt>
    <dgm:pt modelId="{58F9D55D-8999-4D23-93F9-D99DE18C1D1B}" type="parTrans" cxnId="{A1790971-C87F-4711-9096-9BB2AC02E12C}">
      <dgm:prSet/>
      <dgm:spPr/>
    </dgm:pt>
    <dgm:pt modelId="{CFD02B6E-B7FA-4A91-AF87-7E14A04D2424}" type="sibTrans" cxnId="{A1790971-C87F-4711-9096-9BB2AC02E12C}">
      <dgm:prSet/>
      <dgm:spPr/>
    </dgm:pt>
    <dgm:pt modelId="{9353823A-347F-4A38-8683-7C3BF75236DB}">
      <dgm:prSet phldrT="[文本]" custT="1"/>
      <dgm:spPr/>
      <dgm:t>
        <a:bodyPr/>
        <a:lstStyle/>
        <a:p>
          <a:r>
            <a:rPr lang="zh-CN" altLang="en-US" sz="1600" dirty="0" smtClean="0"/>
            <a:t>经过大量项目应用验证</a:t>
          </a:r>
          <a:endParaRPr lang="zh-CN" altLang="en-US" sz="1600" dirty="0"/>
        </a:p>
      </dgm:t>
    </dgm:pt>
    <dgm:pt modelId="{45853DE6-A3FE-488B-96DD-9452E35EFB13}" type="parTrans" cxnId="{EC009258-879E-426A-AD9C-9349F3171ABE}">
      <dgm:prSet/>
      <dgm:spPr/>
    </dgm:pt>
    <dgm:pt modelId="{16D6B348-B891-4D9D-B9C4-FB262934065C}" type="sibTrans" cxnId="{EC009258-879E-426A-AD9C-9349F3171ABE}">
      <dgm:prSet/>
      <dgm:spPr/>
    </dgm:pt>
    <dgm:pt modelId="{36B6514C-5D3C-4004-AA37-723460A3C945}" type="pres">
      <dgm:prSet presAssocID="{5B7B4196-68B1-4812-BF1A-7AD62E082158}" presName="Name0" presStyleCnt="0">
        <dgm:presLayoutVars>
          <dgm:dir/>
          <dgm:animLvl val="lvl"/>
          <dgm:resizeHandles val="exact"/>
        </dgm:presLayoutVars>
      </dgm:prSet>
      <dgm:spPr/>
      <dgm:t>
        <a:bodyPr/>
        <a:lstStyle/>
        <a:p>
          <a:endParaRPr lang="zh-CN" altLang="en-US"/>
        </a:p>
      </dgm:t>
    </dgm:pt>
    <dgm:pt modelId="{DA2C381A-58CE-44BA-AF50-68B304BAA43D}" type="pres">
      <dgm:prSet presAssocID="{7F9CA954-62ED-4FFB-A3E1-2D44526054F7}" presName="composite" presStyleCnt="0"/>
      <dgm:spPr/>
    </dgm:pt>
    <dgm:pt modelId="{3C11917F-9473-4C29-8ED3-B28376AC4164}" type="pres">
      <dgm:prSet presAssocID="{7F9CA954-62ED-4FFB-A3E1-2D44526054F7}" presName="parTx" presStyleLbl="alignNode1" presStyleIdx="0" presStyleCnt="3">
        <dgm:presLayoutVars>
          <dgm:chMax val="0"/>
          <dgm:chPref val="0"/>
          <dgm:bulletEnabled val="1"/>
        </dgm:presLayoutVars>
      </dgm:prSet>
      <dgm:spPr/>
      <dgm:t>
        <a:bodyPr/>
        <a:lstStyle/>
        <a:p>
          <a:endParaRPr lang="zh-CN" altLang="en-US"/>
        </a:p>
      </dgm:t>
    </dgm:pt>
    <dgm:pt modelId="{39895874-7B57-4A5D-9ACA-4E5909509520}" type="pres">
      <dgm:prSet presAssocID="{7F9CA954-62ED-4FFB-A3E1-2D44526054F7}" presName="desTx" presStyleLbl="alignAccFollowNode1" presStyleIdx="0" presStyleCnt="3">
        <dgm:presLayoutVars>
          <dgm:bulletEnabled val="1"/>
        </dgm:presLayoutVars>
      </dgm:prSet>
      <dgm:spPr/>
      <dgm:t>
        <a:bodyPr/>
        <a:lstStyle/>
        <a:p>
          <a:endParaRPr lang="zh-CN" altLang="en-US"/>
        </a:p>
      </dgm:t>
    </dgm:pt>
    <dgm:pt modelId="{56A3FE02-0946-4A93-B5E3-4106953B6020}" type="pres">
      <dgm:prSet presAssocID="{2D80B3D8-6CF7-4F7C-9541-94BBF8EBDC19}" presName="space" presStyleCnt="0"/>
      <dgm:spPr/>
    </dgm:pt>
    <dgm:pt modelId="{8BC2178F-E5B7-4344-938D-ABD7B8F6F88C}" type="pres">
      <dgm:prSet presAssocID="{D01B66DC-F033-4891-955B-D3E7AA3541F2}" presName="composite" presStyleCnt="0"/>
      <dgm:spPr/>
    </dgm:pt>
    <dgm:pt modelId="{43CB4316-D6A0-465C-8018-8FD825B5A82B}" type="pres">
      <dgm:prSet presAssocID="{D01B66DC-F033-4891-955B-D3E7AA3541F2}" presName="parTx" presStyleLbl="alignNode1" presStyleIdx="1" presStyleCnt="3">
        <dgm:presLayoutVars>
          <dgm:chMax val="0"/>
          <dgm:chPref val="0"/>
          <dgm:bulletEnabled val="1"/>
        </dgm:presLayoutVars>
      </dgm:prSet>
      <dgm:spPr/>
      <dgm:t>
        <a:bodyPr/>
        <a:lstStyle/>
        <a:p>
          <a:endParaRPr lang="zh-CN" altLang="en-US"/>
        </a:p>
      </dgm:t>
    </dgm:pt>
    <dgm:pt modelId="{67CD67BC-9D39-474C-9AF7-68B7DA55AF57}" type="pres">
      <dgm:prSet presAssocID="{D01B66DC-F033-4891-955B-D3E7AA3541F2}" presName="desTx" presStyleLbl="alignAccFollowNode1" presStyleIdx="1" presStyleCnt="3">
        <dgm:presLayoutVars>
          <dgm:bulletEnabled val="1"/>
        </dgm:presLayoutVars>
      </dgm:prSet>
      <dgm:spPr/>
      <dgm:t>
        <a:bodyPr/>
        <a:lstStyle/>
        <a:p>
          <a:endParaRPr lang="zh-CN" altLang="en-US"/>
        </a:p>
      </dgm:t>
    </dgm:pt>
    <dgm:pt modelId="{1F53650E-8C2F-4887-AF7C-E0343C723E5F}" type="pres">
      <dgm:prSet presAssocID="{D1215254-5A43-4BA8-BA32-238E8463D4F9}" presName="space" presStyleCnt="0"/>
      <dgm:spPr/>
    </dgm:pt>
    <dgm:pt modelId="{FD926315-6E61-47EB-B999-E0DEABF9D659}" type="pres">
      <dgm:prSet presAssocID="{A9B47CC0-0CEB-4BA3-BE39-C26DF7D24183}" presName="composite" presStyleCnt="0"/>
      <dgm:spPr/>
    </dgm:pt>
    <dgm:pt modelId="{1704BF05-C65B-47BC-9A72-47B0744647C6}" type="pres">
      <dgm:prSet presAssocID="{A9B47CC0-0CEB-4BA3-BE39-C26DF7D24183}" presName="parTx" presStyleLbl="alignNode1" presStyleIdx="2" presStyleCnt="3">
        <dgm:presLayoutVars>
          <dgm:chMax val="0"/>
          <dgm:chPref val="0"/>
          <dgm:bulletEnabled val="1"/>
        </dgm:presLayoutVars>
      </dgm:prSet>
      <dgm:spPr/>
      <dgm:t>
        <a:bodyPr/>
        <a:lstStyle/>
        <a:p>
          <a:endParaRPr lang="zh-CN" altLang="en-US"/>
        </a:p>
      </dgm:t>
    </dgm:pt>
    <dgm:pt modelId="{504751EF-6168-42A1-87E9-096B4FFAA730}" type="pres">
      <dgm:prSet presAssocID="{A9B47CC0-0CEB-4BA3-BE39-C26DF7D24183}" presName="desTx" presStyleLbl="alignAccFollowNode1" presStyleIdx="2" presStyleCnt="3">
        <dgm:presLayoutVars>
          <dgm:bulletEnabled val="1"/>
        </dgm:presLayoutVars>
      </dgm:prSet>
      <dgm:spPr/>
      <dgm:t>
        <a:bodyPr/>
        <a:lstStyle/>
        <a:p>
          <a:endParaRPr lang="zh-CN" altLang="en-US"/>
        </a:p>
      </dgm:t>
    </dgm:pt>
  </dgm:ptLst>
  <dgm:cxnLst>
    <dgm:cxn modelId="{000DFAF3-E8CE-42E8-AF37-7B6A5D87CAA4}" type="presOf" srcId="{5DB12EF3-CA9F-4493-A272-7265F538E7ED}" destId="{39895874-7B57-4A5D-9ACA-4E5909509520}" srcOrd="0" destOrd="0" presId="urn:microsoft.com/office/officeart/2005/8/layout/hList1"/>
    <dgm:cxn modelId="{F1076A62-B767-4310-935B-57382316DD96}" srcId="{A9B47CC0-0CEB-4BA3-BE39-C26DF7D24183}" destId="{1B19EA8F-0800-4FAE-BCE4-1713E00ECF55}" srcOrd="5" destOrd="0" parTransId="{BA8441C4-FC94-4D1C-A076-3506E99681AB}" sibTransId="{FAF2F11F-A186-4FFF-BD72-713ACF70D1BF}"/>
    <dgm:cxn modelId="{58EFF042-FAAC-452E-A6FA-B6FAC2C27635}" type="presOf" srcId="{2DF012FD-6E24-4B01-8220-91AE620A55D3}" destId="{39895874-7B57-4A5D-9ACA-4E5909509520}" srcOrd="0" destOrd="2" presId="urn:microsoft.com/office/officeart/2005/8/layout/hList1"/>
    <dgm:cxn modelId="{50F8FEB8-1027-4A84-90EF-7972BFA8830D}" srcId="{7F9CA954-62ED-4FFB-A3E1-2D44526054F7}" destId="{5DB12EF3-CA9F-4493-A272-7265F538E7ED}" srcOrd="0" destOrd="0" parTransId="{A855B519-DE0D-457E-BC25-CE1C7ABF09B0}" sibTransId="{5FD3DE30-12FB-4110-B7FB-7F9B1870D65F}"/>
    <dgm:cxn modelId="{D7C90DCB-93AE-4F4F-B35D-1B4650710F49}" type="presOf" srcId="{7F9CA954-62ED-4FFB-A3E1-2D44526054F7}" destId="{3C11917F-9473-4C29-8ED3-B28376AC4164}" srcOrd="0" destOrd="0" presId="urn:microsoft.com/office/officeart/2005/8/layout/hList1"/>
    <dgm:cxn modelId="{84C193D1-20AF-4CC1-9A3A-3D7CA4366B5C}" type="presOf" srcId="{A6C11721-8F5F-44EE-8F91-195452F89319}" destId="{39895874-7B57-4A5D-9ACA-4E5909509520}" srcOrd="0" destOrd="3" presId="urn:microsoft.com/office/officeart/2005/8/layout/hList1"/>
    <dgm:cxn modelId="{3F51415F-1BED-4C3A-A52A-36BCC7BED390}" srcId="{7F9CA954-62ED-4FFB-A3E1-2D44526054F7}" destId="{A6C11721-8F5F-44EE-8F91-195452F89319}" srcOrd="3" destOrd="0" parTransId="{DF5AFB0E-2B59-49EF-A200-6773DA5EDA19}" sibTransId="{A34C57AD-B6AE-45CC-8724-D78FC5C2E370}"/>
    <dgm:cxn modelId="{B4E2D2B3-FB64-49D5-9143-900D22EDC671}" type="presOf" srcId="{D01B66DC-F033-4891-955B-D3E7AA3541F2}" destId="{43CB4316-D6A0-465C-8018-8FD825B5A82B}" srcOrd="0" destOrd="0" presId="urn:microsoft.com/office/officeart/2005/8/layout/hList1"/>
    <dgm:cxn modelId="{8CBB940F-C191-40C6-8464-151680089137}" type="presOf" srcId="{1FABCA2E-E79F-48D3-A020-08E53661DBE6}" destId="{67CD67BC-9D39-474C-9AF7-68B7DA55AF57}" srcOrd="0" destOrd="1" presId="urn:microsoft.com/office/officeart/2005/8/layout/hList1"/>
    <dgm:cxn modelId="{8F26F5DE-03F5-403B-9C46-8A5DF68D4354}" type="presOf" srcId="{476BBDF7-0534-4B12-A846-ED6028AE6BB2}" destId="{67CD67BC-9D39-474C-9AF7-68B7DA55AF57}" srcOrd="0" destOrd="2" presId="urn:microsoft.com/office/officeart/2005/8/layout/hList1"/>
    <dgm:cxn modelId="{3ACEE687-4D10-44D5-AEED-CE6F0E6767D0}" srcId="{5B7B4196-68B1-4812-BF1A-7AD62E082158}" destId="{D01B66DC-F033-4891-955B-D3E7AA3541F2}" srcOrd="1" destOrd="0" parTransId="{027FF2CB-8260-4D6A-B2D8-1FFCDE6202C5}" sibTransId="{D1215254-5A43-4BA8-BA32-238E8463D4F9}"/>
    <dgm:cxn modelId="{AE91A27F-13A7-41C4-84FB-F0581007F84C}" type="presOf" srcId="{DF9A8BD6-83DC-40C3-9311-ECA0DB8025A4}" destId="{504751EF-6168-42A1-87E9-096B4FFAA730}" srcOrd="0" destOrd="1" presId="urn:microsoft.com/office/officeart/2005/8/layout/hList1"/>
    <dgm:cxn modelId="{4267EAD7-3915-48BE-825C-A3D113A759FA}" srcId="{5B7B4196-68B1-4812-BF1A-7AD62E082158}" destId="{A9B47CC0-0CEB-4BA3-BE39-C26DF7D24183}" srcOrd="2" destOrd="0" parTransId="{CE10A04D-36A0-483E-9A55-7BAC3B4573EB}" sibTransId="{711CF39D-CEFF-4C76-BF90-D6B7539BE75B}"/>
    <dgm:cxn modelId="{BD72A0BE-9C61-405A-9E3A-806916B98462}" srcId="{A9B47CC0-0CEB-4BA3-BE39-C26DF7D24183}" destId="{DF9A8BD6-83DC-40C3-9311-ECA0DB8025A4}" srcOrd="1" destOrd="0" parTransId="{92889912-B70F-476A-A182-8364F7B41928}" sibTransId="{117348F7-D9BD-4A58-9772-169409B7B069}"/>
    <dgm:cxn modelId="{C85784C1-168C-4125-BF7D-3D30A5E09C07}" type="presOf" srcId="{E69F9B23-9CB7-4FC1-8E15-027064986B68}" destId="{504751EF-6168-42A1-87E9-096B4FFAA730}" srcOrd="0" destOrd="2" presId="urn:microsoft.com/office/officeart/2005/8/layout/hList1"/>
    <dgm:cxn modelId="{E1018331-3BC5-48D4-86B8-3A9F9A097CCD}" type="presOf" srcId="{E5A78C0F-BB0D-43E0-8942-95254657E38C}" destId="{67CD67BC-9D39-474C-9AF7-68B7DA55AF57}" srcOrd="0" destOrd="0" presId="urn:microsoft.com/office/officeart/2005/8/layout/hList1"/>
    <dgm:cxn modelId="{148DCABF-FE76-4B38-BC47-6813CF203885}" type="presOf" srcId="{68F6029A-0ABD-4C26-B743-D5837E66070A}" destId="{39895874-7B57-4A5D-9ACA-4E5909509520}" srcOrd="0" destOrd="4" presId="urn:microsoft.com/office/officeart/2005/8/layout/hList1"/>
    <dgm:cxn modelId="{657C2253-188A-454E-9E0D-F48BDDB0A810}" srcId="{7F9CA954-62ED-4FFB-A3E1-2D44526054F7}" destId="{68F6029A-0ABD-4C26-B743-D5837E66070A}" srcOrd="4" destOrd="0" parTransId="{D3329640-ABF8-461C-924D-4D3B3EB2B898}" sibTransId="{006C6CA8-8D1A-4D73-A30B-F0153BEE7EDF}"/>
    <dgm:cxn modelId="{042DF53E-198A-4EE8-8348-ED9095223408}" srcId="{5B7B4196-68B1-4812-BF1A-7AD62E082158}" destId="{7F9CA954-62ED-4FFB-A3E1-2D44526054F7}" srcOrd="0" destOrd="0" parTransId="{3FC16502-B839-4C79-AE30-34F50112D149}" sibTransId="{2D80B3D8-6CF7-4F7C-9541-94BBF8EBDC19}"/>
    <dgm:cxn modelId="{935B89EB-23EC-4E0D-9250-92B06228543D}" srcId="{A9B47CC0-0CEB-4BA3-BE39-C26DF7D24183}" destId="{E422E7A1-DF86-4B65-A649-E877B3091256}" srcOrd="0" destOrd="0" parTransId="{122A309E-9F8A-42D8-A618-D309F1EC8C17}" sibTransId="{EB522360-19F2-4E35-9C0C-873F157D7FE2}"/>
    <dgm:cxn modelId="{6C365700-BAE7-4647-A1F8-02CD3022A26B}" type="presOf" srcId="{9353823A-347F-4A38-8683-7C3BF75236DB}" destId="{504751EF-6168-42A1-87E9-096B4FFAA730}" srcOrd="0" destOrd="4" presId="urn:microsoft.com/office/officeart/2005/8/layout/hList1"/>
    <dgm:cxn modelId="{AC520AC4-381B-472B-9179-3F4A0480D674}" type="presOf" srcId="{E422E7A1-DF86-4B65-A649-E877B3091256}" destId="{504751EF-6168-42A1-87E9-096B4FFAA730}" srcOrd="0" destOrd="0" presId="urn:microsoft.com/office/officeart/2005/8/layout/hList1"/>
    <dgm:cxn modelId="{77AD1035-2D0A-4230-8F08-FBC02DE8B4AB}" srcId="{D01B66DC-F033-4891-955B-D3E7AA3541F2}" destId="{476BBDF7-0534-4B12-A846-ED6028AE6BB2}" srcOrd="2" destOrd="0" parTransId="{7338BBEE-29DC-486B-AAC3-2F7400D46D4A}" sibTransId="{9150E76B-F26C-4CD2-B1DB-11C57D8DE6DF}"/>
    <dgm:cxn modelId="{A1790971-C87F-4711-9096-9BB2AC02E12C}" srcId="{D01B66DC-F033-4891-955B-D3E7AA3541F2}" destId="{E5A78C0F-BB0D-43E0-8942-95254657E38C}" srcOrd="0" destOrd="0" parTransId="{58F9D55D-8999-4D23-93F9-D99DE18C1D1B}" sibTransId="{CFD02B6E-B7FA-4A91-AF87-7E14A04D2424}"/>
    <dgm:cxn modelId="{18A02077-71E2-4C47-95F6-71B64595DBC8}" srcId="{A9B47CC0-0CEB-4BA3-BE39-C26DF7D24183}" destId="{E69F9B23-9CB7-4FC1-8E15-027064986B68}" srcOrd="2" destOrd="0" parTransId="{D6357D17-5B6E-4884-A6FB-F0FCF730ED30}" sibTransId="{DC931628-2509-4AEE-906A-AB92BFE09DA7}"/>
    <dgm:cxn modelId="{E9E6F723-824B-4830-8A9C-16D3DAD0AA55}" srcId="{7F9CA954-62ED-4FFB-A3E1-2D44526054F7}" destId="{A06215B4-DF33-4599-8F02-AC5593D08B76}" srcOrd="1" destOrd="0" parTransId="{DBC6CFF6-153F-4F1F-B62A-5F63CB2B5485}" sibTransId="{0DE9EBA5-C590-40BA-AFF6-630731A86BEC}"/>
    <dgm:cxn modelId="{B9ED2D05-3CD7-4C80-965A-0DE13D38822B}" srcId="{A9B47CC0-0CEB-4BA3-BE39-C26DF7D24183}" destId="{E5A7A97A-C3B9-4177-A5F6-25F7A1CBDC8A}" srcOrd="3" destOrd="0" parTransId="{D4632624-7B35-4F84-BB2F-CF537FF5C46B}" sibTransId="{039D5999-D374-4DD8-ADB4-ED3DE327FF1B}"/>
    <dgm:cxn modelId="{0D017D3C-DC3C-4D6E-8AA7-D8B7157BFC97}" type="presOf" srcId="{A06215B4-DF33-4599-8F02-AC5593D08B76}" destId="{39895874-7B57-4A5D-9ACA-4E5909509520}" srcOrd="0" destOrd="1" presId="urn:microsoft.com/office/officeart/2005/8/layout/hList1"/>
    <dgm:cxn modelId="{DBD4211E-B5FC-4D72-99FA-A6F3EC43F71F}" type="presOf" srcId="{A9B47CC0-0CEB-4BA3-BE39-C26DF7D24183}" destId="{1704BF05-C65B-47BC-9A72-47B0744647C6}" srcOrd="0" destOrd="0" presId="urn:microsoft.com/office/officeart/2005/8/layout/hList1"/>
    <dgm:cxn modelId="{169409CB-A2BE-495D-BB83-359E10FF51B7}" type="presOf" srcId="{E5A7A97A-C3B9-4177-A5F6-25F7A1CBDC8A}" destId="{504751EF-6168-42A1-87E9-096B4FFAA730}" srcOrd="0" destOrd="3" presId="urn:microsoft.com/office/officeart/2005/8/layout/hList1"/>
    <dgm:cxn modelId="{AE7F20E4-1962-49E2-BAE5-A7EF811390C3}" type="presOf" srcId="{5B7B4196-68B1-4812-BF1A-7AD62E082158}" destId="{36B6514C-5D3C-4004-AA37-723460A3C945}" srcOrd="0" destOrd="0" presId="urn:microsoft.com/office/officeart/2005/8/layout/hList1"/>
    <dgm:cxn modelId="{23EEAAB1-5C13-483F-93D9-8E1F60A7D252}" srcId="{D01B66DC-F033-4891-955B-D3E7AA3541F2}" destId="{1FABCA2E-E79F-48D3-A020-08E53661DBE6}" srcOrd="1" destOrd="0" parTransId="{5C43C930-4B47-4173-9DFD-E43115F8B62F}" sibTransId="{D5A7EE54-D27D-4E3F-9EDE-2C8E058828A1}"/>
    <dgm:cxn modelId="{E24A4992-8C8B-45BF-89BA-75F7FC4F6C89}" type="presOf" srcId="{1B19EA8F-0800-4FAE-BCE4-1713E00ECF55}" destId="{504751EF-6168-42A1-87E9-096B4FFAA730}" srcOrd="0" destOrd="5" presId="urn:microsoft.com/office/officeart/2005/8/layout/hList1"/>
    <dgm:cxn modelId="{EC009258-879E-426A-AD9C-9349F3171ABE}" srcId="{A9B47CC0-0CEB-4BA3-BE39-C26DF7D24183}" destId="{9353823A-347F-4A38-8683-7C3BF75236DB}" srcOrd="4" destOrd="0" parTransId="{45853DE6-A3FE-488B-96DD-9452E35EFB13}" sibTransId="{16D6B348-B891-4D9D-B9C4-FB262934065C}"/>
    <dgm:cxn modelId="{D99DB3BB-0055-4B67-8435-9185EE0EDCED}" srcId="{7F9CA954-62ED-4FFB-A3E1-2D44526054F7}" destId="{2DF012FD-6E24-4B01-8220-91AE620A55D3}" srcOrd="2" destOrd="0" parTransId="{135CAA90-E7E8-4719-9ABE-684F6E279E00}" sibTransId="{C4237250-D6BF-4A03-AC53-92941F156137}"/>
    <dgm:cxn modelId="{6D840D42-B932-486E-B2ED-CB5E5A50493E}" type="presParOf" srcId="{36B6514C-5D3C-4004-AA37-723460A3C945}" destId="{DA2C381A-58CE-44BA-AF50-68B304BAA43D}" srcOrd="0" destOrd="0" presId="urn:microsoft.com/office/officeart/2005/8/layout/hList1"/>
    <dgm:cxn modelId="{4F900674-ED8B-48CD-97C4-EA3421A9E06B}" type="presParOf" srcId="{DA2C381A-58CE-44BA-AF50-68B304BAA43D}" destId="{3C11917F-9473-4C29-8ED3-B28376AC4164}" srcOrd="0" destOrd="0" presId="urn:microsoft.com/office/officeart/2005/8/layout/hList1"/>
    <dgm:cxn modelId="{8F5B1454-23B7-4842-BC62-7AF9898355E7}" type="presParOf" srcId="{DA2C381A-58CE-44BA-AF50-68B304BAA43D}" destId="{39895874-7B57-4A5D-9ACA-4E5909509520}" srcOrd="1" destOrd="0" presId="urn:microsoft.com/office/officeart/2005/8/layout/hList1"/>
    <dgm:cxn modelId="{896EFE82-F6BC-42E7-8041-2C1B0461A8CA}" type="presParOf" srcId="{36B6514C-5D3C-4004-AA37-723460A3C945}" destId="{56A3FE02-0946-4A93-B5E3-4106953B6020}" srcOrd="1" destOrd="0" presId="urn:microsoft.com/office/officeart/2005/8/layout/hList1"/>
    <dgm:cxn modelId="{8BA81D57-F652-4DA5-9F08-FA58BA26EE07}" type="presParOf" srcId="{36B6514C-5D3C-4004-AA37-723460A3C945}" destId="{8BC2178F-E5B7-4344-938D-ABD7B8F6F88C}" srcOrd="2" destOrd="0" presId="urn:microsoft.com/office/officeart/2005/8/layout/hList1"/>
    <dgm:cxn modelId="{9CF20568-F129-4C38-8F59-6F6F82E37EFA}" type="presParOf" srcId="{8BC2178F-E5B7-4344-938D-ABD7B8F6F88C}" destId="{43CB4316-D6A0-465C-8018-8FD825B5A82B}" srcOrd="0" destOrd="0" presId="urn:microsoft.com/office/officeart/2005/8/layout/hList1"/>
    <dgm:cxn modelId="{0B088742-CE04-47C2-AE3A-F8274FE64FC2}" type="presParOf" srcId="{8BC2178F-E5B7-4344-938D-ABD7B8F6F88C}" destId="{67CD67BC-9D39-474C-9AF7-68B7DA55AF57}" srcOrd="1" destOrd="0" presId="urn:microsoft.com/office/officeart/2005/8/layout/hList1"/>
    <dgm:cxn modelId="{686301CC-5E16-4C72-9767-8DB638C820CA}" type="presParOf" srcId="{36B6514C-5D3C-4004-AA37-723460A3C945}" destId="{1F53650E-8C2F-4887-AF7C-E0343C723E5F}" srcOrd="3" destOrd="0" presId="urn:microsoft.com/office/officeart/2005/8/layout/hList1"/>
    <dgm:cxn modelId="{D2805BCB-8932-4C6D-B92C-9746309A193A}" type="presParOf" srcId="{36B6514C-5D3C-4004-AA37-723460A3C945}" destId="{FD926315-6E61-47EB-B999-E0DEABF9D659}" srcOrd="4" destOrd="0" presId="urn:microsoft.com/office/officeart/2005/8/layout/hList1"/>
    <dgm:cxn modelId="{2B10CBB9-E9D2-46C5-B3D7-85AFC332430C}" type="presParOf" srcId="{FD926315-6E61-47EB-B999-E0DEABF9D659}" destId="{1704BF05-C65B-47BC-9A72-47B0744647C6}" srcOrd="0" destOrd="0" presId="urn:microsoft.com/office/officeart/2005/8/layout/hList1"/>
    <dgm:cxn modelId="{ADDBFB19-AA09-48A5-BFDB-12E4E9818270}" type="presParOf" srcId="{FD926315-6E61-47EB-B999-E0DEABF9D659}" destId="{504751EF-6168-42A1-87E9-096B4FFAA730}" srcOrd="1" destOrd="0" presId="urn:microsoft.com/office/officeart/2005/8/layout/hList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11917F-9473-4C29-8ED3-B28376AC4164}">
      <dsp:nvSpPr>
        <dsp:cNvPr id="0" name=""/>
        <dsp:cNvSpPr/>
      </dsp:nvSpPr>
      <dsp:spPr>
        <a:xfrm>
          <a:off x="1905" y="200"/>
          <a:ext cx="1857374" cy="403200"/>
        </a:xfrm>
        <a:prstGeom prst="rect">
          <a:avLst/>
        </a:prstGeom>
        <a:solidFill>
          <a:schemeClr val="accent1">
            <a:shade val="80000"/>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altLang="zh-CN" sz="1400" kern="1200" dirty="0" smtClean="0"/>
            <a:t>WAFI</a:t>
          </a:r>
          <a:r>
            <a:rPr lang="zh-CN" altLang="en-US" sz="1400" kern="1200" dirty="0" smtClean="0"/>
            <a:t>框架</a:t>
          </a:r>
          <a:endParaRPr lang="zh-CN" altLang="en-US" sz="1400" kern="1200" dirty="0"/>
        </a:p>
      </dsp:txBody>
      <dsp:txXfrm>
        <a:off x="1905" y="200"/>
        <a:ext cx="1857374" cy="403200"/>
      </dsp:txXfrm>
    </dsp:sp>
    <dsp:sp modelId="{39895874-7B57-4A5D-9ACA-4E5909509520}">
      <dsp:nvSpPr>
        <dsp:cNvPr id="0" name=""/>
        <dsp:cNvSpPr/>
      </dsp:nvSpPr>
      <dsp:spPr>
        <a:xfrm>
          <a:off x="1905" y="403400"/>
          <a:ext cx="1857374" cy="305278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zh-CN" altLang="en-US" sz="1600" kern="1200" dirty="0" smtClean="0"/>
            <a:t>产品：</a:t>
          </a:r>
          <a:r>
            <a:rPr lang="en-US" altLang="zh-CN" sz="1600" kern="1200" dirty="0" smtClean="0"/>
            <a:t>EAS6.5, EAS7.0</a:t>
          </a:r>
          <a:endParaRPr lang="zh-CN" altLang="en-US" sz="1600" kern="1200" dirty="0"/>
        </a:p>
        <a:p>
          <a:pPr marL="171450" lvl="1" indent="-171450" algn="l" defTabSz="711200">
            <a:lnSpc>
              <a:spcPct val="90000"/>
            </a:lnSpc>
            <a:spcBef>
              <a:spcPct val="0"/>
            </a:spcBef>
            <a:spcAft>
              <a:spcPct val="15000"/>
            </a:spcAft>
            <a:buChar char="••"/>
          </a:pPr>
          <a:r>
            <a:rPr lang="zh-CN" altLang="en-US" sz="1600" kern="1200" dirty="0" smtClean="0"/>
            <a:t>模块：费用报销</a:t>
          </a:r>
          <a:r>
            <a:rPr lang="en-US" altLang="zh-CN" sz="1600" kern="1200" dirty="0" smtClean="0"/>
            <a:t>, </a:t>
          </a:r>
          <a:r>
            <a:rPr lang="zh-CN" altLang="en-US" sz="1600" kern="1200" dirty="0" smtClean="0"/>
            <a:t>协同</a:t>
          </a:r>
          <a:endParaRPr lang="zh-CN" altLang="en-US" sz="1600" kern="1200" dirty="0"/>
        </a:p>
        <a:p>
          <a:pPr marL="171450" lvl="1" indent="-171450" algn="l" defTabSz="711200">
            <a:lnSpc>
              <a:spcPct val="90000"/>
            </a:lnSpc>
            <a:spcBef>
              <a:spcPct val="0"/>
            </a:spcBef>
            <a:spcAft>
              <a:spcPct val="15000"/>
            </a:spcAft>
            <a:buChar char="••"/>
          </a:pPr>
          <a:r>
            <a:rPr lang="zh-CN" altLang="en-US" sz="1600" kern="1200" dirty="0" smtClean="0"/>
            <a:t>标准产品应用少，项目应用少</a:t>
          </a:r>
          <a:endParaRPr lang="zh-CN" altLang="en-US" sz="1600" kern="1200" dirty="0"/>
        </a:p>
        <a:p>
          <a:pPr marL="171450" lvl="1" indent="-171450" algn="l" defTabSz="711200">
            <a:lnSpc>
              <a:spcPct val="90000"/>
            </a:lnSpc>
            <a:spcBef>
              <a:spcPct val="0"/>
            </a:spcBef>
            <a:spcAft>
              <a:spcPct val="15000"/>
            </a:spcAft>
            <a:buChar char="••"/>
          </a:pPr>
          <a:r>
            <a:rPr lang="zh-CN" altLang="en-US" sz="1600" kern="1200" dirty="0" smtClean="0"/>
            <a:t>已下架</a:t>
          </a:r>
          <a:endParaRPr lang="zh-CN" altLang="en-US" sz="1600" kern="1200" dirty="0"/>
        </a:p>
        <a:p>
          <a:pPr marL="228600" lvl="1" indent="-228600" algn="l" defTabSz="1155700">
            <a:lnSpc>
              <a:spcPct val="90000"/>
            </a:lnSpc>
            <a:spcBef>
              <a:spcPct val="0"/>
            </a:spcBef>
            <a:spcAft>
              <a:spcPct val="15000"/>
            </a:spcAft>
            <a:buChar char="••"/>
          </a:pPr>
          <a:endParaRPr lang="zh-CN" altLang="en-US" sz="2600" kern="1200" dirty="0"/>
        </a:p>
      </dsp:txBody>
      <dsp:txXfrm>
        <a:off x="1905" y="403400"/>
        <a:ext cx="1857374" cy="3052783"/>
      </dsp:txXfrm>
    </dsp:sp>
    <dsp:sp modelId="{43CB4316-D6A0-465C-8018-8FD825B5A82B}">
      <dsp:nvSpPr>
        <dsp:cNvPr id="0" name=""/>
        <dsp:cNvSpPr/>
      </dsp:nvSpPr>
      <dsp:spPr>
        <a:xfrm>
          <a:off x="2119312" y="200"/>
          <a:ext cx="1857374" cy="403200"/>
        </a:xfrm>
        <a:prstGeom prst="rect">
          <a:avLst/>
        </a:prstGeom>
        <a:solidFill>
          <a:schemeClr val="accent1">
            <a:shade val="80000"/>
            <a:hueOff val="413655"/>
            <a:satOff val="-28108"/>
            <a:lumOff val="18498"/>
            <a:alphaOff val="0"/>
          </a:schemeClr>
        </a:solidFill>
        <a:ln w="25400" cap="flat" cmpd="sng" algn="ctr">
          <a:solidFill>
            <a:schemeClr val="accent1">
              <a:shade val="80000"/>
              <a:hueOff val="413655"/>
              <a:satOff val="-28108"/>
              <a:lumOff val="1849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altLang="zh-CN" sz="1400" kern="1200" dirty="0" smtClean="0"/>
            <a:t>WAFII</a:t>
          </a:r>
          <a:r>
            <a:rPr lang="zh-CN" altLang="en-US" sz="1400" kern="1200" dirty="0" smtClean="0"/>
            <a:t>静态框架</a:t>
          </a:r>
          <a:endParaRPr lang="zh-CN" altLang="en-US" sz="1400" kern="1200" dirty="0"/>
        </a:p>
      </dsp:txBody>
      <dsp:txXfrm>
        <a:off x="2119312" y="200"/>
        <a:ext cx="1857374" cy="403200"/>
      </dsp:txXfrm>
    </dsp:sp>
    <dsp:sp modelId="{67CD67BC-9D39-474C-9AF7-68B7DA55AF57}">
      <dsp:nvSpPr>
        <dsp:cNvPr id="0" name=""/>
        <dsp:cNvSpPr/>
      </dsp:nvSpPr>
      <dsp:spPr>
        <a:xfrm>
          <a:off x="2119312" y="403400"/>
          <a:ext cx="1857374" cy="305278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zh-CN" altLang="en-US" sz="1600" kern="1200" dirty="0" smtClean="0"/>
            <a:t>产品：</a:t>
          </a:r>
          <a:r>
            <a:rPr lang="en-US" altLang="zh-CN" sz="1600" kern="1200" dirty="0" smtClean="0"/>
            <a:t>EAS7.5</a:t>
          </a:r>
          <a:endParaRPr lang="zh-CN" altLang="en-US" sz="1600" kern="1200" dirty="0"/>
        </a:p>
        <a:p>
          <a:pPr marL="171450" lvl="1" indent="-171450" algn="l" defTabSz="711200">
            <a:lnSpc>
              <a:spcPct val="90000"/>
            </a:lnSpc>
            <a:spcBef>
              <a:spcPct val="0"/>
            </a:spcBef>
            <a:spcAft>
              <a:spcPct val="15000"/>
            </a:spcAft>
            <a:buChar char="••"/>
          </a:pPr>
          <a:r>
            <a:rPr lang="zh-CN" altLang="en-US" sz="1600" kern="1200" dirty="0" smtClean="0"/>
            <a:t>项目定制使用</a:t>
          </a:r>
          <a:endParaRPr lang="zh-CN" altLang="en-US" sz="1600" kern="1200" dirty="0"/>
        </a:p>
        <a:p>
          <a:pPr marL="171450" lvl="1" indent="-171450" algn="l" defTabSz="711200">
            <a:lnSpc>
              <a:spcPct val="90000"/>
            </a:lnSpc>
            <a:spcBef>
              <a:spcPct val="0"/>
            </a:spcBef>
            <a:spcAft>
              <a:spcPct val="15000"/>
            </a:spcAft>
            <a:buChar char="••"/>
          </a:pPr>
          <a:r>
            <a:rPr lang="zh-CN" altLang="en-US" sz="1600" kern="1200" dirty="0" smtClean="0"/>
            <a:t>已下架</a:t>
          </a:r>
          <a:endParaRPr lang="zh-CN" altLang="en-US" sz="1600" kern="1200" dirty="0"/>
        </a:p>
      </dsp:txBody>
      <dsp:txXfrm>
        <a:off x="2119312" y="403400"/>
        <a:ext cx="1857374" cy="3052783"/>
      </dsp:txXfrm>
    </dsp:sp>
    <dsp:sp modelId="{1704BF05-C65B-47BC-9A72-47B0744647C6}">
      <dsp:nvSpPr>
        <dsp:cNvPr id="0" name=""/>
        <dsp:cNvSpPr/>
      </dsp:nvSpPr>
      <dsp:spPr>
        <a:xfrm>
          <a:off x="4236719" y="200"/>
          <a:ext cx="1857374" cy="403200"/>
        </a:xfrm>
        <a:prstGeom prst="rect">
          <a:avLst/>
        </a:prstGeom>
        <a:solidFill>
          <a:schemeClr val="accent1">
            <a:shade val="80000"/>
            <a:hueOff val="827311"/>
            <a:satOff val="-56215"/>
            <a:lumOff val="36995"/>
            <a:alphaOff val="0"/>
          </a:schemeClr>
        </a:solidFill>
        <a:ln w="25400" cap="flat" cmpd="sng" algn="ctr">
          <a:solidFill>
            <a:schemeClr val="accent1">
              <a:shade val="80000"/>
              <a:hueOff val="827311"/>
              <a:satOff val="-56215"/>
              <a:lumOff val="3699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altLang="zh-CN" sz="1400" kern="1200" dirty="0" smtClean="0"/>
            <a:t>WAFII</a:t>
          </a:r>
          <a:r>
            <a:rPr lang="zh-CN" altLang="en-US" sz="1400" kern="1200" dirty="0" smtClean="0"/>
            <a:t>动态框架</a:t>
          </a:r>
          <a:endParaRPr lang="zh-CN" altLang="en-US" sz="1400" kern="1200" dirty="0"/>
        </a:p>
      </dsp:txBody>
      <dsp:txXfrm>
        <a:off x="4236719" y="200"/>
        <a:ext cx="1857374" cy="403200"/>
      </dsp:txXfrm>
    </dsp:sp>
    <dsp:sp modelId="{504751EF-6168-42A1-87E9-096B4FFAA730}">
      <dsp:nvSpPr>
        <dsp:cNvPr id="0" name=""/>
        <dsp:cNvSpPr/>
      </dsp:nvSpPr>
      <dsp:spPr>
        <a:xfrm>
          <a:off x="4236719" y="403400"/>
          <a:ext cx="1857374" cy="305278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zh-CN" altLang="en-US" sz="1600" kern="1200" dirty="0" smtClean="0"/>
            <a:t>产品：</a:t>
          </a:r>
          <a:r>
            <a:rPr lang="en-US" altLang="zh-CN" sz="1600" kern="1200" dirty="0" smtClean="0"/>
            <a:t>EAS8.0</a:t>
          </a:r>
          <a:r>
            <a:rPr lang="zh-CN" altLang="en-US" sz="1600" kern="1200" dirty="0" smtClean="0"/>
            <a:t>，</a:t>
          </a:r>
          <a:r>
            <a:rPr lang="en-US" altLang="zh-CN" sz="1600" kern="1200" dirty="0" smtClean="0"/>
            <a:t>EAS8.1</a:t>
          </a:r>
          <a:endParaRPr lang="zh-CN" altLang="en-US" sz="1600" kern="1200" dirty="0"/>
        </a:p>
        <a:p>
          <a:pPr marL="171450" lvl="1" indent="-171450" algn="l" defTabSz="711200">
            <a:lnSpc>
              <a:spcPct val="90000"/>
            </a:lnSpc>
            <a:spcBef>
              <a:spcPct val="0"/>
            </a:spcBef>
            <a:spcAft>
              <a:spcPct val="15000"/>
            </a:spcAft>
            <a:buChar char="••"/>
          </a:pPr>
          <a:r>
            <a:rPr lang="zh-CN" altLang="en-US" sz="1600" kern="1200" dirty="0" smtClean="0"/>
            <a:t>模块：财务模块</a:t>
          </a:r>
          <a:r>
            <a:rPr lang="en-US" altLang="zh-CN" sz="1600" kern="1200" dirty="0" smtClean="0"/>
            <a:t>, </a:t>
          </a:r>
          <a:r>
            <a:rPr lang="zh-CN" altLang="en-US" sz="1600" kern="1200" dirty="0" smtClean="0"/>
            <a:t>供应量等</a:t>
          </a:r>
          <a:endParaRPr lang="zh-CN" altLang="en-US" sz="1600" kern="1200" dirty="0"/>
        </a:p>
        <a:p>
          <a:pPr marL="171450" lvl="1" indent="-171450" algn="l" defTabSz="711200">
            <a:lnSpc>
              <a:spcPct val="90000"/>
            </a:lnSpc>
            <a:spcBef>
              <a:spcPct val="0"/>
            </a:spcBef>
            <a:spcAft>
              <a:spcPct val="15000"/>
            </a:spcAft>
            <a:buChar char="••"/>
          </a:pPr>
          <a:r>
            <a:rPr lang="zh-CN" altLang="en-US" sz="1600" kern="1200" dirty="0" smtClean="0"/>
            <a:t>兼容</a:t>
          </a:r>
          <a:r>
            <a:rPr lang="en-US" altLang="zh-CN" sz="1600" kern="1200" dirty="0" smtClean="0"/>
            <a:t>WAFII</a:t>
          </a:r>
          <a:r>
            <a:rPr lang="zh-CN" altLang="en-US" sz="1600" kern="1200" dirty="0" smtClean="0"/>
            <a:t>静态框架页面</a:t>
          </a:r>
          <a:endParaRPr lang="zh-CN" altLang="en-US" sz="1600" kern="1200" dirty="0"/>
        </a:p>
        <a:p>
          <a:pPr marL="171450" lvl="1" indent="-171450" algn="l" defTabSz="711200">
            <a:lnSpc>
              <a:spcPct val="90000"/>
            </a:lnSpc>
            <a:spcBef>
              <a:spcPct val="0"/>
            </a:spcBef>
            <a:spcAft>
              <a:spcPct val="15000"/>
            </a:spcAft>
            <a:buChar char="••"/>
          </a:pPr>
          <a:r>
            <a:rPr lang="zh-CN" altLang="en-US" sz="1600" kern="1200" dirty="0" smtClean="0"/>
            <a:t>经过</a:t>
          </a:r>
          <a:r>
            <a:rPr lang="en-US" altLang="zh-CN" sz="1600" kern="1200" dirty="0" smtClean="0"/>
            <a:t>EAS</a:t>
          </a:r>
          <a:r>
            <a:rPr lang="zh-CN" altLang="en-US" sz="1600" kern="1200" dirty="0" smtClean="0"/>
            <a:t>标准产品验证</a:t>
          </a:r>
          <a:endParaRPr lang="zh-CN" altLang="en-US" sz="1600" kern="1200" dirty="0"/>
        </a:p>
        <a:p>
          <a:pPr marL="171450" lvl="1" indent="-171450" algn="l" defTabSz="711200">
            <a:lnSpc>
              <a:spcPct val="90000"/>
            </a:lnSpc>
            <a:spcBef>
              <a:spcPct val="0"/>
            </a:spcBef>
            <a:spcAft>
              <a:spcPct val="15000"/>
            </a:spcAft>
            <a:buChar char="••"/>
          </a:pPr>
          <a:r>
            <a:rPr lang="zh-CN" altLang="en-US" sz="1600" kern="1200" dirty="0" smtClean="0"/>
            <a:t>经过大量项目应用验证</a:t>
          </a:r>
          <a:endParaRPr lang="zh-CN" altLang="en-US" sz="1600" kern="1200" dirty="0"/>
        </a:p>
        <a:p>
          <a:pPr marL="171450" lvl="1" indent="-171450" algn="l" defTabSz="711200">
            <a:lnSpc>
              <a:spcPct val="90000"/>
            </a:lnSpc>
            <a:spcBef>
              <a:spcPct val="0"/>
            </a:spcBef>
            <a:spcAft>
              <a:spcPct val="15000"/>
            </a:spcAft>
            <a:buChar char="••"/>
          </a:pPr>
          <a:endParaRPr lang="zh-CN" altLang="en-US" sz="1600" kern="1200" dirty="0"/>
        </a:p>
      </dsp:txBody>
      <dsp:txXfrm>
        <a:off x="4236719" y="403400"/>
        <a:ext cx="1857374" cy="3052783"/>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60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F374D668-D138-4503-8038-BF417F930298}" type="slidenum">
              <a:rPr lang="en-US" altLang="zh-CN"/>
              <a:pPr>
                <a:defRPr/>
              </a:pPr>
              <a:t>‹#›</a:t>
            </a:fld>
            <a:endParaRPr lang="en-US" altLang="zh-CN" dirty="0"/>
          </a:p>
        </p:txBody>
      </p:sp>
    </p:spTree>
    <p:extLst>
      <p:ext uri="{BB962C8B-B14F-4D97-AF65-F5344CB8AC3E}">
        <p14:creationId xmlns="" xmlns:p14="http://schemas.microsoft.com/office/powerpoint/2010/main" val="28143437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5530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447C3CA4-1A3F-43E3-944D-8257F97CD276}" type="slidenum">
              <a:rPr lang="en-US" altLang="zh-CN"/>
              <a:pPr>
                <a:defRPr/>
              </a:pPr>
              <a:t>‹#›</a:t>
            </a:fld>
            <a:endParaRPr lang="en-US" altLang="zh-CN" dirty="0"/>
          </a:p>
        </p:txBody>
      </p:sp>
    </p:spTree>
    <p:extLst>
      <p:ext uri="{BB962C8B-B14F-4D97-AF65-F5344CB8AC3E}">
        <p14:creationId xmlns="" xmlns:p14="http://schemas.microsoft.com/office/powerpoint/2010/main" val="861224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6662"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3388"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007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6774"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3435" algn="l" defTabSz="913388" rtl="0" eaLnBrk="1" latinLnBrk="0" hangingPunct="1">
      <a:defRPr sz="1200" kern="1200">
        <a:solidFill>
          <a:schemeClr val="tx1"/>
        </a:solidFill>
        <a:latin typeface="+mn-lt"/>
        <a:ea typeface="+mn-ea"/>
        <a:cs typeface="+mn-cs"/>
      </a:defRPr>
    </a:lvl6pPr>
    <a:lvl7pPr marL="2740097" algn="l" defTabSz="913388" rtl="0" eaLnBrk="1" latinLnBrk="0" hangingPunct="1">
      <a:defRPr sz="1200" kern="1200">
        <a:solidFill>
          <a:schemeClr val="tx1"/>
        </a:solidFill>
        <a:latin typeface="+mn-lt"/>
        <a:ea typeface="+mn-ea"/>
        <a:cs typeface="+mn-cs"/>
      </a:defRPr>
    </a:lvl7pPr>
    <a:lvl8pPr marL="3196800" algn="l" defTabSz="913388" rtl="0" eaLnBrk="1" latinLnBrk="0" hangingPunct="1">
      <a:defRPr sz="1200" kern="1200">
        <a:solidFill>
          <a:schemeClr val="tx1"/>
        </a:solidFill>
        <a:latin typeface="+mn-lt"/>
        <a:ea typeface="+mn-ea"/>
        <a:cs typeface="+mn-cs"/>
      </a:defRPr>
    </a:lvl8pPr>
    <a:lvl9pPr marL="3653491" algn="l" defTabSz="91338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a:t>
            </a:fld>
            <a:endParaRPr lang="en-US" altLang="zh-CN" dirty="0"/>
          </a:p>
        </p:txBody>
      </p:sp>
    </p:spTree>
    <p:extLst>
      <p:ext uri="{BB962C8B-B14F-4D97-AF65-F5344CB8AC3E}">
        <p14:creationId xmlns="" xmlns:p14="http://schemas.microsoft.com/office/powerpoint/2010/main" val="1431021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10</a:t>
            </a:fld>
            <a:endParaRPr lang="en-US" altLang="zh-C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11</a:t>
            </a:fld>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a:t>
            </a:fld>
            <a:endParaRPr lang="en-US" altLang="zh-CN" dirty="0"/>
          </a:p>
        </p:txBody>
      </p:sp>
    </p:spTree>
    <p:extLst>
      <p:ext uri="{BB962C8B-B14F-4D97-AF65-F5344CB8AC3E}">
        <p14:creationId xmlns="" xmlns:p14="http://schemas.microsoft.com/office/powerpoint/2010/main" val="660876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WEB</a:t>
            </a:r>
            <a:r>
              <a:rPr lang="zh-CN" altLang="en-US" dirty="0" smtClean="0"/>
              <a:t>页面并不是从</a:t>
            </a:r>
            <a:r>
              <a:rPr lang="en-US" altLang="zh-CN" dirty="0" smtClean="0"/>
              <a:t>GUI</a:t>
            </a:r>
            <a:r>
              <a:rPr lang="zh-CN" altLang="en-US" dirty="0" smtClean="0"/>
              <a:t>页面转化生成的，而是通过</a:t>
            </a:r>
            <a:r>
              <a:rPr lang="en-US" altLang="zh-CN" dirty="0" smtClean="0"/>
              <a:t>WEB</a:t>
            </a:r>
            <a:r>
              <a:rPr lang="zh-CN" altLang="en-US" dirty="0" smtClean="0"/>
              <a:t>开发工具，全新开发定义的页面</a:t>
            </a:r>
            <a:endParaRPr lang="zh-CN" altLang="en-US" dirty="0"/>
          </a:p>
        </p:txBody>
      </p:sp>
      <p:sp>
        <p:nvSpPr>
          <p:cNvPr id="4" name="灯片编号占位符 3"/>
          <p:cNvSpPr>
            <a:spLocks noGrp="1"/>
          </p:cNvSpPr>
          <p:nvPr>
            <p:ph type="sldNum" sz="quarter" idx="10"/>
          </p:nvPr>
        </p:nvSpPr>
        <p:spPr/>
        <p:txBody>
          <a:bodyPr/>
          <a:lstStyle/>
          <a:p>
            <a:pPr>
              <a:defRPr/>
            </a:pPr>
            <a:fld id="{821E5C30-E190-4329-9E29-83E1D3048E69}" type="slidenum">
              <a:rPr lang="zh-CN" altLang="en-US" smtClean="0">
                <a:solidFill>
                  <a:prstClr val="black"/>
                </a:solidFill>
              </a:rPr>
              <a:pPr>
                <a:defRPr/>
              </a:pPr>
              <a:t>3</a:t>
            </a:fld>
            <a:endParaRPr lang="en-US" altLang="zh-CN">
              <a:solidFill>
                <a:prstClr val="black"/>
              </a:solidFill>
            </a:endParaRPr>
          </a:p>
        </p:txBody>
      </p:sp>
    </p:spTree>
    <p:extLst>
      <p:ext uri="{BB962C8B-B14F-4D97-AF65-F5344CB8AC3E}">
        <p14:creationId xmlns="" xmlns:p14="http://schemas.microsoft.com/office/powerpoint/2010/main" val="3894257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4</a:t>
            </a:fld>
            <a:endParaRPr lang="en-US" altLang="zh-CN" dirty="0">
              <a:solidFill>
                <a:prstClr val="black"/>
              </a:solidFill>
            </a:endParaRPr>
          </a:p>
        </p:txBody>
      </p:sp>
    </p:spTree>
    <p:extLst>
      <p:ext uri="{BB962C8B-B14F-4D97-AF65-F5344CB8AC3E}">
        <p14:creationId xmlns="" xmlns:p14="http://schemas.microsoft.com/office/powerpoint/2010/main" val="883072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1D654BBC-7609-4EA2-A226-1B33AB5D2653}" type="slidenum">
              <a:rPr lang="en-US" altLang="zh-CN" smtClean="0"/>
              <a:pPr eaLnBrk="1" hangingPunct="1"/>
              <a:t>5</a:t>
            </a:fld>
            <a:endParaRPr lang="en-US" altLang="zh-CN" smtClean="0"/>
          </a:p>
        </p:txBody>
      </p:sp>
      <p:sp>
        <p:nvSpPr>
          <p:cNvPr id="26627" name="Rectangle 2"/>
          <p:cNvSpPr>
            <a:spLocks noGrp="1" noRot="1" noChangeAspect="1" noChangeArrowheads="1" noTextEdit="1"/>
          </p:cNvSpPr>
          <p:nvPr>
            <p:ph type="sldImg"/>
          </p:nvPr>
        </p:nvSpPr>
        <p:spPr/>
      </p:sp>
      <p:sp>
        <p:nvSpPr>
          <p:cNvPr id="26628"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extLst>
      <p:ext uri="{BB962C8B-B14F-4D97-AF65-F5344CB8AC3E}">
        <p14:creationId xmlns="" xmlns:p14="http://schemas.microsoft.com/office/powerpoint/2010/main" val="3693081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1D654BBC-7609-4EA2-A226-1B33AB5D2653}" type="slidenum">
              <a:rPr lang="en-US" altLang="zh-CN" smtClean="0"/>
              <a:pPr eaLnBrk="1" hangingPunct="1"/>
              <a:t>6</a:t>
            </a:fld>
            <a:endParaRPr lang="en-US" altLang="zh-CN" smtClean="0"/>
          </a:p>
        </p:txBody>
      </p:sp>
      <p:sp>
        <p:nvSpPr>
          <p:cNvPr id="26627" name="Rectangle 2"/>
          <p:cNvSpPr>
            <a:spLocks noGrp="1" noRot="1" noChangeAspect="1" noChangeArrowheads="1" noTextEdit="1"/>
          </p:cNvSpPr>
          <p:nvPr>
            <p:ph type="sldImg"/>
          </p:nvPr>
        </p:nvSpPr>
        <p:spPr/>
      </p:sp>
      <p:sp>
        <p:nvSpPr>
          <p:cNvPr id="26628"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extLst>
      <p:ext uri="{BB962C8B-B14F-4D97-AF65-F5344CB8AC3E}">
        <p14:creationId xmlns="" xmlns:p14="http://schemas.microsoft.com/office/powerpoint/2010/main" val="2262532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1D654BBC-7609-4EA2-A226-1B33AB5D2653}" type="slidenum">
              <a:rPr lang="en-US" altLang="zh-CN" smtClean="0"/>
              <a:pPr eaLnBrk="1" hangingPunct="1"/>
              <a:t>7</a:t>
            </a:fld>
            <a:endParaRPr lang="en-US" altLang="zh-CN" smtClean="0"/>
          </a:p>
        </p:txBody>
      </p:sp>
      <p:sp>
        <p:nvSpPr>
          <p:cNvPr id="26627" name="Rectangle 2"/>
          <p:cNvSpPr>
            <a:spLocks noGrp="1" noRot="1" noChangeAspect="1" noChangeArrowheads="1" noTextEdit="1"/>
          </p:cNvSpPr>
          <p:nvPr>
            <p:ph type="sldImg"/>
          </p:nvPr>
        </p:nvSpPr>
        <p:spPr/>
      </p:sp>
      <p:sp>
        <p:nvSpPr>
          <p:cNvPr id="26628"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extLst>
      <p:ext uri="{BB962C8B-B14F-4D97-AF65-F5344CB8AC3E}">
        <p14:creationId xmlns="" xmlns:p14="http://schemas.microsoft.com/office/powerpoint/2010/main" val="2312501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fld id="{1D654BBC-7609-4EA2-A226-1B33AB5D2653}" type="slidenum">
              <a:rPr lang="en-US" altLang="zh-CN" smtClean="0"/>
              <a:pPr eaLnBrk="1" hangingPunct="1"/>
              <a:t>8</a:t>
            </a:fld>
            <a:endParaRPr lang="en-US" altLang="zh-CN" smtClean="0"/>
          </a:p>
        </p:txBody>
      </p:sp>
      <p:sp>
        <p:nvSpPr>
          <p:cNvPr id="26627" name="Rectangle 2"/>
          <p:cNvSpPr>
            <a:spLocks noGrp="1" noRot="1" noChangeAspect="1" noChangeArrowheads="1" noTextEdit="1"/>
          </p:cNvSpPr>
          <p:nvPr>
            <p:ph type="sldImg"/>
          </p:nvPr>
        </p:nvSpPr>
        <p:spPr/>
      </p:sp>
      <p:sp>
        <p:nvSpPr>
          <p:cNvPr id="26628"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extLst>
      <p:ext uri="{BB962C8B-B14F-4D97-AF65-F5344CB8AC3E}">
        <p14:creationId xmlns="" xmlns:p14="http://schemas.microsoft.com/office/powerpoint/2010/main" val="3807223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项目开发中，反馈问题时，能分清所使用</a:t>
            </a:r>
            <a:r>
              <a:rPr lang="en-US" altLang="zh-CN" dirty="0" smtClean="0"/>
              <a:t>WEB</a:t>
            </a:r>
            <a:r>
              <a:rPr lang="zh-CN" altLang="en-US" smtClean="0"/>
              <a:t>框架版本</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9</a:t>
            </a:fld>
            <a:endParaRPr lang="en-US" altLang="zh-CN" dirty="0">
              <a:solidFill>
                <a:prstClr val="black"/>
              </a:solidFill>
            </a:endParaRPr>
          </a:p>
        </p:txBody>
      </p:sp>
    </p:spTree>
    <p:extLst>
      <p:ext uri="{BB962C8B-B14F-4D97-AF65-F5344CB8AC3E}">
        <p14:creationId xmlns="" xmlns:p14="http://schemas.microsoft.com/office/powerpoint/2010/main" val="30012313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sp>
        <p:nvSpPr>
          <p:cNvPr id="2" name="标题 1"/>
          <p:cNvSpPr>
            <a:spLocks noGrp="1"/>
          </p:cNvSpPr>
          <p:nvPr>
            <p:ph type="ctrTitle"/>
          </p:nvPr>
        </p:nvSpPr>
        <p:spPr>
          <a:xfrm>
            <a:off x="760040" y="1206388"/>
            <a:ext cx="7772400" cy="857514"/>
          </a:xfrm>
        </p:spPr>
        <p:txBody>
          <a:bodyPr>
            <a:normAutofit/>
          </a:bodyPr>
          <a:lstStyle>
            <a:lvl1pPr algn="l">
              <a:defRPr lang="zh-CN" altLang="en-US" sz="3600" b="1" i="0" kern="1200" dirty="0">
                <a:solidFill>
                  <a:srgbClr val="00549A"/>
                </a:solidFill>
                <a:latin typeface="Arial Black" pitchFamily="34" charset="0"/>
                <a:ea typeface="微软雅黑" pitchFamily="34" charset="-122"/>
                <a:cs typeface="微软雅黑"/>
              </a:defRPr>
            </a:lvl1pPr>
          </a:lstStyle>
          <a:p>
            <a:r>
              <a:rPr kumimoji="1" lang="zh-CN" altLang="en-US" smtClean="0"/>
              <a:t>单击此处编辑母版标题样式</a:t>
            </a:r>
            <a:endParaRPr kumimoji="1" lang="zh-CN" altLang="en-US" dirty="0"/>
          </a:p>
        </p:txBody>
      </p:sp>
      <p:sp>
        <p:nvSpPr>
          <p:cNvPr id="3" name="副标题 2"/>
          <p:cNvSpPr>
            <a:spLocks noGrp="1"/>
          </p:cNvSpPr>
          <p:nvPr>
            <p:ph type="subTitle" idx="1"/>
          </p:nvPr>
        </p:nvSpPr>
        <p:spPr>
          <a:xfrm>
            <a:off x="4945425" y="2312523"/>
            <a:ext cx="3587021" cy="1022626"/>
          </a:xfrm>
        </p:spPr>
        <p:txBody>
          <a:bodyPr>
            <a:normAutofit/>
          </a:bodyPr>
          <a:lstStyle>
            <a:lvl1pPr marL="342497" indent="-342497" algn="l" rtl="0" eaLnBrk="0" fontAlgn="base" hangingPunct="0">
              <a:spcBef>
                <a:spcPct val="20000"/>
              </a:spcBef>
              <a:spcAft>
                <a:spcPct val="0"/>
              </a:spcAft>
              <a:buClr>
                <a:srgbClr val="003399"/>
              </a:buClr>
              <a:buSzPct val="80000"/>
              <a:buFont typeface="Wingdings" pitchFamily="2" charset="2"/>
              <a:buNone/>
              <a:defRPr lang="zh-CN" altLang="en-US" sz="2000" kern="1200" dirty="0">
                <a:solidFill>
                  <a:schemeClr val="tx1"/>
                </a:solidFill>
                <a:latin typeface="黑体" pitchFamily="2" charset="-122"/>
                <a:ea typeface="微软雅黑" pitchFamily="34" charset="-122"/>
                <a:cs typeface="+mn-cs"/>
              </a:defRPr>
            </a:lvl1pPr>
            <a:lvl2pPr marL="456662" indent="0" algn="ctr">
              <a:buNone/>
              <a:defRPr>
                <a:solidFill>
                  <a:schemeClr val="tx1">
                    <a:tint val="75000"/>
                  </a:schemeClr>
                </a:solidFill>
              </a:defRPr>
            </a:lvl2pPr>
            <a:lvl3pPr marL="913388" indent="0" algn="ctr">
              <a:buNone/>
              <a:defRPr>
                <a:solidFill>
                  <a:schemeClr val="tx1">
                    <a:tint val="75000"/>
                  </a:schemeClr>
                </a:solidFill>
              </a:defRPr>
            </a:lvl3pPr>
            <a:lvl4pPr marL="1370070" indent="0" algn="ctr">
              <a:buNone/>
              <a:defRPr>
                <a:solidFill>
                  <a:schemeClr val="tx1">
                    <a:tint val="75000"/>
                  </a:schemeClr>
                </a:solidFill>
              </a:defRPr>
            </a:lvl4pPr>
            <a:lvl5pPr marL="1826774" indent="0" algn="ctr">
              <a:buNone/>
              <a:defRPr>
                <a:solidFill>
                  <a:schemeClr val="tx1">
                    <a:tint val="75000"/>
                  </a:schemeClr>
                </a:solidFill>
              </a:defRPr>
            </a:lvl5pPr>
            <a:lvl6pPr marL="2283435" indent="0" algn="ctr">
              <a:buNone/>
              <a:defRPr>
                <a:solidFill>
                  <a:schemeClr val="tx1">
                    <a:tint val="75000"/>
                  </a:schemeClr>
                </a:solidFill>
              </a:defRPr>
            </a:lvl6pPr>
            <a:lvl7pPr marL="2740097" indent="0" algn="ctr">
              <a:buNone/>
              <a:defRPr>
                <a:solidFill>
                  <a:schemeClr val="tx1">
                    <a:tint val="75000"/>
                  </a:schemeClr>
                </a:solidFill>
              </a:defRPr>
            </a:lvl7pPr>
            <a:lvl8pPr marL="3196800" indent="0" algn="ctr">
              <a:buNone/>
              <a:defRPr>
                <a:solidFill>
                  <a:schemeClr val="tx1">
                    <a:tint val="75000"/>
                  </a:schemeClr>
                </a:solidFill>
              </a:defRPr>
            </a:lvl8pPr>
            <a:lvl9pPr marL="3653491" indent="0" algn="ctr">
              <a:buNone/>
              <a:defRPr>
                <a:solidFill>
                  <a:schemeClr val="tx1">
                    <a:tint val="75000"/>
                  </a:schemeClr>
                </a:solidFill>
              </a:defRPr>
            </a:lvl9pPr>
          </a:lstStyle>
          <a:p>
            <a:r>
              <a:rPr kumimoji="1" lang="zh-CN" altLang="en-US" smtClean="0"/>
              <a:t>单击此处编辑母版副标题样式</a:t>
            </a:r>
            <a:endParaRPr kumimoji="1" lang="zh-CN" altLang="en-US" dirty="0"/>
          </a:p>
        </p:txBody>
      </p:sp>
      <p:sp>
        <p:nvSpPr>
          <p:cNvPr id="9" name="Rectangle 37"/>
          <p:cNvSpPr>
            <a:spLocks/>
          </p:cNvSpPr>
          <p:nvPr userDrawn="1"/>
        </p:nvSpPr>
        <p:spPr bwMode="auto">
          <a:xfrm>
            <a:off x="256460" y="4767758"/>
            <a:ext cx="287538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sp>
        <p:nvSpPr>
          <p:cNvPr id="13"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pic>
        <p:nvPicPr>
          <p:cNvPr id="18" name="图片 17" descr="20120325大品牌Logo.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6723365" y="442770"/>
            <a:ext cx="2025099" cy="504000"/>
          </a:xfrm>
          <a:prstGeom prst="rect">
            <a:avLst/>
          </a:prstGeom>
        </p:spPr>
      </p:pic>
      <p:grpSp>
        <p:nvGrpSpPr>
          <p:cNvPr id="8" name="组合 7"/>
          <p:cNvGrpSpPr/>
          <p:nvPr userDrawn="1"/>
        </p:nvGrpSpPr>
        <p:grpSpPr>
          <a:xfrm>
            <a:off x="144963" y="2321154"/>
            <a:ext cx="6371254" cy="3058908"/>
            <a:chOff x="395536" y="2897458"/>
            <a:chExt cx="4549883" cy="2184448"/>
          </a:xfrm>
        </p:grpSpPr>
        <p:pic>
          <p:nvPicPr>
            <p:cNvPr id="10"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 xmlns:a14="http://schemas.microsoft.com/office/drawing/2010/main"/>
                </a:ext>
              </a:extLst>
            </a:blip>
            <a:srcRect/>
            <a:stretch>
              <a:fillRect/>
            </a:stretch>
          </p:blipFill>
          <p:spPr bwMode="auto">
            <a:xfrm>
              <a:off x="395536" y="2897458"/>
              <a:ext cx="2122564" cy="2122564"/>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 xmlns:a14="http://schemas.microsoft.com/office/drawing/2010/main"/>
                </a:ext>
              </a:extLst>
            </a:blip>
            <a:srcRect/>
            <a:stretch/>
          </p:blipFill>
          <p:spPr bwMode="auto">
            <a:xfrm>
              <a:off x="1966894" y="2930672"/>
              <a:ext cx="2978525" cy="2151234"/>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73904746"/>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741974"/>
            <a:ext cx="8424936" cy="3852651"/>
          </a:xfrm>
        </p:spPr>
        <p:txBody>
          <a:bodyPr>
            <a:normAutofit/>
          </a:bodyPr>
          <a:lstStyle>
            <a:lvl1pPr marL="342497" indent="-342497">
              <a:buSzPct val="100000"/>
              <a:buFontTx/>
              <a:buBlip>
                <a:blip r:embed="rId2"/>
              </a:buBlip>
              <a:defRPr sz="2000" b="0" i="0">
                <a:solidFill>
                  <a:schemeClr val="tx1">
                    <a:lumMod val="85000"/>
                    <a:lumOff val="15000"/>
                  </a:schemeClr>
                </a:solidFill>
                <a:latin typeface="微软雅黑"/>
                <a:ea typeface="微软雅黑"/>
                <a:cs typeface="微软雅黑"/>
              </a:defRPr>
            </a:lvl1pPr>
            <a:lvl2pPr>
              <a:defRPr sz="1800" b="0" i="0">
                <a:solidFill>
                  <a:schemeClr val="tx1">
                    <a:lumMod val="85000"/>
                    <a:lumOff val="15000"/>
                  </a:schemeClr>
                </a:solidFill>
                <a:latin typeface="微软雅黑"/>
                <a:ea typeface="微软雅黑"/>
                <a:cs typeface="微软雅黑"/>
              </a:defRPr>
            </a:lvl2pPr>
            <a:lvl3pPr>
              <a:defRPr sz="1600" b="0" i="0">
                <a:solidFill>
                  <a:schemeClr val="tx1">
                    <a:lumMod val="85000"/>
                    <a:lumOff val="15000"/>
                  </a:schemeClr>
                </a:solidFill>
                <a:latin typeface="微软雅黑"/>
                <a:ea typeface="微软雅黑"/>
                <a:cs typeface="微软雅黑"/>
              </a:defRPr>
            </a:lvl3pPr>
            <a:lvl4pPr>
              <a:defRPr sz="1400" b="0" i="0">
                <a:solidFill>
                  <a:schemeClr val="tx1">
                    <a:lumMod val="85000"/>
                    <a:lumOff val="15000"/>
                  </a:schemeClr>
                </a:solidFill>
                <a:latin typeface="微软雅黑"/>
                <a:ea typeface="微软雅黑"/>
                <a:cs typeface="微软雅黑"/>
              </a:defRPr>
            </a:lvl4pPr>
            <a:lvl5pPr>
              <a:defRPr sz="1400" b="0" i="0">
                <a:solidFill>
                  <a:schemeClr val="tx1">
                    <a:lumMod val="85000"/>
                    <a:lumOff val="15000"/>
                  </a:schemeClr>
                </a:solidFill>
                <a:latin typeface="微软雅黑"/>
                <a:ea typeface="微软雅黑"/>
                <a:cs typeface="微软雅黑"/>
              </a:defRPr>
            </a:lvl5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dirty="0"/>
          </a:p>
        </p:txBody>
      </p:sp>
      <p:sp>
        <p:nvSpPr>
          <p:cNvPr id="2" name="标题 1"/>
          <p:cNvSpPr>
            <a:spLocks noGrp="1"/>
          </p:cNvSpPr>
          <p:nvPr>
            <p:ph type="title"/>
          </p:nvPr>
        </p:nvSpPr>
        <p:spPr>
          <a:xfrm>
            <a:off x="323532" y="2"/>
            <a:ext cx="7128197" cy="520095"/>
          </a:xfrm>
        </p:spPr>
        <p:txBody>
          <a:bodyPr>
            <a:normAutofit/>
          </a:bodyPr>
          <a:lstStyle>
            <a:lvl1pPr algn="l">
              <a:defRPr sz="2600" b="0" i="0">
                <a:latin typeface="微软雅黑"/>
                <a:ea typeface="微软雅黑"/>
                <a:cs typeface="微软雅黑"/>
              </a:defRPr>
            </a:lvl1pPr>
          </a:lstStyle>
          <a:p>
            <a:r>
              <a:rPr kumimoji="1" lang="zh-CN" altLang="en-US" smtClean="0"/>
              <a:t>单击此处编辑母版标题样式</a:t>
            </a:r>
            <a:endParaRPr kumimoji="1" lang="zh-CN" altLang="en-US" dirty="0"/>
          </a:p>
        </p:txBody>
      </p:sp>
    </p:spTree>
    <p:extLst>
      <p:ext uri="{BB962C8B-B14F-4D97-AF65-F5344CB8AC3E}">
        <p14:creationId xmlns="" xmlns:p14="http://schemas.microsoft.com/office/powerpoint/2010/main" val="370060623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15" name="图片 14"/>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sp>
        <p:nvSpPr>
          <p:cNvPr id="6" name="Rectangle 4"/>
          <p:cNvSpPr>
            <a:spLocks/>
          </p:cNvSpPr>
          <p:nvPr/>
        </p:nvSpPr>
        <p:spPr bwMode="auto">
          <a:xfrm>
            <a:off x="4521611" y="1436547"/>
            <a:ext cx="1811393"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zh-CN" sz="4800" dirty="0">
                <a:solidFill>
                  <a:schemeClr val="tx1">
                    <a:lumMod val="75000"/>
                    <a:lumOff val="25000"/>
                  </a:schemeClr>
                </a:solidFill>
                <a:latin typeface="Goudy Old Style" pitchFamily="18" charset="0"/>
                <a:ea typeface="宋体" charset="0"/>
                <a:cs typeface="Helvetica Neue UltraLight" charset="0"/>
                <a:sym typeface="Helvetica Neue UltraLight" charset="0"/>
              </a:rPr>
              <a:t>Thanks</a:t>
            </a:r>
          </a:p>
        </p:txBody>
      </p:sp>
      <p:sp>
        <p:nvSpPr>
          <p:cNvPr id="7" name="Rectangle 5"/>
          <p:cNvSpPr>
            <a:spLocks/>
          </p:cNvSpPr>
          <p:nvPr/>
        </p:nvSpPr>
        <p:spPr bwMode="auto">
          <a:xfrm>
            <a:off x="4050689" y="2190146"/>
            <a:ext cx="967851"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1800" dirty="0" err="1" smtClean="0">
                <a:solidFill>
                  <a:schemeClr val="tx1">
                    <a:lumMod val="75000"/>
                    <a:lumOff val="25000"/>
                  </a:schemeClr>
                </a:solidFill>
                <a:latin typeface="Arial Narrow" charset="0"/>
                <a:ea typeface="宋体" charset="0"/>
                <a:cs typeface="Arial Narrow" charset="0"/>
                <a:sym typeface="Arial Narrow" charset="0"/>
              </a:rPr>
              <a:t>terimakasih</a:t>
            </a:r>
            <a:endParaRPr lang="en-US" altLang="zh-CN" sz="1800" dirty="0">
              <a:solidFill>
                <a:schemeClr val="tx1">
                  <a:lumMod val="75000"/>
                  <a:lumOff val="25000"/>
                </a:schemeClr>
              </a:solidFill>
              <a:latin typeface="Arial Narrow" charset="0"/>
              <a:ea typeface="宋体" charset="0"/>
              <a:cs typeface="Arial Narrow" charset="0"/>
              <a:sym typeface="Arial Narrow" charset="0"/>
            </a:endParaRPr>
          </a:p>
        </p:txBody>
      </p:sp>
      <p:sp>
        <p:nvSpPr>
          <p:cNvPr id="8" name="Rectangle 6"/>
          <p:cNvSpPr>
            <a:spLocks/>
          </p:cNvSpPr>
          <p:nvPr/>
        </p:nvSpPr>
        <p:spPr bwMode="auto">
          <a:xfrm>
            <a:off x="3491881" y="1275606"/>
            <a:ext cx="923330"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3600" dirty="0">
                <a:solidFill>
                  <a:schemeClr val="tx1">
                    <a:lumMod val="75000"/>
                    <a:lumOff val="25000"/>
                  </a:schemeClr>
                </a:solidFill>
                <a:latin typeface="Arial" charset="0"/>
                <a:sym typeface="Arial" charset="0"/>
              </a:rPr>
              <a:t>感謝</a:t>
            </a:r>
          </a:p>
        </p:txBody>
      </p:sp>
      <p:sp>
        <p:nvSpPr>
          <p:cNvPr id="9" name="Rectangle 7"/>
          <p:cNvSpPr>
            <a:spLocks/>
          </p:cNvSpPr>
          <p:nvPr/>
        </p:nvSpPr>
        <p:spPr bwMode="auto">
          <a:xfrm>
            <a:off x="5199184" y="2097810"/>
            <a:ext cx="1231106"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4800" dirty="0">
                <a:solidFill>
                  <a:schemeClr val="tx1">
                    <a:lumMod val="75000"/>
                    <a:lumOff val="25000"/>
                  </a:schemeClr>
                </a:solidFill>
                <a:latin typeface="微软雅黑" pitchFamily="34" charset="-122"/>
                <a:ea typeface="微软雅黑" pitchFamily="34" charset="-122"/>
                <a:cs typeface="Microsoft YaHei Bold" charset="0"/>
                <a:sym typeface="Microsoft YaHei Bold" charset="0"/>
              </a:rPr>
              <a:t>谢谢</a:t>
            </a:r>
          </a:p>
        </p:txBody>
      </p:sp>
      <p:sp>
        <p:nvSpPr>
          <p:cNvPr id="10" name="Rectangle 8"/>
          <p:cNvSpPr>
            <a:spLocks/>
          </p:cNvSpPr>
          <p:nvPr/>
        </p:nvSpPr>
        <p:spPr bwMode="auto">
          <a:xfrm>
            <a:off x="5404367" y="1336086"/>
            <a:ext cx="1025922"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1600" dirty="0">
                <a:solidFill>
                  <a:schemeClr val="tx1">
                    <a:lumMod val="75000"/>
                    <a:lumOff val="25000"/>
                  </a:schemeClr>
                </a:solidFill>
                <a:latin typeface="Arial" charset="0"/>
                <a:sym typeface="Arial" charset="0"/>
              </a:rPr>
              <a:t>ありがとう</a:t>
            </a:r>
          </a:p>
        </p:txBody>
      </p:sp>
      <p:sp>
        <p:nvSpPr>
          <p:cNvPr id="11" name="Rectangle 9"/>
          <p:cNvSpPr>
            <a:spLocks/>
          </p:cNvSpPr>
          <p:nvPr/>
        </p:nvSpPr>
        <p:spPr bwMode="auto">
          <a:xfrm>
            <a:off x="3491931" y="1873467"/>
            <a:ext cx="860813" cy="311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2000" dirty="0">
                <a:solidFill>
                  <a:schemeClr val="tx1">
                    <a:lumMod val="75000"/>
                    <a:lumOff val="25000"/>
                  </a:schemeClr>
                </a:solidFill>
                <a:latin typeface="Arial" charset="0"/>
                <a:ea typeface="宋体" charset="0"/>
                <a:cs typeface="Thonburi" charset="0"/>
                <a:sym typeface="Arial" charset="0"/>
              </a:rPr>
              <a:t>ขอบคุณ</a:t>
            </a:r>
          </a:p>
        </p:txBody>
      </p:sp>
      <p:sp>
        <p:nvSpPr>
          <p:cNvPr id="18" name="Rectangle 37"/>
          <p:cNvSpPr>
            <a:spLocks/>
          </p:cNvSpPr>
          <p:nvPr userDrawn="1"/>
        </p:nvSpPr>
        <p:spPr bwMode="auto">
          <a:xfrm>
            <a:off x="256460" y="4767758"/>
            <a:ext cx="287538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pic>
        <p:nvPicPr>
          <p:cNvPr id="20" name="图片 19" descr="20120325大品牌Logo.png"/>
          <p:cNvPicPr>
            <a:picLocks noChangeAspect="1"/>
          </p:cNvPicPr>
          <p:nvPr userDrawn="1"/>
        </p:nvPicPr>
        <p:blipFill>
          <a:blip r:embed="rId3" cstate="screen">
            <a:extLst>
              <a:ext uri="{28A0092B-C50C-407E-A947-70E740481C1C}">
                <a14:useLocalDpi xmlns="" xmlns:a14="http://schemas.microsoft.com/office/drawing/2010/main"/>
              </a:ext>
            </a:extLst>
          </a:blip>
          <a:stretch>
            <a:fillRect/>
          </a:stretch>
        </p:blipFill>
        <p:spPr>
          <a:xfrm>
            <a:off x="6723365" y="442770"/>
            <a:ext cx="2025099" cy="504000"/>
          </a:xfrm>
          <a:prstGeom prst="rect">
            <a:avLst/>
          </a:prstGeom>
        </p:spPr>
      </p:pic>
      <p:sp>
        <p:nvSpPr>
          <p:cNvPr id="21"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grpSp>
        <p:nvGrpSpPr>
          <p:cNvPr id="12" name="组合 11"/>
          <p:cNvGrpSpPr/>
          <p:nvPr userDrawn="1"/>
        </p:nvGrpSpPr>
        <p:grpSpPr>
          <a:xfrm>
            <a:off x="144963" y="2321154"/>
            <a:ext cx="6371254" cy="3058908"/>
            <a:chOff x="395536" y="2897458"/>
            <a:chExt cx="4549883" cy="2184448"/>
          </a:xfrm>
        </p:grpSpPr>
        <p:pic>
          <p:nvPicPr>
            <p:cNvPr id="13"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 xmlns:a14="http://schemas.microsoft.com/office/drawing/2010/main"/>
                </a:ext>
              </a:extLst>
            </a:blip>
            <a:srcRect/>
            <a:stretch>
              <a:fillRect/>
            </a:stretch>
          </p:blipFill>
          <p:spPr bwMode="auto">
            <a:xfrm>
              <a:off x="395536" y="2897458"/>
              <a:ext cx="2122564" cy="2122564"/>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 xmlns:a14="http://schemas.microsoft.com/office/drawing/2010/main"/>
                </a:ext>
              </a:extLst>
            </a:blip>
            <a:srcRect/>
            <a:stretch/>
          </p:blipFill>
          <p:spPr bwMode="auto">
            <a:xfrm>
              <a:off x="1966894" y="2930672"/>
              <a:ext cx="2978525" cy="2151234"/>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 xmlns:p14="http://schemas.microsoft.com/office/powerpoint/2010/main" val="248597528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 xmlns:a14="http://schemas.microsoft.com/office/drawing/2010/main"/>
              </a:ext>
            </a:extLst>
          </a:blip>
          <a:stretch>
            <a:fillRect/>
          </a:stretch>
        </p:blipFill>
        <p:spPr>
          <a:xfrm>
            <a:off x="0" y="0"/>
            <a:ext cx="9146777" cy="5143500"/>
          </a:xfrm>
          <a:prstGeom prst="rect">
            <a:avLst/>
          </a:prstGeom>
        </p:spPr>
      </p:pic>
      <p:pic>
        <p:nvPicPr>
          <p:cNvPr id="5" name="图片 4" descr="0310金蝶品牌下属logo-00.png"/>
          <p:cNvPicPr>
            <a:picLocks noChangeAspect="1"/>
          </p:cNvPicPr>
          <p:nvPr userDrawn="1"/>
        </p:nvPicPr>
        <p:blipFill rotWithShape="1">
          <a:blip r:embed="rId3" cstate="screen">
            <a:extLst>
              <a:ext uri="{28A0092B-C50C-407E-A947-70E740481C1C}">
                <a14:useLocalDpi xmlns="" xmlns:a14="http://schemas.microsoft.com/office/drawing/2010/main"/>
              </a:ext>
            </a:extLst>
          </a:blip>
          <a:srcRect/>
          <a:stretch/>
        </p:blipFill>
        <p:spPr>
          <a:xfrm>
            <a:off x="7584061" y="116050"/>
            <a:ext cx="1097755" cy="288000"/>
          </a:xfrm>
          <a:prstGeom prst="rect">
            <a:avLst/>
          </a:prstGeom>
        </p:spPr>
      </p:pic>
    </p:spTree>
    <p:extLst>
      <p:ext uri="{BB962C8B-B14F-4D97-AF65-F5344CB8AC3E}">
        <p14:creationId xmlns="" xmlns:p14="http://schemas.microsoft.com/office/powerpoint/2010/main" val="228802479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817685826"/>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23529" y="757154"/>
            <a:ext cx="8408219" cy="3837475"/>
          </a:xfrm>
          <a:prstGeom prst="rect">
            <a:avLst/>
          </a:prstGeom>
        </p:spPr>
        <p:txBody>
          <a:bodyPr vert="horz" lIns="91350" tIns="45675" rIns="91350" bIns="45675" rtlCol="0">
            <a:normAutofit/>
          </a:bodyPr>
          <a:lstStyle/>
          <a:p>
            <a:pPr lvl="0"/>
            <a:r>
              <a:rPr kumimoji="1" lang="zh-CN" altLang="en-US" dirty="0" smtClean="0"/>
              <a:t>单击此处编辑母版文本样式</a:t>
            </a:r>
          </a:p>
          <a:p>
            <a:pPr lvl="1"/>
            <a:r>
              <a:rPr kumimoji="1" lang="zh-CN" altLang="en-US" dirty="0" smtClean="0"/>
              <a:t>第二级</a:t>
            </a:r>
          </a:p>
          <a:p>
            <a:pPr lvl="2"/>
            <a:r>
              <a:rPr kumimoji="1" lang="zh-CN" altLang="en-US" dirty="0" smtClean="0"/>
              <a:t>第三级</a:t>
            </a:r>
            <a:endParaRPr kumimoji="1" lang="en-US" altLang="zh-CN" dirty="0" smtClean="0"/>
          </a:p>
          <a:p>
            <a:pPr lvl="3"/>
            <a:r>
              <a:rPr kumimoji="1" lang="zh-CN" altLang="en-US" dirty="0" smtClean="0"/>
              <a:t>第四级</a:t>
            </a:r>
            <a:endParaRPr kumimoji="1" lang="en-US" altLang="zh-CN" dirty="0" smtClean="0"/>
          </a:p>
          <a:p>
            <a:pPr lvl="4"/>
            <a:r>
              <a:rPr kumimoji="1" lang="zh-CN" altLang="en-US" dirty="0" smtClean="0"/>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350" tIns="45675" rIns="91350" bIns="45675" rtlCol="0" anchor="ctr"/>
          <a:lstStyle>
            <a:lvl1pPr algn="l">
              <a:defRPr sz="1200">
                <a:solidFill>
                  <a:schemeClr val="tx1">
                    <a:tint val="75000"/>
                  </a:schemeClr>
                </a:solidFill>
              </a:defRPr>
            </a:lvl1pPr>
          </a:lstStyle>
          <a:p>
            <a:fld id="{CF7BE859-18DA-AA47-857F-8A8E3938ED6C}" type="datetimeFigureOut">
              <a:rPr kumimoji="1" lang="zh-CN" altLang="en-US" smtClean="0"/>
              <a:pPr/>
              <a:t>2016/6/22</a:t>
            </a:fld>
            <a:endParaRPr kumimoji="1"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350" tIns="45675" rIns="91350" bIns="45675" rtlCol="0" anchor="ctr"/>
          <a:lstStyle>
            <a:lvl1pPr algn="ctr">
              <a:defRPr sz="1200">
                <a:solidFill>
                  <a:schemeClr val="tx1">
                    <a:tint val="75000"/>
                  </a:schemeClr>
                </a:solidFill>
              </a:defRPr>
            </a:lvl1pPr>
          </a:lstStyle>
          <a:p>
            <a:endParaRPr kumimoji="1" lang="zh-CN" altLang="en-US"/>
          </a:p>
        </p:txBody>
      </p:sp>
      <p:pic>
        <p:nvPicPr>
          <p:cNvPr id="12" name="图片 11" descr="卷页.png"/>
          <p:cNvPicPr>
            <a:picLocks noChangeAspect="1"/>
          </p:cNvPicPr>
          <p:nvPr/>
        </p:nvPicPr>
        <p:blipFill>
          <a:blip r:embed="rId7" cstate="email">
            <a:extLst>
              <a:ext uri="{28A0092B-C50C-407E-A947-70E740481C1C}">
                <a14:useLocalDpi xmlns="" xmlns:a14="http://schemas.microsoft.com/office/drawing/2010/main"/>
              </a:ext>
            </a:extLst>
          </a:blip>
          <a:stretch>
            <a:fillRect/>
          </a:stretch>
        </p:blipFill>
        <p:spPr>
          <a:xfrm>
            <a:off x="0" y="4"/>
            <a:ext cx="9144000" cy="520095"/>
          </a:xfrm>
          <a:prstGeom prst="rect">
            <a:avLst/>
          </a:prstGeom>
          <a:effectLst>
            <a:outerShdw blurRad="50800" dist="38100" dir="6000000" sx="101000" sy="101000" algn="tl" rotWithShape="0">
              <a:prstClr val="black">
                <a:alpha val="40000"/>
              </a:prstClr>
            </a:outerShdw>
          </a:effectLst>
        </p:spPr>
      </p:pic>
      <p:sp>
        <p:nvSpPr>
          <p:cNvPr id="14" name="Text Box 2"/>
          <p:cNvSpPr txBox="1">
            <a:spLocks noChangeArrowheads="1"/>
          </p:cNvSpPr>
          <p:nvPr/>
        </p:nvSpPr>
        <p:spPr bwMode="auto">
          <a:xfrm>
            <a:off x="6228231" y="4823473"/>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sp>
        <p:nvSpPr>
          <p:cNvPr id="2" name="标题占位符 1"/>
          <p:cNvSpPr>
            <a:spLocks noGrp="1"/>
          </p:cNvSpPr>
          <p:nvPr>
            <p:ph type="title"/>
          </p:nvPr>
        </p:nvSpPr>
        <p:spPr>
          <a:xfrm>
            <a:off x="323534" y="2"/>
            <a:ext cx="7108327" cy="520096"/>
          </a:xfrm>
          <a:prstGeom prst="rect">
            <a:avLst/>
          </a:prstGeom>
        </p:spPr>
        <p:txBody>
          <a:bodyPr vert="horz" lIns="91350" tIns="45675" rIns="91350" bIns="45675" rtlCol="0" anchor="ctr">
            <a:normAutofit/>
          </a:bodyPr>
          <a:lstStyle/>
          <a:p>
            <a:r>
              <a:rPr kumimoji="1" lang="zh-CN" altLang="en-US" dirty="0" smtClean="0"/>
              <a:t>单击此处编辑母版标题样式</a:t>
            </a:r>
            <a:endParaRPr kumimoji="1" lang="zh-CN" altLang="en-US" dirty="0"/>
          </a:p>
        </p:txBody>
      </p:sp>
      <p:sp>
        <p:nvSpPr>
          <p:cNvPr id="13" name="TextBox 12"/>
          <p:cNvSpPr txBox="1"/>
          <p:nvPr/>
        </p:nvSpPr>
        <p:spPr>
          <a:xfrm>
            <a:off x="8532443" y="4800206"/>
            <a:ext cx="512895" cy="230832"/>
          </a:xfrm>
          <a:prstGeom prst="rect">
            <a:avLst/>
          </a:prstGeom>
          <a:noFill/>
        </p:spPr>
        <p:txBody>
          <a:bodyPr wrap="square" lIns="91350" tIns="45675" rIns="91350" bIns="45675" rtlCol="0">
            <a:spAutoFit/>
          </a:bodyPr>
          <a:lstStyle/>
          <a:p>
            <a:r>
              <a:rPr lang="en-US" altLang="zh-CN" sz="900" b="1" i="0" kern="1200" spc="0" baseline="0" dirty="0" smtClean="0">
                <a:solidFill>
                  <a:srgbClr val="4D4D4D"/>
                </a:solidFill>
                <a:latin typeface="微软雅黑" pitchFamily="34" charset="-122"/>
                <a:ea typeface="微软雅黑" pitchFamily="34" charset="-122"/>
                <a:cs typeface="微软雅黑"/>
              </a:rPr>
              <a:t>P</a:t>
            </a:r>
            <a:fld id="{FED1A94F-D130-4010-A83B-0DB519D7607E}" type="slidenum">
              <a:rPr lang="en-US" altLang="zh-CN" sz="900" b="1" i="0" kern="1200" spc="0" baseline="0" smtClean="0">
                <a:solidFill>
                  <a:srgbClr val="4D4D4D"/>
                </a:solidFill>
                <a:latin typeface="微软雅黑" pitchFamily="34" charset="-122"/>
                <a:ea typeface="微软雅黑" pitchFamily="34" charset="-122"/>
                <a:cs typeface="微软雅黑"/>
              </a:rPr>
              <a:pPr/>
              <a:t>‹#›</a:t>
            </a:fld>
            <a:endParaRPr lang="zh-CN" altLang="en-US" sz="900" b="1" i="0" kern="1200" spc="0" baseline="0" dirty="0">
              <a:solidFill>
                <a:srgbClr val="4D4D4D"/>
              </a:solidFill>
              <a:latin typeface="微软雅黑" pitchFamily="34" charset="-122"/>
              <a:ea typeface="微软雅黑" pitchFamily="34" charset="-122"/>
              <a:cs typeface="微软雅黑"/>
            </a:endParaRPr>
          </a:p>
        </p:txBody>
      </p:sp>
      <p:pic>
        <p:nvPicPr>
          <p:cNvPr id="18" name="图片 17" descr="0310金蝶品牌下属logo-00.png"/>
          <p:cNvPicPr>
            <a:picLocks noChangeAspect="1"/>
          </p:cNvPicPr>
          <p:nvPr/>
        </p:nvPicPr>
        <p:blipFill rotWithShape="1">
          <a:blip r:embed="rId8" cstate="screen">
            <a:extLst>
              <a:ext uri="{28A0092B-C50C-407E-A947-70E740481C1C}">
                <a14:useLocalDpi xmlns="" xmlns:a14="http://schemas.microsoft.com/office/drawing/2010/main"/>
              </a:ext>
            </a:extLst>
          </a:blip>
          <a:srcRect/>
          <a:stretch/>
        </p:blipFill>
        <p:spPr>
          <a:xfrm>
            <a:off x="7584039" y="116050"/>
            <a:ext cx="1097755" cy="288000"/>
          </a:xfrm>
          <a:prstGeom prst="rect">
            <a:avLst/>
          </a:prstGeom>
        </p:spPr>
      </p:pic>
      <p:grpSp>
        <p:nvGrpSpPr>
          <p:cNvPr id="19" name="组合 18"/>
          <p:cNvGrpSpPr/>
          <p:nvPr/>
        </p:nvGrpSpPr>
        <p:grpSpPr>
          <a:xfrm>
            <a:off x="7452365" y="4587975"/>
            <a:ext cx="1229429" cy="600670"/>
            <a:chOff x="6559883" y="4147099"/>
            <a:chExt cx="2316937" cy="1132002"/>
          </a:xfrm>
        </p:grpSpPr>
        <p:pic>
          <p:nvPicPr>
            <p:cNvPr id="20" name="图片 19" descr="PPT C Lego.png"/>
            <p:cNvPicPr>
              <a:picLocks noChangeAspect="1"/>
            </p:cNvPicPr>
            <p:nvPr/>
          </p:nvPicPr>
          <p:blipFill rotWithShape="1">
            <a:blip r:embed="rId9" cstate="screen">
              <a:extLst>
                <a:ext uri="{28A0092B-C50C-407E-A947-70E740481C1C}">
                  <a14:useLocalDpi xmlns="" xmlns:a14="http://schemas.microsoft.com/office/drawing/2010/main"/>
                </a:ext>
              </a:extLst>
            </a:blip>
            <a:srcRect/>
            <a:stretch/>
          </p:blipFill>
          <p:spPr>
            <a:xfrm>
              <a:off x="7366006" y="4172857"/>
              <a:ext cx="1510814" cy="1106244"/>
            </a:xfrm>
            <a:prstGeom prst="rect">
              <a:avLst/>
            </a:prstGeom>
          </p:spPr>
        </p:pic>
        <p:pic>
          <p:nvPicPr>
            <p:cNvPr id="21" name="图片 20" descr="PPT C-orange.png"/>
            <p:cNvPicPr>
              <a:picLocks noChangeAspect="1"/>
            </p:cNvPicPr>
            <p:nvPr/>
          </p:nvPicPr>
          <p:blipFill>
            <a:blip r:embed="rId10" cstate="screen">
              <a:extLst>
                <a:ext uri="{28A0092B-C50C-407E-A947-70E740481C1C}">
                  <a14:useLocalDpi xmlns="" xmlns:a14="http://schemas.microsoft.com/office/drawing/2010/main"/>
                </a:ext>
              </a:extLst>
            </a:blip>
            <a:stretch>
              <a:fillRect/>
            </a:stretch>
          </p:blipFill>
          <p:spPr>
            <a:xfrm>
              <a:off x="6559883" y="4147099"/>
              <a:ext cx="1106244" cy="1106244"/>
            </a:xfrm>
            <a:prstGeom prst="rect">
              <a:avLst/>
            </a:prstGeom>
          </p:spPr>
        </p:pic>
      </p:grpSp>
    </p:spTree>
    <p:extLst>
      <p:ext uri="{BB962C8B-B14F-4D97-AF65-F5344CB8AC3E}">
        <p14:creationId xmlns="" xmlns:p14="http://schemas.microsoft.com/office/powerpoint/2010/main" val="3191994135"/>
      </p:ext>
    </p:extLst>
  </p:cSld>
  <p:clrMap bg1="lt1" tx1="dk1" bg2="lt2" tx2="dk2" accent1="accent1" accent2="accent2" accent3="accent3" accent4="accent4" accent5="accent5" accent6="accent6" hlink="hlink" folHlink="folHlink"/>
  <p:sldLayoutIdLst>
    <p:sldLayoutId id="2147484543" r:id="rId1"/>
    <p:sldLayoutId id="2147484544" r:id="rId2"/>
    <p:sldLayoutId id="2147484545" r:id="rId3"/>
    <p:sldLayoutId id="2147484642" r:id="rId4"/>
    <p:sldLayoutId id="2147484643" r:id="rId5"/>
  </p:sldLayoutIdLst>
  <p:timing>
    <p:tnLst>
      <p:par>
        <p:cTn id="1" dur="indefinite" restart="never" nodeType="tmRoot"/>
      </p:par>
    </p:tnLst>
  </p:timing>
  <p:txStyles>
    <p:titleStyle>
      <a:lvl1pPr algn="l" defTabSz="456662" rtl="0" eaLnBrk="1" latinLnBrk="0" hangingPunct="1">
        <a:spcBef>
          <a:spcPct val="0"/>
        </a:spcBef>
        <a:buNone/>
        <a:defRPr kumimoji="1" lang="zh-CN" altLang="en-US" sz="2600" b="0" i="0" kern="1200" dirty="0">
          <a:solidFill>
            <a:schemeClr val="tx1"/>
          </a:solidFill>
          <a:latin typeface="微软雅黑"/>
          <a:ea typeface="微软雅黑"/>
          <a:cs typeface="+mj-cs"/>
        </a:defRPr>
      </a:lvl1pPr>
    </p:titleStyle>
    <p:bodyStyle>
      <a:lvl1pPr marL="342497" indent="-342497" algn="l" defTabSz="456662" rtl="0" eaLnBrk="1" fontAlgn="base" latinLnBrk="0" hangingPunct="1">
        <a:spcBef>
          <a:spcPct val="20000"/>
        </a:spcBef>
        <a:spcAft>
          <a:spcPct val="0"/>
        </a:spcAft>
        <a:buFontTx/>
        <a:buBlip>
          <a:blip r:embed="rId11"/>
        </a:buBlip>
        <a:defRPr kumimoji="1" lang="zh-CN" altLang="en-US" sz="2400" b="0" i="0" kern="1200" dirty="0" smtClean="0">
          <a:solidFill>
            <a:schemeClr val="tx1">
              <a:lumMod val="85000"/>
              <a:lumOff val="15000"/>
            </a:schemeClr>
          </a:solidFill>
          <a:latin typeface="微软雅黑"/>
          <a:ea typeface="微软雅黑"/>
          <a:cs typeface="+mn-cs"/>
        </a:defRPr>
      </a:lvl1pPr>
      <a:lvl2pPr marL="742139" indent="-285435" algn="l" defTabSz="456662" rtl="0" eaLnBrk="1" fontAlgn="base" latinLnBrk="0" hangingPunct="1">
        <a:spcBef>
          <a:spcPct val="20000"/>
        </a:spcBef>
        <a:spcAft>
          <a:spcPct val="0"/>
        </a:spcAft>
        <a:buFont typeface="Arial"/>
        <a:buChar char="–"/>
        <a:defRPr kumimoji="1" lang="zh-CN" altLang="en-US" sz="2000" b="0" i="0" kern="1200" dirty="0" smtClean="0">
          <a:solidFill>
            <a:schemeClr val="tx1">
              <a:lumMod val="85000"/>
              <a:lumOff val="15000"/>
            </a:schemeClr>
          </a:solidFill>
          <a:latin typeface="微软雅黑"/>
          <a:ea typeface="微软雅黑"/>
          <a:cs typeface="+mn-cs"/>
        </a:defRPr>
      </a:lvl2pPr>
      <a:lvl3pPr marL="1141718"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3pPr>
      <a:lvl4pPr marL="1598400"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4pPr>
      <a:lvl5pPr marL="2055104" indent="-228330" algn="l" defTabSz="456662" rtl="0" eaLnBrk="1" fontAlgn="base" latinLnBrk="0" hangingPunct="1">
        <a:spcBef>
          <a:spcPct val="20000"/>
        </a:spcBef>
        <a:spcAft>
          <a:spcPct val="0"/>
        </a:spcAft>
        <a:buFont typeface="Arial"/>
        <a:buChar char="»"/>
        <a:defRPr kumimoji="1" lang="zh-CN" altLang="en-US" sz="1800" b="0" i="0" kern="1200" dirty="0">
          <a:solidFill>
            <a:schemeClr val="tx1">
              <a:lumMod val="85000"/>
              <a:lumOff val="15000"/>
            </a:schemeClr>
          </a:solidFill>
          <a:latin typeface="微软雅黑"/>
          <a:ea typeface="微软雅黑"/>
          <a:cs typeface="+mn-cs"/>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6662" rtl="0" eaLnBrk="1" latinLnBrk="0" hangingPunct="1">
        <a:defRPr sz="1800" kern="1200">
          <a:solidFill>
            <a:schemeClr val="tx1"/>
          </a:solidFill>
          <a:latin typeface="+mn-lt"/>
          <a:ea typeface="+mn-ea"/>
          <a:cs typeface="+mn-cs"/>
        </a:defRPr>
      </a:lvl1pPr>
      <a:lvl2pPr marL="456662" algn="l" defTabSz="456662" rtl="0" eaLnBrk="1" latinLnBrk="0" hangingPunct="1">
        <a:defRPr sz="1800" kern="1200">
          <a:solidFill>
            <a:schemeClr val="tx1"/>
          </a:solidFill>
          <a:latin typeface="+mn-lt"/>
          <a:ea typeface="+mn-ea"/>
          <a:cs typeface="+mn-cs"/>
        </a:defRPr>
      </a:lvl2pPr>
      <a:lvl3pPr marL="913388" algn="l" defTabSz="456662" rtl="0" eaLnBrk="1" latinLnBrk="0" hangingPunct="1">
        <a:defRPr sz="1800" kern="1200">
          <a:solidFill>
            <a:schemeClr val="tx1"/>
          </a:solidFill>
          <a:latin typeface="+mn-lt"/>
          <a:ea typeface="+mn-ea"/>
          <a:cs typeface="+mn-cs"/>
        </a:defRPr>
      </a:lvl3pPr>
      <a:lvl4pPr marL="1370070" algn="l" defTabSz="456662" rtl="0" eaLnBrk="1" latinLnBrk="0" hangingPunct="1">
        <a:defRPr sz="1800" kern="1200">
          <a:solidFill>
            <a:schemeClr val="tx1"/>
          </a:solidFill>
          <a:latin typeface="+mn-lt"/>
          <a:ea typeface="+mn-ea"/>
          <a:cs typeface="+mn-cs"/>
        </a:defRPr>
      </a:lvl4pPr>
      <a:lvl5pPr marL="1826774" algn="l" defTabSz="456662" rtl="0" eaLnBrk="1" latinLnBrk="0" hangingPunct="1">
        <a:defRPr sz="1800" kern="1200">
          <a:solidFill>
            <a:schemeClr val="tx1"/>
          </a:solidFill>
          <a:latin typeface="+mn-lt"/>
          <a:ea typeface="+mn-ea"/>
          <a:cs typeface="+mn-cs"/>
        </a:defRPr>
      </a:lvl5pPr>
      <a:lvl6pPr marL="2283435" algn="l" defTabSz="456662" rtl="0" eaLnBrk="1" latinLnBrk="0" hangingPunct="1">
        <a:defRPr sz="1800" kern="1200">
          <a:solidFill>
            <a:schemeClr val="tx1"/>
          </a:solidFill>
          <a:latin typeface="+mn-lt"/>
          <a:ea typeface="+mn-ea"/>
          <a:cs typeface="+mn-cs"/>
        </a:defRPr>
      </a:lvl6pPr>
      <a:lvl7pPr marL="2740097" algn="l" defTabSz="456662" rtl="0" eaLnBrk="1" latinLnBrk="0" hangingPunct="1">
        <a:defRPr sz="1800" kern="1200">
          <a:solidFill>
            <a:schemeClr val="tx1"/>
          </a:solidFill>
          <a:latin typeface="+mn-lt"/>
          <a:ea typeface="+mn-ea"/>
          <a:cs typeface="+mn-cs"/>
        </a:defRPr>
      </a:lvl7pPr>
      <a:lvl8pPr marL="3196800" algn="l" defTabSz="456662" rtl="0" eaLnBrk="1" latinLnBrk="0" hangingPunct="1">
        <a:defRPr sz="1800" kern="1200">
          <a:solidFill>
            <a:schemeClr val="tx1"/>
          </a:solidFill>
          <a:latin typeface="+mn-lt"/>
          <a:ea typeface="+mn-ea"/>
          <a:cs typeface="+mn-cs"/>
        </a:defRPr>
      </a:lvl8pPr>
      <a:lvl9pPr marL="3653491" algn="l" defTabSz="4566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K:\201203盛世确认可用输出\PPT\素材\金蝶PPT母版视觉元素\五彩云\五彩雲.pn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a:stretch/>
        </p:blipFill>
        <p:spPr bwMode="auto">
          <a:xfrm>
            <a:off x="5724128" y="273937"/>
            <a:ext cx="1033302" cy="612000"/>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21"/>
          <p:cNvSpPr>
            <a:spLocks noChangeArrowheads="1"/>
          </p:cNvSpPr>
          <p:nvPr/>
        </p:nvSpPr>
        <p:spPr bwMode="auto">
          <a:xfrm>
            <a:off x="5709283" y="3291830"/>
            <a:ext cx="2709389" cy="7937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0" tIns="45715" rIns="91430" bIns="45715"/>
          <a:lstStyle/>
          <a:p>
            <a:pPr marL="342900" indent="-342900" eaLnBrk="0" hangingPunct="0">
              <a:spcBef>
                <a:spcPct val="20000"/>
              </a:spcBef>
              <a:buClr>
                <a:srgbClr val="003399"/>
              </a:buClr>
              <a:buSzPct val="80000"/>
              <a:buFont typeface="Wingdings" pitchFamily="2" charset="2"/>
              <a:buNone/>
            </a:pPr>
            <a:r>
              <a:rPr lang="en-US" altLang="zh-CN" dirty="0">
                <a:latin typeface="Times New Roman" pitchFamily="18" charset="0"/>
                <a:ea typeface="微软雅黑" pitchFamily="34" charset="-122"/>
                <a:cs typeface="Times New Roman" pitchFamily="18" charset="0"/>
              </a:rPr>
              <a:t>BOS WEB</a:t>
            </a:r>
            <a:r>
              <a:rPr lang="zh-CN" altLang="en-US" dirty="0">
                <a:latin typeface="黑体" pitchFamily="2" charset="-122"/>
                <a:ea typeface="微软雅黑" pitchFamily="34" charset="-122"/>
              </a:rPr>
              <a:t>平台系统部</a:t>
            </a:r>
            <a:endParaRPr lang="en-US" altLang="zh-CN" dirty="0">
              <a:latin typeface="黑体" pitchFamily="2" charset="-122"/>
              <a:ea typeface="微软雅黑" pitchFamily="34" charset="-122"/>
            </a:endParaRPr>
          </a:p>
          <a:p>
            <a:pPr marL="342900" indent="-342900" eaLnBrk="0" hangingPunct="0">
              <a:spcBef>
                <a:spcPct val="20000"/>
              </a:spcBef>
              <a:buClr>
                <a:srgbClr val="003399"/>
              </a:buClr>
              <a:buSzPct val="80000"/>
              <a:buFont typeface="Wingdings" pitchFamily="2" charset="2"/>
              <a:buNone/>
            </a:pPr>
            <a:r>
              <a:rPr lang="en-US" altLang="zh-CN" dirty="0" smtClean="0">
                <a:latin typeface="Times New Roman" pitchFamily="18" charset="0"/>
                <a:ea typeface="微软雅黑" pitchFamily="34" charset="-122"/>
                <a:cs typeface="Times New Roman" pitchFamily="18" charset="0"/>
              </a:rPr>
              <a:t>   </a:t>
            </a:r>
            <a:r>
              <a:rPr lang="zh-CN" altLang="en-US" dirty="0">
                <a:latin typeface="Times New Roman" pitchFamily="18" charset="0"/>
                <a:ea typeface="微软雅黑" pitchFamily="34" charset="-122"/>
                <a:cs typeface="Times New Roman" pitchFamily="18" charset="0"/>
              </a:rPr>
              <a:t>范</a:t>
            </a:r>
            <a:r>
              <a:rPr lang="zh-CN" altLang="en-US" dirty="0" smtClean="0">
                <a:latin typeface="Times New Roman" pitchFamily="18" charset="0"/>
                <a:ea typeface="微软雅黑" pitchFamily="34" charset="-122"/>
                <a:cs typeface="Times New Roman" pitchFamily="18" charset="0"/>
              </a:rPr>
              <a:t>来华</a:t>
            </a:r>
            <a:r>
              <a:rPr lang="en-US" altLang="zh-CN" dirty="0" smtClean="0">
                <a:latin typeface="Times New Roman" pitchFamily="18" charset="0"/>
                <a:ea typeface="微软雅黑" pitchFamily="34" charset="-122"/>
                <a:cs typeface="Times New Roman" pitchFamily="18" charset="0"/>
              </a:rPr>
              <a:t>         2016.2</a:t>
            </a:r>
            <a:endParaRPr lang="en-US" altLang="zh-CN" dirty="0">
              <a:latin typeface="Times New Roman" pitchFamily="18" charset="0"/>
              <a:ea typeface="微软雅黑" pitchFamily="34" charset="-122"/>
              <a:cs typeface="Times New Roman" pitchFamily="18" charset="0"/>
            </a:endParaRPr>
          </a:p>
        </p:txBody>
      </p:sp>
      <p:sp>
        <p:nvSpPr>
          <p:cNvPr id="3" name="标题 2"/>
          <p:cNvSpPr>
            <a:spLocks noGrp="1"/>
          </p:cNvSpPr>
          <p:nvPr>
            <p:ph type="ctrTitle"/>
          </p:nvPr>
        </p:nvSpPr>
        <p:spPr>
          <a:xfrm>
            <a:off x="3203848" y="2067694"/>
            <a:ext cx="5688632" cy="857514"/>
          </a:xfrm>
        </p:spPr>
        <p:txBody>
          <a:bodyPr>
            <a:normAutofit fontScale="90000"/>
          </a:bodyPr>
          <a:lstStyle/>
          <a:p>
            <a:r>
              <a:rPr lang="en-US" altLang="zh-CN" dirty="0" smtClean="0"/>
              <a:t>EAS8.0 Web</a:t>
            </a:r>
            <a:r>
              <a:rPr lang="zh-CN" altLang="en-US" dirty="0" smtClean="0"/>
              <a:t>开发</a:t>
            </a:r>
            <a:r>
              <a:rPr lang="zh-CN" altLang="en-US" dirty="0"/>
              <a:t>培训</a:t>
            </a:r>
            <a:r>
              <a:rPr lang="en-US" altLang="zh-CN" dirty="0"/>
              <a:t/>
            </a:r>
            <a:br>
              <a:rPr lang="en-US" altLang="zh-CN" dirty="0"/>
            </a:br>
            <a:r>
              <a:rPr lang="en-US" altLang="zh-CN" dirty="0"/>
              <a:t>                   </a:t>
            </a:r>
            <a:r>
              <a:rPr lang="en-US" altLang="zh-CN" dirty="0" smtClean="0"/>
              <a:t>             </a:t>
            </a:r>
            <a:r>
              <a:rPr lang="en-US" altLang="zh-CN" sz="2000" dirty="0" smtClean="0"/>
              <a:t>---</a:t>
            </a:r>
            <a:r>
              <a:rPr lang="zh-CN" altLang="en-US" sz="2000" dirty="0">
                <a:latin typeface="楷体" pitchFamily="49" charset="-122"/>
                <a:ea typeface="楷体" pitchFamily="49" charset="-122"/>
              </a:rPr>
              <a:t>先导</a:t>
            </a:r>
            <a:r>
              <a:rPr lang="zh-CN" altLang="en-US" sz="2000" dirty="0" smtClean="0">
                <a:latin typeface="楷体" pitchFamily="49" charset="-122"/>
                <a:ea typeface="楷体" pitchFamily="49" charset="-122"/>
              </a:rPr>
              <a:t>篇</a:t>
            </a:r>
            <a:r>
              <a:rPr lang="en-US" altLang="zh-CN" sz="2000" dirty="0">
                <a:latin typeface="楷体" pitchFamily="49" charset="-122"/>
                <a:ea typeface="楷体" pitchFamily="49" charset="-122"/>
              </a:rPr>
              <a:t/>
            </a:r>
            <a:br>
              <a:rPr lang="en-US" altLang="zh-CN" sz="2000" dirty="0">
                <a:latin typeface="楷体" pitchFamily="49" charset="-122"/>
                <a:ea typeface="楷体" pitchFamily="49" charset="-122"/>
              </a:rPr>
            </a:br>
            <a:endParaRPr lang="zh-CN" altLang="en-US" dirty="0"/>
          </a:p>
        </p:txBody>
      </p:sp>
    </p:spTree>
    <p:extLst>
      <p:ext uri="{BB962C8B-B14F-4D97-AF65-F5344CB8AC3E}">
        <p14:creationId xmlns="" xmlns:p14="http://schemas.microsoft.com/office/powerpoint/2010/main" val="274047446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smtClean="0"/>
              <a:t>特别声明</a:t>
            </a:r>
            <a:endParaRPr kumimoji="1" lang="zh-CN" altLang="en-US" dirty="0"/>
          </a:p>
        </p:txBody>
      </p:sp>
      <p:sp>
        <p:nvSpPr>
          <p:cNvPr id="5" name="Text Box 4"/>
          <p:cNvSpPr txBox="1">
            <a:spLocks noChangeArrowheads="1"/>
          </p:cNvSpPr>
          <p:nvPr/>
        </p:nvSpPr>
        <p:spPr bwMode="auto">
          <a:xfrm>
            <a:off x="203200" y="737357"/>
            <a:ext cx="8617272" cy="36009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350" tIns="45675" rIns="91350" bIns="45675">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r>
              <a:rPr lang="zh-CN" altLang="en-US" sz="1200" dirty="0">
                <a:solidFill>
                  <a:schemeClr val="tx1">
                    <a:lumMod val="65000"/>
                    <a:lumOff val="35000"/>
                  </a:schemeClr>
                </a:solidFill>
                <a:latin typeface="微软雅黑" pitchFamily="34" charset="-122"/>
                <a:ea typeface="微软雅黑" pitchFamily="34" charset="-122"/>
              </a:rPr>
              <a:t>没有金蝶软件国际软件集团有限公司的特别许可，任何人不能以任何形式或为任何目的复制或传播本文档的任何部分。本文档中包含的信息如有更改，恕不另行通知。</a:t>
            </a:r>
          </a:p>
          <a:p>
            <a:endParaRPr lang="zh-CN" altLang="en-US"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由金蝶软件（中国）有限公司和其分销商所销售的某些软件产品包含有其它软件供应商版权所有的软件组件。</a:t>
            </a:r>
          </a:p>
          <a:p>
            <a:r>
              <a:rPr lang="en-US" altLang="zh-CN" sz="1200" dirty="0">
                <a:solidFill>
                  <a:schemeClr val="tx1">
                    <a:lumMod val="65000"/>
                    <a:lumOff val="35000"/>
                  </a:schemeClr>
                </a:solidFill>
                <a:latin typeface="微软雅黑" pitchFamily="34" charset="-122"/>
                <a:ea typeface="微软雅黑" pitchFamily="34" charset="-122"/>
              </a:rPr>
              <a:t>Microsoft®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WINDOWS®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EXCEL®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Word®</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PowerPoint®</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err="1">
                <a:solidFill>
                  <a:schemeClr val="tx1">
                    <a:lumMod val="65000"/>
                    <a:lumOff val="35000"/>
                  </a:schemeClr>
                </a:solidFill>
                <a:latin typeface="微软雅黑" pitchFamily="34" charset="-122"/>
                <a:ea typeface="微软雅黑" pitchFamily="34" charset="-122"/>
              </a:rPr>
              <a:t>SQLServer</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是微软公司的注册商标。</a:t>
            </a:r>
          </a:p>
          <a:p>
            <a:r>
              <a:rPr lang="en-US" altLang="zh-CN" sz="1200" dirty="0">
                <a:solidFill>
                  <a:schemeClr val="tx1">
                    <a:lumMod val="65000"/>
                    <a:lumOff val="35000"/>
                  </a:schemeClr>
                </a:solidFill>
                <a:latin typeface="微软雅黑" pitchFamily="34" charset="-122"/>
                <a:ea typeface="微软雅黑" pitchFamily="34" charset="-122"/>
              </a:rPr>
              <a:t>IBM®</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通用数据库、</a:t>
            </a:r>
            <a:r>
              <a:rPr lang="en-US" altLang="zh-CN" sz="1200" dirty="0">
                <a:solidFill>
                  <a:schemeClr val="tx1">
                    <a:lumMod val="65000"/>
                    <a:lumOff val="35000"/>
                  </a:schemeClr>
                </a:solidFill>
                <a:latin typeface="微软雅黑" pitchFamily="34" charset="-122"/>
                <a:ea typeface="微软雅黑" pitchFamily="34" charset="-122"/>
              </a:rPr>
              <a:t>OS/2®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ParallelSysplex</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MVS/ESA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S/390®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OS/390®</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OS/400®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z/OS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AFP</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IntelligentMiner</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WebSphere®</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Netfinity®</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Tivoli®</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动态</a:t>
            </a:r>
            <a:r>
              <a:rPr lang="en-US" altLang="zh-CN" sz="1200" dirty="0" err="1">
                <a:solidFill>
                  <a:schemeClr val="tx1">
                    <a:lumMod val="65000"/>
                    <a:lumOff val="35000"/>
                  </a:schemeClr>
                </a:solidFill>
                <a:latin typeface="微软雅黑" pitchFamily="34" charset="-122"/>
                <a:ea typeface="微软雅黑" pitchFamily="34" charset="-122"/>
              </a:rPr>
              <a:t>ServerTM</a:t>
            </a:r>
            <a:r>
              <a:rPr lang="zh-CN" altLang="en-US" sz="1200" dirty="0">
                <a:solidFill>
                  <a:schemeClr val="tx1">
                    <a:lumMod val="65000"/>
                    <a:lumOff val="35000"/>
                  </a:schemeClr>
                </a:solidFill>
                <a:latin typeface="微软雅黑" pitchFamily="34" charset="-122"/>
                <a:ea typeface="微软雅黑" pitchFamily="34" charset="-122"/>
              </a:rPr>
              <a:t>是国际商业机器公司在美国或其他公司的商标。</a:t>
            </a:r>
          </a:p>
          <a:p>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公司的注册商标。</a:t>
            </a:r>
          </a:p>
          <a:p>
            <a:r>
              <a:rPr lang="en-US" altLang="zh-CN" sz="1200" dirty="0">
                <a:solidFill>
                  <a:schemeClr val="tx1">
                    <a:lumMod val="65000"/>
                    <a:lumOff val="35000"/>
                  </a:schemeClr>
                </a:solidFill>
                <a:latin typeface="微软雅黑" pitchFamily="34" charset="-122"/>
                <a:ea typeface="微软雅黑" pitchFamily="34" charset="-122"/>
              </a:rPr>
              <a:t>UNIX®</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UNIXINTERNATIONALCO.,LIMTED</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OSF/1®</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Motif®</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err="1">
                <a:solidFill>
                  <a:schemeClr val="tx1">
                    <a:lumMod val="65000"/>
                    <a:lumOff val="35000"/>
                  </a:schemeClr>
                </a:solidFill>
                <a:latin typeface="微软雅黑" pitchFamily="34" charset="-122"/>
                <a:ea typeface="微软雅黑" pitchFamily="34" charset="-122"/>
              </a:rPr>
              <a:t>OpenGroup</a:t>
            </a:r>
            <a:r>
              <a:rPr lang="zh-CN" altLang="en-US" sz="1200" dirty="0">
                <a:solidFill>
                  <a:schemeClr val="tx1">
                    <a:lumMod val="65000"/>
                    <a:lumOff val="35000"/>
                  </a:schemeClr>
                </a:solidFill>
                <a:latin typeface="微软雅黑" pitchFamily="34" charset="-122"/>
                <a:ea typeface="微软雅黑" pitchFamily="34" charset="-122"/>
              </a:rPr>
              <a:t>的注册商标。</a:t>
            </a:r>
          </a:p>
          <a:p>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徽标、</a:t>
            </a:r>
            <a:r>
              <a:rPr lang="en-US" altLang="zh-CN" sz="1200" dirty="0">
                <a:solidFill>
                  <a:schemeClr val="tx1">
                    <a:lumMod val="65000"/>
                    <a:lumOff val="35000"/>
                  </a:schemeClr>
                </a:solidFill>
                <a:latin typeface="微软雅黑" pitchFamily="34" charset="-122"/>
                <a:ea typeface="微软雅黑" pitchFamily="34" charset="-122"/>
              </a:rPr>
              <a:t>ICA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ProgramNeighborhood</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MetaFrame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WinFrame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VideoFrame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MultiWin®</a:t>
            </a:r>
            <a:r>
              <a:rPr lang="zh-CN" altLang="en-US" sz="1200" dirty="0">
                <a:solidFill>
                  <a:schemeClr val="tx1">
                    <a:lumMod val="65000"/>
                    <a:lumOff val="35000"/>
                  </a:schemeClr>
                </a:solidFill>
                <a:latin typeface="微软雅黑" pitchFamily="34" charset="-122"/>
                <a:ea typeface="微软雅黑" pitchFamily="34" charset="-122"/>
              </a:rPr>
              <a:t>以及此处引用的</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产品名是</a:t>
            </a:r>
            <a:r>
              <a:rPr lang="en-US" altLang="zh-CN" sz="1200" dirty="0" err="1">
                <a:solidFill>
                  <a:schemeClr val="tx1">
                    <a:lumMod val="65000"/>
                    <a:lumOff val="35000"/>
                  </a:schemeClr>
                </a:solidFill>
                <a:latin typeface="微软雅黑" pitchFamily="34" charset="-122"/>
                <a:ea typeface="微软雅黑" pitchFamily="34" charset="-122"/>
              </a:rPr>
              <a:t>CitrixSystems</a:t>
            </a:r>
            <a:r>
              <a:rPr lang="zh-CN" altLang="en-US" sz="1200" dirty="0">
                <a:solidFill>
                  <a:schemeClr val="tx1">
                    <a:lumMod val="65000"/>
                    <a:lumOff val="35000"/>
                  </a:schemeClr>
                </a:solidFill>
                <a:latin typeface="微软雅黑" pitchFamily="34" charset="-122"/>
                <a:ea typeface="微软雅黑" pitchFamily="34" charset="-122"/>
              </a:rPr>
              <a:t>公司的商标或注册商标。</a:t>
            </a:r>
          </a:p>
          <a:p>
            <a:r>
              <a:rPr lang="en-US" altLang="zh-CN" sz="1200" dirty="0">
                <a:solidFill>
                  <a:schemeClr val="tx1">
                    <a:lumMod val="65000"/>
                    <a:lumOff val="35000"/>
                  </a:schemeClr>
                </a:solidFill>
                <a:latin typeface="微软雅黑" pitchFamily="34" charset="-122"/>
                <a:ea typeface="微软雅黑" pitchFamily="34" charset="-122"/>
              </a:rPr>
              <a:t>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HATEMOGLUTEKSTILGIYIMSANAYIVETICARETA.S.</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DHTML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XML</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XHTML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W3C®</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WorldWideWeb</a:t>
            </a:r>
            <a:r>
              <a:rPr lang="zh-CN" altLang="en-US" sz="1200" dirty="0">
                <a:solidFill>
                  <a:schemeClr val="tx1">
                    <a:lumMod val="65000"/>
                    <a:lumOff val="35000"/>
                  </a:schemeClr>
                </a:solidFill>
                <a:latin typeface="微软雅黑" pitchFamily="34" charset="-122"/>
                <a:ea typeface="微软雅黑" pitchFamily="34" charset="-122"/>
              </a:rPr>
              <a:t>协会、计算机科学实验室的商标或注册商标，</a:t>
            </a:r>
            <a:r>
              <a:rPr lang="en-US" altLang="zh-CN" sz="1200" dirty="0">
                <a:solidFill>
                  <a:schemeClr val="tx1">
                    <a:lumMod val="65000"/>
                    <a:lumOff val="35000"/>
                  </a:schemeClr>
                </a:solidFill>
                <a:latin typeface="微软雅黑" pitchFamily="34" charset="-122"/>
                <a:ea typeface="微软雅黑" pitchFamily="34" charset="-122"/>
              </a:rPr>
              <a:t>PureXML</a:t>
            </a:r>
            <a:r>
              <a:rPr lang="zh-CN" altLang="en-US" sz="1200" dirty="0">
                <a:solidFill>
                  <a:schemeClr val="tx1">
                    <a:lumMod val="65000"/>
                    <a:lumOff val="35000"/>
                  </a:schemeClr>
                </a:solidFill>
                <a:latin typeface="微软雅黑" pitchFamily="34" charset="-122"/>
                <a:ea typeface="微软雅黑" pitchFamily="34" charset="-122"/>
              </a:rPr>
              <a:t>是国际商业机器公司的注册商标。</a:t>
            </a:r>
          </a:p>
          <a:p>
            <a:r>
              <a:rPr lang="en-US" altLang="zh-CN" sz="1200" dirty="0">
                <a:solidFill>
                  <a:schemeClr val="tx1">
                    <a:lumMod val="65000"/>
                    <a:lumOff val="35000"/>
                  </a:schemeClr>
                </a:solidFill>
                <a:latin typeface="微软雅黑" pitchFamily="34" charset="-122"/>
                <a:ea typeface="微软雅黑" pitchFamily="34" charset="-122"/>
              </a:rPr>
              <a:t>JAVA®</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a:t>
            </a:r>
          </a:p>
          <a:p>
            <a:r>
              <a:rPr lang="en-US" altLang="zh-CN" sz="1200" dirty="0">
                <a:solidFill>
                  <a:schemeClr val="tx1">
                    <a:lumMod val="65000"/>
                    <a:lumOff val="35000"/>
                  </a:schemeClr>
                </a:solidFill>
                <a:latin typeface="微软雅黑" pitchFamily="34" charset="-122"/>
                <a:ea typeface="微软雅黑" pitchFamily="34" charset="-122"/>
              </a:rPr>
              <a:t>JAVASCRIPT®</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是甲骨文美国有限公司的注册商标，由其技术开发和实施商</a:t>
            </a:r>
            <a:r>
              <a:rPr lang="en-US" altLang="zh-CN" sz="1200" dirty="0">
                <a:solidFill>
                  <a:schemeClr val="tx1">
                    <a:lumMod val="65000"/>
                    <a:lumOff val="35000"/>
                  </a:schemeClr>
                </a:solidFill>
                <a:latin typeface="微软雅黑" pitchFamily="34" charset="-122"/>
                <a:ea typeface="微软雅黑" pitchFamily="34" charset="-122"/>
              </a:rPr>
              <a:t>Netscape</a:t>
            </a:r>
            <a:r>
              <a:rPr lang="zh-CN" altLang="en-US" sz="1200" dirty="0">
                <a:solidFill>
                  <a:schemeClr val="tx1">
                    <a:lumMod val="65000"/>
                    <a:lumOff val="35000"/>
                  </a:schemeClr>
                </a:solidFill>
                <a:latin typeface="微软雅黑" pitchFamily="34" charset="-122"/>
                <a:ea typeface="微软雅黑" pitchFamily="34" charset="-122"/>
              </a:rPr>
              <a:t>许可使用。</a:t>
            </a:r>
          </a:p>
          <a:p>
            <a:r>
              <a:rPr lang="en-US" altLang="zh-CN" sz="1200" dirty="0" err="1">
                <a:solidFill>
                  <a:schemeClr val="tx1">
                    <a:lumMod val="65000"/>
                    <a:lumOff val="35000"/>
                  </a:schemeClr>
                </a:solidFill>
                <a:latin typeface="微软雅黑" pitchFamily="34" charset="-122"/>
                <a:ea typeface="微软雅黑" pitchFamily="34" charset="-122"/>
              </a:rPr>
              <a:t>Apusic</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是深圳市金蝶中间件有限公司的注册商标。</a:t>
            </a:r>
          </a:p>
          <a:p>
            <a:r>
              <a:rPr lang="zh-CN" altLang="en-US" sz="1200" dirty="0">
                <a:solidFill>
                  <a:schemeClr val="tx1">
                    <a:lumMod val="65000"/>
                    <a:lumOff val="35000"/>
                  </a:schemeClr>
                </a:solidFill>
                <a:latin typeface="微软雅黑" pitchFamily="34" charset="-122"/>
                <a:ea typeface="微软雅黑" pitchFamily="34" charset="-122"/>
              </a:rPr>
              <a:t>本文档提到的金蝶</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KIS®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K/3®</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EAS®</a:t>
            </a:r>
            <a:r>
              <a:rPr lang="zh-CN" altLang="en-US" sz="1200" dirty="0">
                <a:solidFill>
                  <a:schemeClr val="tx1">
                    <a:lumMod val="65000"/>
                    <a:lumOff val="35000"/>
                  </a:schemeClr>
                </a:solidFill>
                <a:latin typeface="微软雅黑" pitchFamily="34" charset="-122"/>
                <a:ea typeface="微软雅黑" pitchFamily="34" charset="-122"/>
              </a:rPr>
              <a:t>、友商网</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和其它金蝶产品和服务以及它们各自的徽标是金蝶软件（中国）有限公司在中国和世界其它一些国家的商标或注册商标。本文档提到的所有其它产品和服务名称是它们各自公司的商标。</a:t>
            </a:r>
          </a:p>
        </p:txBody>
      </p:sp>
    </p:spTree>
    <p:extLst>
      <p:ext uri="{BB962C8B-B14F-4D97-AF65-F5344CB8AC3E}">
        <p14:creationId xmlns="" xmlns:p14="http://schemas.microsoft.com/office/powerpoint/2010/main" val="189355922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内容占位符 1"/>
          <p:cNvSpPr>
            <a:spLocks noGrp="1"/>
          </p:cNvSpPr>
          <p:nvPr>
            <p:ph idx="1"/>
          </p:nvPr>
        </p:nvSpPr>
        <p:spPr>
          <a:xfrm>
            <a:off x="2267744" y="987574"/>
            <a:ext cx="6480720" cy="3096344"/>
          </a:xfrm>
          <a:ln>
            <a:solidFill>
              <a:srgbClr val="00B0F0"/>
            </a:solidFill>
          </a:ln>
        </p:spPr>
        <p:txBody>
          <a:bodyPr anchor="ctr" anchorCtr="0">
            <a:noAutofit/>
          </a:bodyPr>
          <a:lstStyle/>
          <a:p>
            <a:pPr marL="628650" indent="-447675">
              <a:lnSpc>
                <a:spcPct val="130000"/>
              </a:lnSpc>
              <a:spcBef>
                <a:spcPts val="600"/>
              </a:spcBef>
              <a:buClr>
                <a:srgbClr val="28B0EE"/>
              </a:buClr>
              <a:defRPr/>
            </a:pPr>
            <a:r>
              <a:rPr lang="en-US" altLang="zh-CN" sz="2400" b="1" dirty="0" smtClean="0">
                <a:solidFill>
                  <a:srgbClr val="00B0F0"/>
                </a:solidFill>
                <a:latin typeface="微软雅黑" pitchFamily="34" charset="-122"/>
                <a:ea typeface="微软雅黑" pitchFamily="34" charset="-122"/>
              </a:rPr>
              <a:t>BOS</a:t>
            </a:r>
            <a:r>
              <a:rPr lang="zh-CN" altLang="en-US" sz="2400" b="1" dirty="0">
                <a:solidFill>
                  <a:srgbClr val="00B0F0"/>
                </a:solidFill>
                <a:latin typeface="微软雅黑" pitchFamily="34" charset="-122"/>
                <a:ea typeface="微软雅黑" pitchFamily="34" charset="-122"/>
              </a:rPr>
              <a:t>开发工具构成</a:t>
            </a:r>
            <a:endParaRPr lang="en-US" altLang="zh-CN" sz="2400" b="1" dirty="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2400" b="1" dirty="0" smtClean="0">
                <a:solidFill>
                  <a:srgbClr val="00B0F0"/>
                </a:solidFill>
                <a:latin typeface="微软雅黑" pitchFamily="34" charset="-122"/>
                <a:ea typeface="微软雅黑" pitchFamily="34" charset="-122"/>
              </a:rPr>
              <a:t>BOS</a:t>
            </a:r>
            <a:r>
              <a:rPr lang="zh-CN" altLang="en-US" sz="2400" b="1" dirty="0">
                <a:solidFill>
                  <a:srgbClr val="00B0F0"/>
                </a:solidFill>
                <a:latin typeface="微软雅黑" pitchFamily="34" charset="-122"/>
                <a:ea typeface="微软雅黑" pitchFamily="34" charset="-122"/>
              </a:rPr>
              <a:t>开发工具使用流程</a:t>
            </a:r>
            <a:endParaRPr lang="en-US" altLang="zh-CN" sz="2400" b="1" dirty="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2400" b="1" dirty="0" smtClean="0">
                <a:solidFill>
                  <a:srgbClr val="00B0F0"/>
                </a:solidFill>
                <a:latin typeface="微软雅黑" pitchFamily="34" charset="-122"/>
                <a:ea typeface="微软雅黑" pitchFamily="34" charset="-122"/>
              </a:rPr>
              <a:t>三</a:t>
            </a:r>
            <a:r>
              <a:rPr lang="zh-CN" altLang="en-US" sz="2400" b="1" dirty="0">
                <a:solidFill>
                  <a:srgbClr val="00B0F0"/>
                </a:solidFill>
                <a:latin typeface="微软雅黑" pitchFamily="34" charset="-122"/>
                <a:ea typeface="微软雅黑" pitchFamily="34" charset="-122"/>
              </a:rPr>
              <a:t>种</a:t>
            </a:r>
            <a:r>
              <a:rPr lang="en-US" altLang="zh-CN" sz="2400" b="1" dirty="0">
                <a:solidFill>
                  <a:srgbClr val="00B0F0"/>
                </a:solidFill>
                <a:latin typeface="微软雅黑" pitchFamily="34" charset="-122"/>
                <a:ea typeface="微软雅黑" pitchFamily="34" charset="-122"/>
              </a:rPr>
              <a:t>WAF</a:t>
            </a:r>
            <a:r>
              <a:rPr lang="zh-CN" altLang="en-US" sz="2400" b="1" dirty="0">
                <a:solidFill>
                  <a:srgbClr val="00B0F0"/>
                </a:solidFill>
                <a:latin typeface="微软雅黑" pitchFamily="34" charset="-122"/>
                <a:ea typeface="微软雅黑" pitchFamily="34" charset="-122"/>
              </a:rPr>
              <a:t>框架</a:t>
            </a:r>
            <a:endParaRPr lang="en-US" altLang="zh-CN" sz="2400" b="1" dirty="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buSzPct val="100000"/>
              <a:buBlip>
                <a:blip r:embed="rId3"/>
              </a:buBlip>
              <a:defRPr/>
            </a:pPr>
            <a:endParaRPr lang="en-US" altLang="zh-CN" sz="2400" b="1" dirty="0">
              <a:solidFill>
                <a:srgbClr val="00B0F0"/>
              </a:solidFill>
              <a:latin typeface="微软雅黑" pitchFamily="34" charset="-122"/>
              <a:ea typeface="微软雅黑" pitchFamily="34" charset="-122"/>
            </a:endParaRPr>
          </a:p>
        </p:txBody>
      </p:sp>
      <p:pic>
        <p:nvPicPr>
          <p:cNvPr id="4" name="图片 3"/>
          <p:cNvPicPr>
            <a:picLocks noChangeAspect="1"/>
          </p:cNvPicPr>
          <p:nvPr/>
        </p:nvPicPr>
        <p:blipFill>
          <a:blip r:embed="rId4"/>
          <a:stretch>
            <a:fillRect/>
          </a:stretch>
        </p:blipFill>
        <p:spPr>
          <a:xfrm>
            <a:off x="5796136" y="4533976"/>
            <a:ext cx="2790476" cy="609524"/>
          </a:xfrm>
          <a:prstGeom prst="rect">
            <a:avLst/>
          </a:prstGeom>
        </p:spPr>
      </p:pic>
      <p:sp>
        <p:nvSpPr>
          <p:cNvPr id="6" name="Freeform 81"/>
          <p:cNvSpPr>
            <a:spLocks noEditPoints="1"/>
          </p:cNvSpPr>
          <p:nvPr/>
        </p:nvSpPr>
        <p:spPr bwMode="auto">
          <a:xfrm>
            <a:off x="1547664" y="2139702"/>
            <a:ext cx="720080" cy="576064"/>
          </a:xfrm>
          <a:custGeom>
            <a:avLst/>
            <a:gdLst>
              <a:gd name="T0" fmla="*/ 239 w 280"/>
              <a:gd name="T1" fmla="*/ 66 h 281"/>
              <a:gd name="T2" fmla="*/ 214 w 280"/>
              <a:gd name="T3" fmla="*/ 66 h 281"/>
              <a:gd name="T4" fmla="*/ 214 w 280"/>
              <a:gd name="T5" fmla="*/ 8 h 281"/>
              <a:gd name="T6" fmla="*/ 207 w 280"/>
              <a:gd name="T7" fmla="*/ 0 h 281"/>
              <a:gd name="T8" fmla="*/ 8 w 280"/>
              <a:gd name="T9" fmla="*/ 0 h 281"/>
              <a:gd name="T10" fmla="*/ 0 w 280"/>
              <a:gd name="T11" fmla="*/ 8 h 281"/>
              <a:gd name="T12" fmla="*/ 0 w 280"/>
              <a:gd name="T13" fmla="*/ 207 h 281"/>
              <a:gd name="T14" fmla="*/ 74 w 280"/>
              <a:gd name="T15" fmla="*/ 281 h 281"/>
              <a:gd name="T16" fmla="*/ 141 w 280"/>
              <a:gd name="T17" fmla="*/ 281 h 281"/>
              <a:gd name="T18" fmla="*/ 214 w 280"/>
              <a:gd name="T19" fmla="*/ 214 h 281"/>
              <a:gd name="T20" fmla="*/ 239 w 280"/>
              <a:gd name="T21" fmla="*/ 214 h 281"/>
              <a:gd name="T22" fmla="*/ 280 w 280"/>
              <a:gd name="T23" fmla="*/ 140 h 281"/>
              <a:gd name="T24" fmla="*/ 239 w 280"/>
              <a:gd name="T25" fmla="*/ 66 h 281"/>
              <a:gd name="T26" fmla="*/ 200 w 280"/>
              <a:gd name="T27" fmla="*/ 15 h 281"/>
              <a:gd name="T28" fmla="*/ 200 w 280"/>
              <a:gd name="T29" fmla="*/ 49 h 281"/>
              <a:gd name="T30" fmla="*/ 15 w 280"/>
              <a:gd name="T31" fmla="*/ 49 h 281"/>
              <a:gd name="T32" fmla="*/ 15 w 280"/>
              <a:gd name="T33" fmla="*/ 15 h 281"/>
              <a:gd name="T34" fmla="*/ 200 w 280"/>
              <a:gd name="T35" fmla="*/ 15 h 281"/>
              <a:gd name="T36" fmla="*/ 239 w 280"/>
              <a:gd name="T37" fmla="*/ 199 h 281"/>
              <a:gd name="T38" fmla="*/ 214 w 280"/>
              <a:gd name="T39" fmla="*/ 199 h 281"/>
              <a:gd name="T40" fmla="*/ 214 w 280"/>
              <a:gd name="T41" fmla="*/ 81 h 281"/>
              <a:gd name="T42" fmla="*/ 239 w 280"/>
              <a:gd name="T43" fmla="*/ 81 h 281"/>
              <a:gd name="T44" fmla="*/ 265 w 280"/>
              <a:gd name="T45" fmla="*/ 140 h 281"/>
              <a:gd name="T46" fmla="*/ 239 w 280"/>
              <a:gd name="T47" fmla="*/ 19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0" h="281">
                <a:moveTo>
                  <a:pt x="239" y="66"/>
                </a:moveTo>
                <a:cubicBezTo>
                  <a:pt x="214" y="66"/>
                  <a:pt x="214" y="66"/>
                  <a:pt x="214" y="66"/>
                </a:cubicBezTo>
                <a:cubicBezTo>
                  <a:pt x="214" y="8"/>
                  <a:pt x="214" y="8"/>
                  <a:pt x="214" y="8"/>
                </a:cubicBezTo>
                <a:cubicBezTo>
                  <a:pt x="214" y="4"/>
                  <a:pt x="211" y="0"/>
                  <a:pt x="207" y="0"/>
                </a:cubicBezTo>
                <a:cubicBezTo>
                  <a:pt x="8" y="0"/>
                  <a:pt x="8" y="0"/>
                  <a:pt x="8" y="0"/>
                </a:cubicBezTo>
                <a:cubicBezTo>
                  <a:pt x="4" y="0"/>
                  <a:pt x="0" y="4"/>
                  <a:pt x="0" y="8"/>
                </a:cubicBezTo>
                <a:cubicBezTo>
                  <a:pt x="0" y="207"/>
                  <a:pt x="0" y="207"/>
                  <a:pt x="0" y="207"/>
                </a:cubicBezTo>
                <a:cubicBezTo>
                  <a:pt x="0" y="248"/>
                  <a:pt x="33" y="281"/>
                  <a:pt x="74" y="281"/>
                </a:cubicBezTo>
                <a:cubicBezTo>
                  <a:pt x="141" y="281"/>
                  <a:pt x="141" y="281"/>
                  <a:pt x="141" y="281"/>
                </a:cubicBezTo>
                <a:cubicBezTo>
                  <a:pt x="179" y="281"/>
                  <a:pt x="211" y="251"/>
                  <a:pt x="214" y="214"/>
                </a:cubicBezTo>
                <a:cubicBezTo>
                  <a:pt x="239" y="214"/>
                  <a:pt x="239" y="214"/>
                  <a:pt x="239" y="214"/>
                </a:cubicBezTo>
                <a:cubicBezTo>
                  <a:pt x="262" y="214"/>
                  <a:pt x="280" y="181"/>
                  <a:pt x="280" y="140"/>
                </a:cubicBezTo>
                <a:cubicBezTo>
                  <a:pt x="280" y="98"/>
                  <a:pt x="262" y="66"/>
                  <a:pt x="239" y="66"/>
                </a:cubicBezTo>
                <a:close/>
                <a:moveTo>
                  <a:pt x="200" y="15"/>
                </a:moveTo>
                <a:cubicBezTo>
                  <a:pt x="200" y="49"/>
                  <a:pt x="200" y="49"/>
                  <a:pt x="200" y="49"/>
                </a:cubicBezTo>
                <a:cubicBezTo>
                  <a:pt x="15" y="49"/>
                  <a:pt x="15" y="49"/>
                  <a:pt x="15" y="49"/>
                </a:cubicBezTo>
                <a:cubicBezTo>
                  <a:pt x="15" y="15"/>
                  <a:pt x="15" y="15"/>
                  <a:pt x="15" y="15"/>
                </a:cubicBezTo>
                <a:lnTo>
                  <a:pt x="200" y="15"/>
                </a:lnTo>
                <a:close/>
                <a:moveTo>
                  <a:pt x="239" y="199"/>
                </a:moveTo>
                <a:cubicBezTo>
                  <a:pt x="214" y="199"/>
                  <a:pt x="214" y="199"/>
                  <a:pt x="214" y="199"/>
                </a:cubicBezTo>
                <a:cubicBezTo>
                  <a:pt x="214" y="81"/>
                  <a:pt x="214" y="81"/>
                  <a:pt x="214" y="81"/>
                </a:cubicBezTo>
                <a:cubicBezTo>
                  <a:pt x="239" y="81"/>
                  <a:pt x="239" y="81"/>
                  <a:pt x="239" y="81"/>
                </a:cubicBezTo>
                <a:cubicBezTo>
                  <a:pt x="251" y="81"/>
                  <a:pt x="265" y="106"/>
                  <a:pt x="265" y="140"/>
                </a:cubicBezTo>
                <a:cubicBezTo>
                  <a:pt x="265" y="174"/>
                  <a:pt x="251" y="199"/>
                  <a:pt x="239" y="19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9" name="矩形 8"/>
          <p:cNvSpPr/>
          <p:nvPr/>
        </p:nvSpPr>
        <p:spPr>
          <a:xfrm>
            <a:off x="323528" y="1635646"/>
            <a:ext cx="1728192" cy="1728000"/>
          </a:xfrm>
          <a:prstGeom prst="rect">
            <a:avLst/>
          </a:prstGeom>
          <a:solidFill>
            <a:srgbClr val="00B0F0"/>
          </a:solidFill>
        </p:spPr>
        <p:txBody>
          <a:bodyPr wrap="none" anchor="ctr">
            <a:noAutofit/>
          </a:bodyPr>
          <a:lstStyle/>
          <a:p>
            <a:pPr algn="ctr"/>
            <a:endParaRPr lang="en-US" altLang="zh-CN" sz="2800"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r>
              <a:rPr lang="zh-CN" altLang="en-US" sz="2800" b="1" dirty="0" smtClean="0">
                <a:solidFill>
                  <a:srgbClr val="FFFFFF"/>
                </a:solidFill>
                <a:latin typeface="微软雅黑"/>
                <a:ea typeface="微软雅黑"/>
                <a:cs typeface="微软雅黑"/>
              </a:rPr>
              <a:t>提纲</a:t>
            </a:r>
            <a:endParaRPr lang="zh-CN" altLang="en-US" sz="2800" b="1" dirty="0">
              <a:solidFill>
                <a:srgbClr val="FFFFFF"/>
              </a:solidFill>
              <a:latin typeface="微软雅黑"/>
              <a:ea typeface="微软雅黑"/>
              <a:cs typeface="微软雅黑"/>
            </a:endParaRPr>
          </a:p>
        </p:txBody>
      </p:sp>
      <p:sp>
        <p:nvSpPr>
          <p:cNvPr id="10" name="Freeform 77"/>
          <p:cNvSpPr>
            <a:spLocks noEditPoints="1"/>
          </p:cNvSpPr>
          <p:nvPr/>
        </p:nvSpPr>
        <p:spPr bwMode="auto">
          <a:xfrm>
            <a:off x="827584" y="1951637"/>
            <a:ext cx="792088" cy="576064"/>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8" name="标题 2"/>
          <p:cNvSpPr>
            <a:spLocks noGrp="1"/>
          </p:cNvSpPr>
          <p:nvPr>
            <p:ph type="title"/>
          </p:nvPr>
        </p:nvSpPr>
        <p:spPr>
          <a:xfrm>
            <a:off x="323532" y="2"/>
            <a:ext cx="7128197" cy="520095"/>
          </a:xfrm>
        </p:spPr>
        <p:txBody>
          <a:bodyPr>
            <a:normAutofit/>
          </a:bodyPr>
          <a:lstStyle/>
          <a:p>
            <a:r>
              <a:rPr lang="zh-CN" altLang="en-US" dirty="0" smtClean="0"/>
              <a:t>目录</a:t>
            </a:r>
            <a:endParaRPr lang="zh-CN" altLang="en-US" dirty="0"/>
          </a:p>
        </p:txBody>
      </p:sp>
    </p:spTree>
    <p:extLst>
      <p:ext uri="{BB962C8B-B14F-4D97-AF65-F5344CB8AC3E}">
        <p14:creationId xmlns="" xmlns:p14="http://schemas.microsoft.com/office/powerpoint/2010/main" val="209791890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123728" y="2411045"/>
            <a:ext cx="3096344" cy="167287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solidFill>
                <a:schemeClr val="tx1"/>
              </a:solidFill>
            </a:endParaRPr>
          </a:p>
        </p:txBody>
      </p:sp>
      <p:sp>
        <p:nvSpPr>
          <p:cNvPr id="3" name="标题 2"/>
          <p:cNvSpPr>
            <a:spLocks noGrp="1"/>
          </p:cNvSpPr>
          <p:nvPr>
            <p:ph type="title"/>
          </p:nvPr>
        </p:nvSpPr>
        <p:spPr/>
        <p:txBody>
          <a:bodyPr>
            <a:noAutofit/>
          </a:bodyPr>
          <a:lstStyle/>
          <a:p>
            <a:pPr defTabSz="457200" eaLnBrk="0" fontAlgn="base" hangingPunct="0">
              <a:spcAft>
                <a:spcPct val="0"/>
              </a:spcAft>
            </a:pPr>
            <a:r>
              <a:rPr lang="en-US" altLang="zh-CN" sz="2600" dirty="0" smtClean="0">
                <a:cs typeface="+mj-cs"/>
              </a:rPr>
              <a:t>BOS</a:t>
            </a:r>
            <a:r>
              <a:rPr lang="zh-CN" altLang="en-US" dirty="0" smtClean="0">
                <a:cs typeface="+mj-cs"/>
              </a:rPr>
              <a:t>开发工具</a:t>
            </a:r>
            <a:r>
              <a:rPr lang="zh-CN" altLang="en-US" dirty="0">
                <a:cs typeface="+mj-cs"/>
              </a:rPr>
              <a:t>构成</a:t>
            </a:r>
            <a:endParaRPr lang="zh-CN" altLang="en-US" sz="2600" dirty="0">
              <a:cs typeface="+mj-cs"/>
            </a:endParaRPr>
          </a:p>
        </p:txBody>
      </p:sp>
      <p:sp>
        <p:nvSpPr>
          <p:cNvPr id="64" name="TextBox 80"/>
          <p:cNvSpPr txBox="1"/>
          <p:nvPr/>
        </p:nvSpPr>
        <p:spPr>
          <a:xfrm>
            <a:off x="351948" y="699542"/>
            <a:ext cx="4940132" cy="280178"/>
          </a:xfrm>
          <a:prstGeom prst="rect">
            <a:avLst/>
          </a:prstGeom>
          <a:solidFill>
            <a:srgbClr val="00B0F0"/>
          </a:solidFill>
          <a:ln w="9525" cap="flat" cmpd="sng" algn="ctr">
            <a:noFill/>
            <a:prstDash val="solid"/>
          </a:ln>
          <a:effectLst/>
        </p:spPr>
        <p:txBody>
          <a:bodyPr lIns="72000" tIns="0" rIns="0" bIns="0" anchor="ctr"/>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80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en-US" altLang="zh-CN" sz="1600" dirty="0" smtClean="0">
                <a:solidFill>
                  <a:schemeClr val="tx1"/>
                </a:solidFill>
              </a:rPr>
              <a:t>GUI</a:t>
            </a:r>
            <a:r>
              <a:rPr lang="zh-CN" altLang="en-US" sz="1600" dirty="0" smtClean="0">
                <a:solidFill>
                  <a:schemeClr val="tx1"/>
                </a:solidFill>
              </a:rPr>
              <a:t>开发及实施工具</a:t>
            </a:r>
            <a:endParaRPr lang="zh-CN" altLang="zh-CN" sz="1600" dirty="0">
              <a:solidFill>
                <a:schemeClr val="tx1"/>
              </a:solidFill>
            </a:endParaRPr>
          </a:p>
        </p:txBody>
      </p:sp>
      <p:sp>
        <p:nvSpPr>
          <p:cNvPr id="65" name="TextBox 80"/>
          <p:cNvSpPr txBox="1"/>
          <p:nvPr/>
        </p:nvSpPr>
        <p:spPr>
          <a:xfrm>
            <a:off x="5652120" y="699542"/>
            <a:ext cx="2664296" cy="280178"/>
          </a:xfrm>
          <a:prstGeom prst="rect">
            <a:avLst/>
          </a:prstGeom>
          <a:solidFill>
            <a:srgbClr val="00B0F0"/>
          </a:solidFill>
          <a:ln w="9525" cap="flat" cmpd="sng" algn="ctr">
            <a:noFill/>
            <a:prstDash val="solid"/>
          </a:ln>
          <a:effectLst/>
        </p:spPr>
        <p:txBody>
          <a:bodyPr lIns="72000" tIns="0" rIns="0" bIns="0" anchor="ctr"/>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80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en-US" altLang="zh-CN" sz="1600" dirty="0" smtClean="0">
                <a:solidFill>
                  <a:schemeClr val="tx1"/>
                </a:solidFill>
              </a:rPr>
              <a:t>WEB</a:t>
            </a:r>
            <a:r>
              <a:rPr lang="zh-CN" altLang="en-US" sz="1600" dirty="0" smtClean="0">
                <a:solidFill>
                  <a:schemeClr val="tx1"/>
                </a:solidFill>
              </a:rPr>
              <a:t>开发工具</a:t>
            </a:r>
            <a:endParaRPr lang="zh-CN" altLang="zh-CN" sz="1600" dirty="0">
              <a:solidFill>
                <a:schemeClr val="tx1"/>
              </a:solidFill>
            </a:endParaRPr>
          </a:p>
        </p:txBody>
      </p:sp>
      <p:sp>
        <p:nvSpPr>
          <p:cNvPr id="66" name="TextBox 80"/>
          <p:cNvSpPr txBox="1"/>
          <p:nvPr/>
        </p:nvSpPr>
        <p:spPr>
          <a:xfrm>
            <a:off x="377505" y="1153339"/>
            <a:ext cx="1674215" cy="1138586"/>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a:solidFill>
                  <a:schemeClr val="tx1"/>
                </a:solidFill>
              </a:rPr>
              <a:t>企业建模平台</a:t>
            </a:r>
            <a:endParaRPr lang="en-US" altLang="zh-CN" dirty="0">
              <a:solidFill>
                <a:schemeClr val="tx1"/>
              </a:solidFill>
            </a:endParaRPr>
          </a:p>
        </p:txBody>
      </p:sp>
      <p:sp>
        <p:nvSpPr>
          <p:cNvPr id="67" name="TextBox 80"/>
          <p:cNvSpPr txBox="1">
            <a:spLocks noChangeArrowheads="1"/>
          </p:cNvSpPr>
          <p:nvPr/>
        </p:nvSpPr>
        <p:spPr bwMode="auto">
          <a:xfrm>
            <a:off x="479443" y="1456688"/>
            <a:ext cx="662623" cy="337896"/>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rPr>
              <a:t>组织建模</a:t>
            </a:r>
            <a:endParaRPr kumimoji="0" lang="en-US" altLang="zh-CN" sz="800"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68" name="TextBox 80"/>
          <p:cNvSpPr txBox="1">
            <a:spLocks noChangeArrowheads="1"/>
          </p:cNvSpPr>
          <p:nvPr/>
        </p:nvSpPr>
        <p:spPr bwMode="auto">
          <a:xfrm>
            <a:off x="1210121" y="1877155"/>
            <a:ext cx="719664" cy="337896"/>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smtClean="0">
                <a:solidFill>
                  <a:schemeClr val="tx1"/>
                </a:solidFill>
                <a:ea typeface="微软雅黑" panose="020B0503020204020204" pitchFamily="34" charset="-122"/>
              </a:rPr>
              <a:t>业务流程管理</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69" name="TextBox 80"/>
          <p:cNvSpPr txBox="1">
            <a:spLocks noChangeArrowheads="1"/>
          </p:cNvSpPr>
          <p:nvPr/>
        </p:nvSpPr>
        <p:spPr bwMode="auto">
          <a:xfrm>
            <a:off x="479440" y="1877155"/>
            <a:ext cx="662626" cy="337896"/>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smtClean="0">
                <a:solidFill>
                  <a:schemeClr val="tx1"/>
                </a:solidFill>
                <a:ea typeface="微软雅黑" panose="020B0503020204020204" pitchFamily="34" charset="-122"/>
              </a:rPr>
              <a:t>业务规则</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70" name="TextBox 80"/>
          <p:cNvSpPr txBox="1">
            <a:spLocks noChangeArrowheads="1"/>
          </p:cNvSpPr>
          <p:nvPr/>
        </p:nvSpPr>
        <p:spPr bwMode="auto">
          <a:xfrm>
            <a:off x="1192980" y="1456688"/>
            <a:ext cx="730076" cy="337896"/>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rPr>
              <a:t>人员建模</a:t>
            </a:r>
            <a:endParaRPr kumimoji="0" lang="en-US" altLang="zh-CN" sz="800"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71" name="TextBox 80"/>
          <p:cNvSpPr txBox="1"/>
          <p:nvPr/>
        </p:nvSpPr>
        <p:spPr>
          <a:xfrm>
            <a:off x="2123728" y="1153339"/>
            <a:ext cx="1512168" cy="1138586"/>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a:solidFill>
                  <a:schemeClr val="tx1"/>
                </a:solidFill>
              </a:rPr>
              <a:t>扩展平台</a:t>
            </a:r>
            <a:endParaRPr lang="en-US" altLang="zh-CN" dirty="0">
              <a:solidFill>
                <a:schemeClr val="tx1"/>
              </a:solidFill>
            </a:endParaRPr>
          </a:p>
        </p:txBody>
      </p:sp>
      <p:sp>
        <p:nvSpPr>
          <p:cNvPr id="72" name="TextBox 80"/>
          <p:cNvSpPr txBox="1">
            <a:spLocks noChangeArrowheads="1"/>
          </p:cNvSpPr>
          <p:nvPr/>
        </p:nvSpPr>
        <p:spPr bwMode="auto">
          <a:xfrm>
            <a:off x="2339752" y="1703455"/>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rPr>
              <a:t>动态扩展平台（</a:t>
            </a:r>
            <a:r>
              <a:rPr kumimoji="0" lang="en-US" altLang="zh-CN" sz="80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rPr>
              <a:t>DEP</a:t>
            </a:r>
            <a:r>
              <a:rPr kumimoji="0" lang="zh-CN" altLang="en-US" sz="800" i="0" u="none" strike="noStrike" kern="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rPr>
              <a:t>）</a:t>
            </a:r>
            <a:endParaRPr kumimoji="0" lang="en-US" altLang="zh-CN" sz="800"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74" name="TextBox 80"/>
          <p:cNvSpPr txBox="1"/>
          <p:nvPr/>
        </p:nvSpPr>
        <p:spPr>
          <a:xfrm>
            <a:off x="3707904" y="1153339"/>
            <a:ext cx="1512168" cy="1138586"/>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en-US" altLang="zh-CN" dirty="0" smtClean="0">
                <a:solidFill>
                  <a:schemeClr val="tx1"/>
                </a:solidFill>
              </a:rPr>
              <a:t>BIM/BOS Studio</a:t>
            </a:r>
            <a:endParaRPr lang="en-US" altLang="zh-CN" dirty="0">
              <a:solidFill>
                <a:schemeClr val="tx1"/>
              </a:solidFill>
            </a:endParaRPr>
          </a:p>
        </p:txBody>
      </p:sp>
      <p:sp>
        <p:nvSpPr>
          <p:cNvPr id="75" name="TextBox 80"/>
          <p:cNvSpPr txBox="1">
            <a:spLocks noChangeArrowheads="1"/>
          </p:cNvSpPr>
          <p:nvPr/>
        </p:nvSpPr>
        <p:spPr bwMode="auto">
          <a:xfrm>
            <a:off x="3913598" y="1911878"/>
            <a:ext cx="1090448" cy="287140"/>
          </a:xfrm>
          <a:prstGeom prst="rect">
            <a:avLst/>
          </a:prstGeom>
          <a:solidFill>
            <a:srgbClr val="FF990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800" kern="0" dirty="0" smtClean="0">
                <a:solidFill>
                  <a:schemeClr val="tx1"/>
                </a:solidFill>
                <a:ea typeface="微软雅黑" panose="020B0503020204020204" pitchFamily="34" charset="-122"/>
              </a:rPr>
              <a:t>BOS</a:t>
            </a:r>
            <a:r>
              <a:rPr lang="zh-CN" altLang="en-US" sz="800" kern="0" dirty="0" smtClean="0">
                <a:solidFill>
                  <a:schemeClr val="tx1"/>
                </a:solidFill>
                <a:ea typeface="微软雅黑" panose="020B0503020204020204" pitchFamily="34" charset="-122"/>
              </a:rPr>
              <a:t>建模工具</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76" name="TextBox 80"/>
          <p:cNvSpPr txBox="1">
            <a:spLocks noChangeArrowheads="1"/>
          </p:cNvSpPr>
          <p:nvPr/>
        </p:nvSpPr>
        <p:spPr bwMode="auto">
          <a:xfrm>
            <a:off x="3913598" y="1513379"/>
            <a:ext cx="1090450"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noProof="0" dirty="0">
                <a:solidFill>
                  <a:schemeClr val="tx1"/>
                </a:solidFill>
                <a:ea typeface="微软雅黑" panose="020B0503020204020204" pitchFamily="34" charset="-122"/>
              </a:rPr>
              <a:t>工作</a:t>
            </a:r>
            <a:r>
              <a:rPr lang="zh-CN" altLang="en-US" sz="800" kern="0" noProof="0" dirty="0" smtClean="0">
                <a:solidFill>
                  <a:schemeClr val="tx1"/>
                </a:solidFill>
                <a:ea typeface="微软雅黑" panose="020B0503020204020204" pitchFamily="34" charset="-122"/>
              </a:rPr>
              <a:t>流设计工具</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83" name="TextBox 80"/>
          <p:cNvSpPr txBox="1"/>
          <p:nvPr/>
        </p:nvSpPr>
        <p:spPr>
          <a:xfrm>
            <a:off x="3851920" y="2607041"/>
            <a:ext cx="1234466" cy="1210594"/>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smtClean="0">
                <a:solidFill>
                  <a:schemeClr val="tx1"/>
                </a:solidFill>
              </a:rPr>
              <a:t>建模元数据</a:t>
            </a:r>
            <a:endParaRPr lang="en-US" altLang="zh-CN" dirty="0">
              <a:solidFill>
                <a:schemeClr val="tx1"/>
              </a:solidFill>
            </a:endParaRPr>
          </a:p>
        </p:txBody>
      </p:sp>
      <p:sp>
        <p:nvSpPr>
          <p:cNvPr id="84" name="TextBox 80"/>
          <p:cNvSpPr txBox="1">
            <a:spLocks noChangeArrowheads="1"/>
          </p:cNvSpPr>
          <p:nvPr/>
        </p:nvSpPr>
        <p:spPr bwMode="auto">
          <a:xfrm>
            <a:off x="3913602" y="2809523"/>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noProof="0" dirty="0" smtClean="0">
                <a:solidFill>
                  <a:schemeClr val="tx1"/>
                </a:solidFill>
                <a:ea typeface="微软雅黑" panose="020B0503020204020204" pitchFamily="34" charset="-122"/>
              </a:rPr>
              <a:t>实体、查询维护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85" name="TextBox 80"/>
          <p:cNvSpPr txBox="1">
            <a:spLocks noChangeArrowheads="1"/>
          </p:cNvSpPr>
          <p:nvPr/>
        </p:nvSpPr>
        <p:spPr bwMode="auto">
          <a:xfrm>
            <a:off x="3913602" y="3117857"/>
            <a:ext cx="1090448" cy="287140"/>
          </a:xfrm>
          <a:prstGeom prst="rect">
            <a:avLst/>
          </a:prstGeom>
          <a:solidFill>
            <a:srgbClr val="00B05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800" kern="0" dirty="0" smtClean="0">
                <a:solidFill>
                  <a:schemeClr val="tx1"/>
                </a:solidFill>
                <a:ea typeface="微软雅黑" panose="020B0503020204020204" pitchFamily="34" charset="-122"/>
              </a:rPr>
              <a:t>GUI</a:t>
            </a:r>
            <a:r>
              <a:rPr lang="zh-CN" altLang="en-US" sz="800" kern="0" dirty="0" smtClean="0">
                <a:solidFill>
                  <a:schemeClr val="tx1"/>
                </a:solidFill>
                <a:ea typeface="微软雅黑" panose="020B0503020204020204" pitchFamily="34" charset="-122"/>
              </a:rPr>
              <a:t>页面</a:t>
            </a:r>
            <a:r>
              <a:rPr lang="zh-CN" altLang="en-US" sz="800" kern="0" noProof="0" dirty="0" smtClean="0">
                <a:solidFill>
                  <a:schemeClr val="tx1"/>
                </a:solidFill>
                <a:ea typeface="微软雅黑" panose="020B0503020204020204" pitchFamily="34" charset="-122"/>
              </a:rPr>
              <a:t>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86" name="TextBox 80"/>
          <p:cNvSpPr txBox="1">
            <a:spLocks noChangeArrowheads="1"/>
          </p:cNvSpPr>
          <p:nvPr/>
        </p:nvSpPr>
        <p:spPr bwMode="auto">
          <a:xfrm>
            <a:off x="3913602" y="3428362"/>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smtClean="0">
                <a:solidFill>
                  <a:schemeClr val="tx1"/>
                </a:solidFill>
                <a:ea typeface="微软雅黑" panose="020B0503020204020204" pitchFamily="34" charset="-122"/>
              </a:rPr>
              <a:t>其它元数据维护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87" name="TextBox 80"/>
          <p:cNvSpPr txBox="1"/>
          <p:nvPr/>
        </p:nvSpPr>
        <p:spPr>
          <a:xfrm>
            <a:off x="2267744" y="2607041"/>
            <a:ext cx="1224136" cy="1210594"/>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a:solidFill>
                  <a:schemeClr val="tx1"/>
                </a:solidFill>
              </a:rPr>
              <a:t>扩展</a:t>
            </a:r>
            <a:r>
              <a:rPr lang="zh-CN" altLang="en-US" dirty="0" smtClean="0">
                <a:solidFill>
                  <a:schemeClr val="tx1"/>
                </a:solidFill>
              </a:rPr>
              <a:t>元数据</a:t>
            </a:r>
            <a:endParaRPr lang="en-US" altLang="zh-CN" dirty="0">
              <a:solidFill>
                <a:schemeClr val="tx1"/>
              </a:solidFill>
            </a:endParaRPr>
          </a:p>
        </p:txBody>
      </p:sp>
      <p:sp>
        <p:nvSpPr>
          <p:cNvPr id="88" name="TextBox 80"/>
          <p:cNvSpPr txBox="1">
            <a:spLocks noChangeArrowheads="1"/>
          </p:cNvSpPr>
          <p:nvPr/>
        </p:nvSpPr>
        <p:spPr bwMode="auto">
          <a:xfrm>
            <a:off x="2319096" y="2809523"/>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noProof="0" dirty="0" smtClean="0">
                <a:solidFill>
                  <a:schemeClr val="tx1"/>
                </a:solidFill>
                <a:ea typeface="微软雅黑" panose="020B0503020204020204" pitchFamily="34" charset="-122"/>
              </a:rPr>
              <a:t>实体、查询扩展维护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43" name="TextBox 80"/>
          <p:cNvSpPr txBox="1">
            <a:spLocks noChangeArrowheads="1"/>
          </p:cNvSpPr>
          <p:nvPr/>
        </p:nvSpPr>
        <p:spPr bwMode="auto">
          <a:xfrm>
            <a:off x="2319096" y="3117857"/>
            <a:ext cx="1090448" cy="287140"/>
          </a:xfrm>
          <a:prstGeom prst="rect">
            <a:avLst/>
          </a:prstGeom>
          <a:solidFill>
            <a:srgbClr val="00B05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800" kern="0" dirty="0" smtClean="0">
                <a:solidFill>
                  <a:schemeClr val="tx1"/>
                </a:solidFill>
                <a:ea typeface="微软雅黑" panose="020B0503020204020204" pitchFamily="34" charset="-122"/>
              </a:rPr>
              <a:t>GUI</a:t>
            </a:r>
            <a:r>
              <a:rPr lang="zh-CN" altLang="en-US" sz="800" kern="0" dirty="0" smtClean="0">
                <a:solidFill>
                  <a:schemeClr val="tx1"/>
                </a:solidFill>
                <a:ea typeface="微软雅黑" panose="020B0503020204020204" pitchFamily="34" charset="-122"/>
              </a:rPr>
              <a:t>页面扩展</a:t>
            </a:r>
            <a:r>
              <a:rPr lang="zh-CN" altLang="en-US" sz="800" kern="0" noProof="0" dirty="0" smtClean="0">
                <a:solidFill>
                  <a:schemeClr val="tx1"/>
                </a:solidFill>
                <a:ea typeface="微软雅黑" panose="020B0503020204020204" pitchFamily="34" charset="-122"/>
              </a:rPr>
              <a:t>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44" name="TextBox 80"/>
          <p:cNvSpPr txBox="1">
            <a:spLocks noChangeArrowheads="1"/>
          </p:cNvSpPr>
          <p:nvPr/>
        </p:nvSpPr>
        <p:spPr bwMode="auto">
          <a:xfrm>
            <a:off x="2319096" y="3428362"/>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smtClean="0">
                <a:solidFill>
                  <a:schemeClr val="tx1"/>
                </a:solidFill>
                <a:ea typeface="微软雅黑" panose="020B0503020204020204" pitchFamily="34" charset="-122"/>
              </a:rPr>
              <a:t>其它元数据扩展维护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cxnSp>
        <p:nvCxnSpPr>
          <p:cNvPr id="9" name="直接箭头连接符 8"/>
          <p:cNvCxnSpPr>
            <a:stCxn id="75" idx="2"/>
            <a:endCxn id="83" idx="0"/>
          </p:cNvCxnSpPr>
          <p:nvPr/>
        </p:nvCxnSpPr>
        <p:spPr>
          <a:xfrm>
            <a:off x="4458822" y="2199018"/>
            <a:ext cx="10331" cy="4080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直接箭头连接符 21"/>
          <p:cNvCxnSpPr>
            <a:endCxn id="87" idx="0"/>
          </p:cNvCxnSpPr>
          <p:nvPr/>
        </p:nvCxnSpPr>
        <p:spPr>
          <a:xfrm>
            <a:off x="2864320" y="1990595"/>
            <a:ext cx="15492" cy="6164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5" name="TextBox 80"/>
          <p:cNvSpPr txBox="1"/>
          <p:nvPr/>
        </p:nvSpPr>
        <p:spPr>
          <a:xfrm>
            <a:off x="7020272" y="1153339"/>
            <a:ext cx="1234466" cy="641245"/>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a:solidFill>
                  <a:schemeClr val="tx1"/>
                </a:solidFill>
              </a:rPr>
              <a:t>页面</a:t>
            </a:r>
            <a:r>
              <a:rPr lang="zh-CN" altLang="en-US" dirty="0" smtClean="0">
                <a:solidFill>
                  <a:schemeClr val="tx1"/>
                </a:solidFill>
              </a:rPr>
              <a:t>元数据</a:t>
            </a:r>
            <a:endParaRPr lang="en-US" altLang="zh-CN" dirty="0">
              <a:solidFill>
                <a:schemeClr val="tx1"/>
              </a:solidFill>
            </a:endParaRPr>
          </a:p>
        </p:txBody>
      </p:sp>
      <p:sp>
        <p:nvSpPr>
          <p:cNvPr id="147" name="TextBox 80"/>
          <p:cNvSpPr txBox="1">
            <a:spLocks noChangeArrowheads="1"/>
          </p:cNvSpPr>
          <p:nvPr/>
        </p:nvSpPr>
        <p:spPr bwMode="auto">
          <a:xfrm>
            <a:off x="7081954" y="1441371"/>
            <a:ext cx="1090448" cy="287140"/>
          </a:xfrm>
          <a:prstGeom prst="rect">
            <a:avLst/>
          </a:prstGeom>
          <a:solidFill>
            <a:srgbClr val="00B05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800" kern="0" dirty="0" smtClean="0">
                <a:solidFill>
                  <a:schemeClr val="tx1"/>
                </a:solidFill>
                <a:ea typeface="微软雅黑" panose="020B0503020204020204" pitchFamily="34" charset="-122"/>
              </a:rPr>
              <a:t>WEB</a:t>
            </a:r>
            <a:r>
              <a:rPr lang="zh-CN" altLang="en-US" sz="800" kern="0" dirty="0" smtClean="0">
                <a:solidFill>
                  <a:schemeClr val="tx1"/>
                </a:solidFill>
                <a:ea typeface="微软雅黑" panose="020B0503020204020204" pitchFamily="34" charset="-122"/>
              </a:rPr>
              <a:t>页面</a:t>
            </a:r>
            <a:r>
              <a:rPr lang="zh-CN" altLang="en-US" sz="800" kern="0" noProof="0" dirty="0" smtClean="0">
                <a:solidFill>
                  <a:schemeClr val="tx1"/>
                </a:solidFill>
                <a:ea typeface="微软雅黑" panose="020B0503020204020204" pitchFamily="34" charset="-122"/>
              </a:rPr>
              <a:t>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49" name="TextBox 80"/>
          <p:cNvSpPr txBox="1"/>
          <p:nvPr/>
        </p:nvSpPr>
        <p:spPr>
          <a:xfrm>
            <a:off x="5724128" y="1153339"/>
            <a:ext cx="1224136" cy="647180"/>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r>
              <a:rPr lang="zh-CN" altLang="en-US" dirty="0" smtClean="0">
                <a:solidFill>
                  <a:schemeClr val="tx1"/>
                </a:solidFill>
              </a:rPr>
              <a:t>扩展页面元数据</a:t>
            </a:r>
            <a:endParaRPr lang="en-US" altLang="zh-CN" dirty="0">
              <a:solidFill>
                <a:schemeClr val="tx1"/>
              </a:solidFill>
            </a:endParaRPr>
          </a:p>
        </p:txBody>
      </p:sp>
      <p:sp>
        <p:nvSpPr>
          <p:cNvPr id="151" name="TextBox 80"/>
          <p:cNvSpPr txBox="1">
            <a:spLocks noChangeArrowheads="1"/>
          </p:cNvSpPr>
          <p:nvPr/>
        </p:nvSpPr>
        <p:spPr bwMode="auto">
          <a:xfrm>
            <a:off x="5775480" y="1442263"/>
            <a:ext cx="1090448" cy="287140"/>
          </a:xfrm>
          <a:prstGeom prst="rect">
            <a:avLst/>
          </a:prstGeom>
          <a:solidFill>
            <a:srgbClr val="00B05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800" kern="0" dirty="0">
                <a:solidFill>
                  <a:schemeClr val="tx1"/>
                </a:solidFill>
                <a:ea typeface="微软雅黑" panose="020B0503020204020204" pitchFamily="34" charset="-122"/>
              </a:rPr>
              <a:t>WEB</a:t>
            </a:r>
            <a:r>
              <a:rPr lang="zh-CN" altLang="en-US" sz="800" kern="0" dirty="0" smtClean="0">
                <a:solidFill>
                  <a:schemeClr val="tx1"/>
                </a:solidFill>
                <a:ea typeface="微软雅黑" panose="020B0503020204020204" pitchFamily="34" charset="-122"/>
              </a:rPr>
              <a:t>页面扩展</a:t>
            </a:r>
            <a:r>
              <a:rPr lang="zh-CN" altLang="en-US" sz="800" kern="0" noProof="0" dirty="0" smtClean="0">
                <a:solidFill>
                  <a:schemeClr val="tx1"/>
                </a:solidFill>
                <a:ea typeface="微软雅黑" panose="020B0503020204020204" pitchFamily="34" charset="-122"/>
              </a:rPr>
              <a:t>维护</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53" name="TextBox 80"/>
          <p:cNvSpPr txBox="1">
            <a:spLocks noChangeArrowheads="1"/>
          </p:cNvSpPr>
          <p:nvPr/>
        </p:nvSpPr>
        <p:spPr bwMode="auto">
          <a:xfrm>
            <a:off x="4716871" y="4566895"/>
            <a:ext cx="360040" cy="287140"/>
          </a:xfrm>
          <a:prstGeom prst="rect">
            <a:avLst/>
          </a:prstGeom>
          <a:solidFill>
            <a:srgbClr val="FF9900"/>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800"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25" name="TextBox 24"/>
          <p:cNvSpPr txBox="1"/>
          <p:nvPr/>
        </p:nvSpPr>
        <p:spPr>
          <a:xfrm>
            <a:off x="3544087" y="4587974"/>
            <a:ext cx="1172784" cy="246221"/>
          </a:xfrm>
          <a:prstGeom prst="rect">
            <a:avLst/>
          </a:prstGeom>
          <a:noFill/>
        </p:spPr>
        <p:txBody>
          <a:bodyPr wrap="square" rtlCol="0">
            <a:spAutoFit/>
          </a:bodyPr>
          <a:lstStyle/>
          <a:p>
            <a:pPr lvl="0"/>
            <a:r>
              <a:rPr lang="zh-CN" altLang="en-US" sz="1000" kern="0" dirty="0">
                <a:ea typeface="微软雅黑" panose="020B0503020204020204" pitchFamily="34" charset="-122"/>
              </a:rPr>
              <a:t>不</a:t>
            </a:r>
            <a:r>
              <a:rPr lang="zh-CN" altLang="en-US" sz="1000" kern="0" dirty="0" smtClean="0">
                <a:ea typeface="微软雅黑" panose="020B0503020204020204" pitchFamily="34" charset="-122"/>
              </a:rPr>
              <a:t>依赖</a:t>
            </a:r>
            <a:r>
              <a:rPr lang="en-US" altLang="zh-CN" sz="1000" kern="0" dirty="0" smtClean="0">
                <a:ea typeface="微软雅黑" panose="020B0503020204020204" pitchFamily="34" charset="-122"/>
              </a:rPr>
              <a:t>EAS</a:t>
            </a:r>
            <a:r>
              <a:rPr lang="zh-CN" altLang="en-US" sz="1000" kern="0" dirty="0" smtClean="0">
                <a:ea typeface="微软雅黑" panose="020B0503020204020204" pitchFamily="34" charset="-122"/>
              </a:rPr>
              <a:t>服务器：</a:t>
            </a:r>
            <a:endParaRPr lang="en-US" altLang="zh-CN" sz="1000" kern="0" dirty="0">
              <a:latin typeface="微软雅黑" panose="020B0503020204020204" pitchFamily="34" charset="-122"/>
              <a:ea typeface="微软雅黑" panose="020B0503020204020204" pitchFamily="34" charset="-122"/>
              <a:cs typeface="Arial" pitchFamily="34" charset="0"/>
            </a:endParaRPr>
          </a:p>
        </p:txBody>
      </p:sp>
      <p:sp>
        <p:nvSpPr>
          <p:cNvPr id="154" name="TextBox 80"/>
          <p:cNvSpPr txBox="1"/>
          <p:nvPr/>
        </p:nvSpPr>
        <p:spPr>
          <a:xfrm>
            <a:off x="198686" y="2607040"/>
            <a:ext cx="1224136" cy="1332861"/>
          </a:xfrm>
          <a:prstGeom prst="rect">
            <a:avLst/>
          </a:prstGeom>
          <a:solidFill>
            <a:schemeClr val="accent1">
              <a:lumMod val="40000"/>
              <a:lumOff val="60000"/>
            </a:schemeClr>
          </a:solidFill>
          <a:ln w="9525" cap="flat" cmpd="sng" algn="ctr">
            <a:noFill/>
            <a:prstDash val="solid"/>
          </a:ln>
          <a:effectLst/>
        </p:spPr>
        <p:txBody>
          <a:bodyPr lIns="72000" tIns="36000" rIns="0" bIns="0"/>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kumimoji="1" sz="1050" b="0" i="0" u="none" strike="noStrike" kern="0" cap="none" spc="0" normalizeH="0" baseline="0">
                <a:ln>
                  <a:noFill/>
                </a:ln>
                <a:solidFill>
                  <a:srgbClr val="000000"/>
                </a:solidFill>
                <a:effectLst/>
                <a:uLnTx/>
                <a:uFillTx/>
                <a:latin typeface="微软雅黑" pitchFamily="34" charset="-122"/>
                <a:ea typeface="微软雅黑" pitchFamily="34" charset="-122"/>
                <a:cs typeface="Heiti SC Light"/>
              </a:defRPr>
            </a:lvl1pPr>
          </a:lstStyle>
          <a:p>
            <a:endParaRPr lang="en-US" altLang="zh-CN" dirty="0">
              <a:solidFill>
                <a:schemeClr val="tx1"/>
              </a:solidFill>
            </a:endParaRPr>
          </a:p>
        </p:txBody>
      </p:sp>
      <p:sp>
        <p:nvSpPr>
          <p:cNvPr id="155" name="TextBox 80"/>
          <p:cNvSpPr txBox="1">
            <a:spLocks noChangeArrowheads="1"/>
          </p:cNvSpPr>
          <p:nvPr/>
        </p:nvSpPr>
        <p:spPr bwMode="auto">
          <a:xfrm>
            <a:off x="265530" y="2665953"/>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smtClean="0">
                <a:solidFill>
                  <a:schemeClr val="tx1"/>
                </a:solidFill>
                <a:ea typeface="微软雅黑" panose="020B0503020204020204" pitchFamily="34" charset="-122"/>
              </a:rPr>
              <a:t>编码规则</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56" name="TextBox 80"/>
          <p:cNvSpPr txBox="1">
            <a:spLocks noChangeArrowheads="1"/>
          </p:cNvSpPr>
          <p:nvPr/>
        </p:nvSpPr>
        <p:spPr bwMode="auto">
          <a:xfrm>
            <a:off x="265530" y="2982452"/>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marL="0" marR="0" lvl="0" indent="0" algn="ctr" defTabSz="914400" eaLnBrk="1" fontAlgn="auto" latinLnBrk="0" hangingPunct="1">
              <a:lnSpc>
                <a:spcPct val="100000"/>
              </a:lnSpc>
              <a:spcBef>
                <a:spcPts val="0"/>
              </a:spcBef>
              <a:spcAft>
                <a:spcPts val="0"/>
              </a:spcAft>
              <a:buClrTx/>
              <a:buSzTx/>
              <a:buFontTx/>
              <a:buNone/>
              <a:tabLst/>
              <a:defRPr sz="800" kern="0">
                <a:solidFill>
                  <a:schemeClr val="bg1"/>
                </a:solidFill>
                <a:latin typeface="微软雅黑" panose="020B0503020204020204" pitchFamily="34" charset="-122"/>
                <a:ea typeface="微软雅黑" panose="020B0503020204020204" pitchFamily="34" charset="-122"/>
                <a:cs typeface="Arial" pitchFamily="34" charset="0"/>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zh-CN" altLang="en-US" dirty="0">
                <a:solidFill>
                  <a:schemeClr val="tx1"/>
                </a:solidFill>
              </a:rPr>
              <a:t>单据转换规则</a:t>
            </a:r>
            <a:endParaRPr lang="en-US" altLang="zh-CN" dirty="0">
              <a:solidFill>
                <a:schemeClr val="tx1"/>
              </a:solidFill>
            </a:endParaRPr>
          </a:p>
        </p:txBody>
      </p:sp>
      <p:sp>
        <p:nvSpPr>
          <p:cNvPr id="157" name="TextBox 80"/>
          <p:cNvSpPr txBox="1">
            <a:spLocks noChangeArrowheads="1"/>
          </p:cNvSpPr>
          <p:nvPr/>
        </p:nvSpPr>
        <p:spPr bwMode="auto">
          <a:xfrm>
            <a:off x="265530" y="3298951"/>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noProof="0" dirty="0" smtClean="0">
                <a:solidFill>
                  <a:schemeClr val="tx1"/>
                </a:solidFill>
                <a:ea typeface="微软雅黑" panose="020B0503020204020204" pitchFamily="34" charset="-122"/>
              </a:rPr>
              <a:t>引入引出规则</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sp>
        <p:nvSpPr>
          <p:cNvPr id="158" name="TextBox 80"/>
          <p:cNvSpPr txBox="1">
            <a:spLocks noChangeArrowheads="1"/>
          </p:cNvSpPr>
          <p:nvPr/>
        </p:nvSpPr>
        <p:spPr bwMode="auto">
          <a:xfrm>
            <a:off x="265530" y="3615451"/>
            <a:ext cx="1090448" cy="287140"/>
          </a:xfrm>
          <a:prstGeom prst="rect">
            <a:avLst/>
          </a:prstGeom>
          <a:solidFill>
            <a:srgbClr val="00B9EF"/>
          </a:solidFill>
          <a:ln w="9525" cap="flat" cmpd="sng" algn="ctr">
            <a:noFill/>
            <a:prstDash val="solid"/>
          </a:ln>
          <a:effectLst/>
        </p:spPr>
        <p:txBody>
          <a:bodyPr lIns="0" tIns="0" rIns="0" bIns="0" anchor="ctr"/>
          <a:lstStyle>
            <a:defPPr>
              <a:defRPr lang="zh-CN"/>
            </a:defPPr>
            <a:lvl1pPr algn="ctr">
              <a:defRPr sz="1000">
                <a:solidFill>
                  <a:srgbClr val="FFFFFF"/>
                </a:solidFill>
                <a:latin typeface="微软雅黑" panose="020B0503020204020204" pitchFamily="34" charset="-122"/>
                <a:ea typeface="+mn-ea"/>
                <a:cs typeface="Arial" pitchFamily="34" charset="0"/>
              </a:defRPr>
            </a:lvl1pPr>
            <a:lvl2pPr>
              <a:defRPr sz="2000">
                <a:solidFill>
                  <a:schemeClr val="lt1"/>
                </a:solidFill>
                <a:latin typeface="+mn-lt"/>
                <a:ea typeface="+mn-ea"/>
              </a:defRPr>
            </a:lvl2pPr>
            <a:lvl3pPr>
              <a:defRPr sz="2000">
                <a:solidFill>
                  <a:schemeClr val="lt1"/>
                </a:solidFill>
                <a:latin typeface="+mn-lt"/>
                <a:ea typeface="+mn-ea"/>
              </a:defRPr>
            </a:lvl3pPr>
            <a:lvl4pPr>
              <a:defRPr sz="2000">
                <a:solidFill>
                  <a:schemeClr val="lt1"/>
                </a:solidFill>
                <a:latin typeface="+mn-lt"/>
                <a:ea typeface="+mn-ea"/>
              </a:defRPr>
            </a:lvl4pPr>
            <a:lvl5pPr>
              <a:defRPr sz="2000">
                <a:solidFill>
                  <a:schemeClr val="lt1"/>
                </a:solidFill>
                <a:latin typeface="+mn-lt"/>
                <a:ea typeface="+mn-ea"/>
              </a:defRPr>
            </a:lvl5pPr>
            <a:lvl6pPr>
              <a:defRPr sz="2000">
                <a:solidFill>
                  <a:schemeClr val="lt1"/>
                </a:solidFill>
                <a:latin typeface="+mn-lt"/>
                <a:ea typeface="+mn-ea"/>
              </a:defRPr>
            </a:lvl6pPr>
            <a:lvl7pPr>
              <a:defRPr sz="2000">
                <a:solidFill>
                  <a:schemeClr val="lt1"/>
                </a:solidFill>
                <a:latin typeface="+mn-lt"/>
                <a:ea typeface="+mn-ea"/>
              </a:defRPr>
            </a:lvl7pPr>
            <a:lvl8pPr>
              <a:defRPr sz="2000">
                <a:solidFill>
                  <a:schemeClr val="lt1"/>
                </a:solidFill>
                <a:latin typeface="+mn-lt"/>
                <a:ea typeface="+mn-ea"/>
              </a:defRPr>
            </a:lvl8pPr>
            <a:lvl9pPr>
              <a:defRPr sz="2000">
                <a:solidFill>
                  <a:schemeClr val="lt1"/>
                </a:solidFill>
                <a:latin typeface="+mn-lt"/>
                <a:ea typeface="+mn-ea"/>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800" kern="0" dirty="0">
                <a:solidFill>
                  <a:schemeClr val="tx1"/>
                </a:solidFill>
                <a:ea typeface="微软雅黑" panose="020B0503020204020204" pitchFamily="34" charset="-122"/>
              </a:rPr>
              <a:t>套</a:t>
            </a:r>
            <a:r>
              <a:rPr lang="zh-CN" altLang="en-US" sz="800" kern="0" dirty="0" smtClean="0">
                <a:solidFill>
                  <a:schemeClr val="tx1"/>
                </a:solidFill>
                <a:ea typeface="微软雅黑" panose="020B0503020204020204" pitchFamily="34" charset="-122"/>
              </a:rPr>
              <a:t>打模板</a:t>
            </a:r>
            <a:endParaRPr kumimoji="0" lang="en-US" altLang="zh-CN" sz="800" i="0" u="none" strike="noStrike" kern="0" cap="none" spc="0" normalizeH="0" baseline="0" noProof="0" dirty="0">
              <a:ln>
                <a:noFill/>
              </a:ln>
              <a:solidFill>
                <a:schemeClr val="tx1"/>
              </a:solidFill>
              <a:effectLst/>
              <a:uLnTx/>
              <a:uFillTx/>
              <a:ea typeface="微软雅黑" panose="020B0503020204020204" pitchFamily="34" charset="-122"/>
            </a:endParaRPr>
          </a:p>
        </p:txBody>
      </p:sp>
      <p:cxnSp>
        <p:nvCxnSpPr>
          <p:cNvPr id="27" name="直接箭头连接符 26"/>
          <p:cNvCxnSpPr>
            <a:stCxn id="69" idx="2"/>
            <a:endCxn id="154" idx="0"/>
          </p:cNvCxnSpPr>
          <p:nvPr/>
        </p:nvCxnSpPr>
        <p:spPr>
          <a:xfrm>
            <a:off x="810753" y="2215051"/>
            <a:ext cx="1" cy="39198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51909353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1000"/>
                                        <p:tgtEl>
                                          <p:spTgt spid="65"/>
                                        </p:tgtEl>
                                      </p:cBhvr>
                                    </p:animEffect>
                                    <p:anim calcmode="lin" valueType="num">
                                      <p:cBhvr>
                                        <p:cTn id="13" dur="1000" fill="hold"/>
                                        <p:tgtEl>
                                          <p:spTgt spid="65"/>
                                        </p:tgtEl>
                                        <p:attrNameLst>
                                          <p:attrName>ppt_x</p:attrName>
                                        </p:attrNameLst>
                                      </p:cBhvr>
                                      <p:tavLst>
                                        <p:tav tm="0">
                                          <p:val>
                                            <p:strVal val="#ppt_x"/>
                                          </p:val>
                                        </p:tav>
                                        <p:tav tm="100000">
                                          <p:val>
                                            <p:strVal val="#ppt_x"/>
                                          </p:val>
                                        </p:tav>
                                      </p:tavLst>
                                    </p:anim>
                                    <p:anim calcmode="lin" valueType="num">
                                      <p:cBhvr>
                                        <p:cTn id="14" dur="10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5"/>
                                        </p:tgtEl>
                                        <p:attrNameLst>
                                          <p:attrName>style.visibility</p:attrName>
                                        </p:attrNameLst>
                                      </p:cBhvr>
                                      <p:to>
                                        <p:strVal val="visible"/>
                                      </p:to>
                                    </p:set>
                                    <p:animEffect transition="in" filter="fade">
                                      <p:cBhvr>
                                        <p:cTn id="17" dur="1000"/>
                                        <p:tgtEl>
                                          <p:spTgt spid="145"/>
                                        </p:tgtEl>
                                      </p:cBhvr>
                                    </p:animEffect>
                                    <p:anim calcmode="lin" valueType="num">
                                      <p:cBhvr>
                                        <p:cTn id="18" dur="1000" fill="hold"/>
                                        <p:tgtEl>
                                          <p:spTgt spid="145"/>
                                        </p:tgtEl>
                                        <p:attrNameLst>
                                          <p:attrName>ppt_x</p:attrName>
                                        </p:attrNameLst>
                                      </p:cBhvr>
                                      <p:tavLst>
                                        <p:tav tm="0">
                                          <p:val>
                                            <p:strVal val="#ppt_x"/>
                                          </p:val>
                                        </p:tav>
                                        <p:tav tm="100000">
                                          <p:val>
                                            <p:strVal val="#ppt_x"/>
                                          </p:val>
                                        </p:tav>
                                      </p:tavLst>
                                    </p:anim>
                                    <p:anim calcmode="lin" valueType="num">
                                      <p:cBhvr>
                                        <p:cTn id="19" dur="1000" fill="hold"/>
                                        <p:tgtEl>
                                          <p:spTgt spid="14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7"/>
                                        </p:tgtEl>
                                        <p:attrNameLst>
                                          <p:attrName>style.visibility</p:attrName>
                                        </p:attrNameLst>
                                      </p:cBhvr>
                                      <p:to>
                                        <p:strVal val="visible"/>
                                      </p:to>
                                    </p:set>
                                    <p:animEffect transition="in" filter="fade">
                                      <p:cBhvr>
                                        <p:cTn id="22" dur="1000"/>
                                        <p:tgtEl>
                                          <p:spTgt spid="147"/>
                                        </p:tgtEl>
                                      </p:cBhvr>
                                    </p:animEffect>
                                    <p:anim calcmode="lin" valueType="num">
                                      <p:cBhvr>
                                        <p:cTn id="23" dur="1000" fill="hold"/>
                                        <p:tgtEl>
                                          <p:spTgt spid="147"/>
                                        </p:tgtEl>
                                        <p:attrNameLst>
                                          <p:attrName>ppt_x</p:attrName>
                                        </p:attrNameLst>
                                      </p:cBhvr>
                                      <p:tavLst>
                                        <p:tav tm="0">
                                          <p:val>
                                            <p:strVal val="#ppt_x"/>
                                          </p:val>
                                        </p:tav>
                                        <p:tav tm="100000">
                                          <p:val>
                                            <p:strVal val="#ppt_x"/>
                                          </p:val>
                                        </p:tav>
                                      </p:tavLst>
                                    </p:anim>
                                    <p:anim calcmode="lin" valueType="num">
                                      <p:cBhvr>
                                        <p:cTn id="24" dur="1000" fill="hold"/>
                                        <p:tgtEl>
                                          <p:spTgt spid="14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9"/>
                                        </p:tgtEl>
                                        <p:attrNameLst>
                                          <p:attrName>style.visibility</p:attrName>
                                        </p:attrNameLst>
                                      </p:cBhvr>
                                      <p:to>
                                        <p:strVal val="visible"/>
                                      </p:to>
                                    </p:set>
                                    <p:animEffect transition="in" filter="fade">
                                      <p:cBhvr>
                                        <p:cTn id="27" dur="1000"/>
                                        <p:tgtEl>
                                          <p:spTgt spid="149"/>
                                        </p:tgtEl>
                                      </p:cBhvr>
                                    </p:animEffect>
                                    <p:anim calcmode="lin" valueType="num">
                                      <p:cBhvr>
                                        <p:cTn id="28" dur="1000" fill="hold"/>
                                        <p:tgtEl>
                                          <p:spTgt spid="149"/>
                                        </p:tgtEl>
                                        <p:attrNameLst>
                                          <p:attrName>ppt_x</p:attrName>
                                        </p:attrNameLst>
                                      </p:cBhvr>
                                      <p:tavLst>
                                        <p:tav tm="0">
                                          <p:val>
                                            <p:strVal val="#ppt_x"/>
                                          </p:val>
                                        </p:tav>
                                        <p:tav tm="100000">
                                          <p:val>
                                            <p:strVal val="#ppt_x"/>
                                          </p:val>
                                        </p:tav>
                                      </p:tavLst>
                                    </p:anim>
                                    <p:anim calcmode="lin" valueType="num">
                                      <p:cBhvr>
                                        <p:cTn id="29" dur="1000" fill="hold"/>
                                        <p:tgtEl>
                                          <p:spTgt spid="14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1"/>
                                        </p:tgtEl>
                                        <p:attrNameLst>
                                          <p:attrName>style.visibility</p:attrName>
                                        </p:attrNameLst>
                                      </p:cBhvr>
                                      <p:to>
                                        <p:strVal val="visible"/>
                                      </p:to>
                                    </p:set>
                                    <p:animEffect transition="in" filter="fade">
                                      <p:cBhvr>
                                        <p:cTn id="32" dur="1000"/>
                                        <p:tgtEl>
                                          <p:spTgt spid="151"/>
                                        </p:tgtEl>
                                      </p:cBhvr>
                                    </p:animEffect>
                                    <p:anim calcmode="lin" valueType="num">
                                      <p:cBhvr>
                                        <p:cTn id="33" dur="1000" fill="hold"/>
                                        <p:tgtEl>
                                          <p:spTgt spid="151"/>
                                        </p:tgtEl>
                                        <p:attrNameLst>
                                          <p:attrName>ppt_x</p:attrName>
                                        </p:attrNameLst>
                                      </p:cBhvr>
                                      <p:tavLst>
                                        <p:tav tm="0">
                                          <p:val>
                                            <p:strVal val="#ppt_x"/>
                                          </p:val>
                                        </p:tav>
                                        <p:tav tm="100000">
                                          <p:val>
                                            <p:strVal val="#ppt_x"/>
                                          </p:val>
                                        </p:tav>
                                      </p:tavLst>
                                    </p:anim>
                                    <p:anim calcmode="lin" valueType="num">
                                      <p:cBhvr>
                                        <p:cTn id="34" dur="1000" fill="hold"/>
                                        <p:tgtEl>
                                          <p:spTgt spid="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5" grpId="0" animBg="1"/>
      <p:bldP spid="145" grpId="0" animBg="1"/>
      <p:bldP spid="147" grpId="0" animBg="1"/>
      <p:bldP spid="149" grpId="0" animBg="1"/>
      <p:bldP spid="15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 name="图片 122"/>
          <p:cNvPicPr>
            <a:picLocks noChangeAspect="1"/>
          </p:cNvPicPr>
          <p:nvPr/>
        </p:nvPicPr>
        <p:blipFill>
          <a:blip r:embed="rId3"/>
          <a:stretch>
            <a:fillRect/>
          </a:stretch>
        </p:blipFill>
        <p:spPr>
          <a:xfrm>
            <a:off x="5796136" y="4533976"/>
            <a:ext cx="2790476" cy="609524"/>
          </a:xfrm>
          <a:prstGeom prst="rect">
            <a:avLst/>
          </a:prstGeom>
        </p:spPr>
      </p:pic>
      <p:sp>
        <p:nvSpPr>
          <p:cNvPr id="109570" name="标题 2"/>
          <p:cNvSpPr>
            <a:spLocks noGrp="1"/>
          </p:cNvSpPr>
          <p:nvPr>
            <p:ph type="title"/>
          </p:nvPr>
        </p:nvSpPr>
        <p:spPr>
          <a:xfrm>
            <a:off x="323851" y="1"/>
            <a:ext cx="7127875" cy="520700"/>
          </a:xfrm>
        </p:spPr>
        <p:txBody>
          <a:bodyPr>
            <a:normAutofit/>
          </a:bodyPr>
          <a:lstStyle/>
          <a:p>
            <a:r>
              <a:rPr lang="en-US" altLang="zh-CN" sz="2800" b="1" dirty="0" smtClean="0">
                <a:latin typeface="楷体" pitchFamily="49" charset="-122"/>
                <a:ea typeface="楷体" pitchFamily="49" charset="-122"/>
              </a:rPr>
              <a:t>WEB</a:t>
            </a:r>
            <a:r>
              <a:rPr lang="zh-CN" altLang="en-US" sz="2800" b="1" dirty="0" smtClean="0">
                <a:latin typeface="楷体" pitchFamily="49" charset="-122"/>
                <a:ea typeface="楷体" pitchFamily="49" charset="-122"/>
              </a:rPr>
              <a:t>平台技术框架</a:t>
            </a:r>
            <a:endParaRPr sz="2800" b="1" dirty="0" smtClean="0">
              <a:latin typeface="楷体" pitchFamily="49" charset="-122"/>
              <a:ea typeface="楷体" pitchFamily="49" charset="-122"/>
            </a:endParaRPr>
          </a:p>
        </p:txBody>
      </p:sp>
      <p:grpSp>
        <p:nvGrpSpPr>
          <p:cNvPr id="78" name="组合 140"/>
          <p:cNvGrpSpPr>
            <a:grpSpLocks/>
          </p:cNvGrpSpPr>
          <p:nvPr/>
        </p:nvGrpSpPr>
        <p:grpSpPr bwMode="auto">
          <a:xfrm>
            <a:off x="247418" y="692960"/>
            <a:ext cx="8068998" cy="4111039"/>
            <a:chOff x="179388" y="1124525"/>
            <a:chExt cx="8713789" cy="4896865"/>
          </a:xfrm>
        </p:grpSpPr>
        <p:sp>
          <p:nvSpPr>
            <p:cNvPr id="84" name="圆角矩形 83"/>
            <p:cNvSpPr/>
            <p:nvPr/>
          </p:nvSpPr>
          <p:spPr bwMode="auto">
            <a:xfrm>
              <a:off x="179388" y="1124526"/>
              <a:ext cx="1800369" cy="4824852"/>
            </a:xfrm>
            <a:prstGeom prst="round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sp3d extrusionH="57150" prstMaterial="metal">
                <a:bevelT w="38100" h="25400"/>
                <a:contourClr>
                  <a:schemeClr val="bg2"/>
                </a:contourClr>
              </a:sp3d>
            </a:bodyPr>
            <a:lstStyle/>
            <a:p>
              <a:pPr algn="ctr">
                <a:defRPr/>
              </a:pPr>
              <a:r>
                <a:rPr lang="en-US" altLang="zh-CN" sz="1200" b="1" dirty="0" smtClean="0">
                  <a:ln w="50800"/>
                  <a:solidFill>
                    <a:srgbClr val="003B76"/>
                  </a:solidFill>
                </a:rPr>
                <a:t>Client/Browser</a:t>
              </a:r>
              <a:endParaRPr lang="en-US" altLang="zh-CN" sz="1200" b="1" cap="all" dirty="0">
                <a:ln w="9000" cmpd="sng">
                  <a:solidFill>
                    <a:srgbClr val="000000">
                      <a:shade val="50000"/>
                      <a:satMod val="120000"/>
                    </a:srgbClr>
                  </a:solidFill>
                  <a:prstDash val="solid"/>
                </a:ln>
                <a:solidFill>
                  <a:srgbClr val="003B76"/>
                </a:solidFill>
                <a:effectLst>
                  <a:reflection blurRad="12700" stA="28000" endPos="45000" dist="1000" dir="5400000" sy="-100000" algn="bl" rotWithShape="0"/>
                </a:effectLst>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p:txBody>
        </p:sp>
        <p:sp>
          <p:nvSpPr>
            <p:cNvPr id="85" name="圆角矩形 84"/>
            <p:cNvSpPr/>
            <p:nvPr/>
          </p:nvSpPr>
          <p:spPr bwMode="auto">
            <a:xfrm>
              <a:off x="2411846" y="1124526"/>
              <a:ext cx="4176257" cy="4896864"/>
            </a:xfrm>
            <a:prstGeom prst="roundRect">
              <a:avLst/>
            </a:prstGeom>
            <a:solidFill>
              <a:schemeClr val="accent1">
                <a:lumMod val="40000"/>
                <a:lumOff val="60000"/>
              </a:schemeClr>
            </a:solidFill>
            <a:ln/>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sp3d extrusionH="57150" prstMaterial="metal">
                <a:bevelT w="38100" h="25400"/>
                <a:contourClr>
                  <a:schemeClr val="bg2"/>
                </a:contourClr>
              </a:sp3d>
            </a:bodyPr>
            <a:lstStyle/>
            <a:p>
              <a:pPr algn="ctr">
                <a:defRPr/>
              </a:pPr>
              <a:r>
                <a:rPr lang="en-US" altLang="zh-CN" sz="1200" b="1" dirty="0" smtClean="0">
                  <a:ln w="50800"/>
                  <a:solidFill>
                    <a:srgbClr val="000000"/>
                  </a:solidFill>
                </a:rPr>
                <a:t>Web Server</a:t>
              </a:r>
              <a:endParaRPr lang="en-US" altLang="zh-CN" sz="1200" b="1" dirty="0">
                <a:ln w="50800"/>
                <a:solidFill>
                  <a:srgbClr val="000000"/>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p:txBody>
        </p:sp>
        <p:sp>
          <p:nvSpPr>
            <p:cNvPr id="86" name="圆角矩形 85"/>
            <p:cNvSpPr/>
            <p:nvPr/>
          </p:nvSpPr>
          <p:spPr bwMode="auto">
            <a:xfrm>
              <a:off x="377825" y="1550442"/>
              <a:ext cx="1316038" cy="511175"/>
            </a:xfrm>
            <a:prstGeom prst="roundRect">
              <a:avLst/>
            </a:prstGeom>
            <a:gradFill>
              <a:gsLst>
                <a:gs pos="0">
                  <a:srgbClr val="8488C4"/>
                </a:gs>
                <a:gs pos="53000">
                  <a:srgbClr val="D4DEFF"/>
                </a:gs>
                <a:gs pos="83000">
                  <a:srgbClr val="D4DEFF"/>
                </a:gs>
                <a:gs pos="100000">
                  <a:srgbClr val="96AB94"/>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界面动态渲染</a:t>
              </a:r>
              <a:endParaRPr lang="en-US" altLang="zh-CN" sz="1100" dirty="0">
                <a:solidFill>
                  <a:srgbClr val="000000"/>
                </a:solidFill>
              </a:endParaRPr>
            </a:p>
          </p:txBody>
        </p:sp>
        <p:sp>
          <p:nvSpPr>
            <p:cNvPr id="87" name="椭圆 86"/>
            <p:cNvSpPr/>
            <p:nvPr/>
          </p:nvSpPr>
          <p:spPr bwMode="auto">
            <a:xfrm>
              <a:off x="2483645" y="2500300"/>
              <a:ext cx="1717956" cy="803963"/>
            </a:xfrm>
            <a:prstGeom prst="ellipse">
              <a:avLst/>
            </a:prstGeom>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b="1" dirty="0">
                  <a:ln w="1905"/>
                  <a:gradFill>
                    <a:gsLst>
                      <a:gs pos="0">
                        <a:srgbClr val="00356A">
                          <a:shade val="20000"/>
                          <a:satMod val="200000"/>
                        </a:srgbClr>
                      </a:gs>
                      <a:gs pos="78000">
                        <a:srgbClr val="00356A">
                          <a:tint val="90000"/>
                          <a:shade val="89000"/>
                          <a:satMod val="220000"/>
                        </a:srgbClr>
                      </a:gs>
                      <a:gs pos="100000">
                        <a:srgbClr val="00356A">
                          <a:tint val="12000"/>
                          <a:satMod val="255000"/>
                        </a:srgbClr>
                      </a:gs>
                    </a:gsLst>
                    <a:lin ang="5400000"/>
                  </a:gradFill>
                  <a:effectLst>
                    <a:innerShdw blurRad="69850" dist="43180" dir="5400000">
                      <a:srgbClr val="000000">
                        <a:alpha val="65000"/>
                      </a:srgbClr>
                    </a:innerShdw>
                  </a:effectLst>
                </a:rPr>
                <a:t>HTTP Service Dispatcher</a:t>
              </a:r>
            </a:p>
          </p:txBody>
        </p:sp>
        <p:sp>
          <p:nvSpPr>
            <p:cNvPr id="88" name="椭圆 9"/>
            <p:cNvSpPr/>
            <p:nvPr/>
          </p:nvSpPr>
          <p:spPr bwMode="auto">
            <a:xfrm>
              <a:off x="5223678" y="1637213"/>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1050" dirty="0" smtClean="0">
                  <a:solidFill>
                    <a:srgbClr val="000066"/>
                  </a:solidFill>
                </a:rPr>
                <a:t>通用</a:t>
              </a:r>
              <a:r>
                <a:rPr lang="en-US" altLang="zh-CN" sz="1050" dirty="0" err="1" smtClean="0">
                  <a:solidFill>
                    <a:srgbClr val="000066"/>
                  </a:solidFill>
                </a:rPr>
                <a:t>业务</a:t>
              </a:r>
              <a:r>
                <a:rPr lang="en-US" altLang="zh-CN" sz="1050" dirty="0" smtClean="0">
                  <a:solidFill>
                    <a:srgbClr val="000066"/>
                  </a:solidFill>
                </a:rPr>
                <a:t> </a:t>
              </a:r>
              <a:r>
                <a:rPr lang="en-US" altLang="zh-CN" sz="1050" dirty="0">
                  <a:solidFill>
                    <a:srgbClr val="000066"/>
                  </a:solidFill>
                </a:rPr>
                <a:t>Service</a:t>
              </a:r>
            </a:p>
          </p:txBody>
        </p:sp>
        <p:sp>
          <p:nvSpPr>
            <p:cNvPr id="89" name="椭圆 88"/>
            <p:cNvSpPr/>
            <p:nvPr/>
          </p:nvSpPr>
          <p:spPr bwMode="auto">
            <a:xfrm>
              <a:off x="5223678" y="2276872"/>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050" dirty="0">
                  <a:solidFill>
                    <a:srgbClr val="000066"/>
                  </a:solidFill>
                </a:rPr>
                <a:t>BOTP</a:t>
              </a:r>
              <a:endParaRPr lang="zh-CN" altLang="en-US" sz="1100" dirty="0">
                <a:solidFill>
                  <a:srgbClr val="000066"/>
                </a:solidFill>
              </a:endParaRPr>
            </a:p>
          </p:txBody>
        </p:sp>
        <p:sp>
          <p:nvSpPr>
            <p:cNvPr id="90" name="椭圆 89"/>
            <p:cNvSpPr/>
            <p:nvPr/>
          </p:nvSpPr>
          <p:spPr bwMode="auto">
            <a:xfrm>
              <a:off x="5223678" y="2846873"/>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dirty="0">
                  <a:solidFill>
                    <a:srgbClr val="000066"/>
                  </a:solidFill>
                </a:rPr>
                <a:t>工作流</a:t>
              </a:r>
              <a:endParaRPr lang="zh-CN" altLang="en-US" sz="1100" dirty="0">
                <a:solidFill>
                  <a:srgbClr val="000066"/>
                </a:solidFill>
              </a:endParaRPr>
            </a:p>
          </p:txBody>
        </p:sp>
        <p:sp>
          <p:nvSpPr>
            <p:cNvPr id="91" name="椭圆 90"/>
            <p:cNvSpPr/>
            <p:nvPr/>
          </p:nvSpPr>
          <p:spPr bwMode="auto">
            <a:xfrm>
              <a:off x="5223678" y="3494532"/>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dirty="0">
                  <a:solidFill>
                    <a:srgbClr val="000066"/>
                  </a:solidFill>
                </a:rPr>
                <a:t>附件管理</a:t>
              </a:r>
              <a:endParaRPr lang="zh-CN" altLang="en-US" sz="1100" dirty="0">
                <a:solidFill>
                  <a:srgbClr val="000066"/>
                </a:solidFill>
              </a:endParaRPr>
            </a:p>
          </p:txBody>
        </p:sp>
        <p:sp>
          <p:nvSpPr>
            <p:cNvPr id="92" name="圆角矩形 91"/>
            <p:cNvSpPr/>
            <p:nvPr/>
          </p:nvSpPr>
          <p:spPr bwMode="auto">
            <a:xfrm>
              <a:off x="377825" y="2414539"/>
              <a:ext cx="1293813" cy="511175"/>
            </a:xfrm>
            <a:prstGeom prst="roundRect">
              <a:avLst/>
            </a:prstGeom>
            <a:gradFill>
              <a:gsLst>
                <a:gs pos="0">
                  <a:srgbClr val="8488C4"/>
                </a:gs>
                <a:gs pos="53000">
                  <a:srgbClr val="D4DEFF"/>
                </a:gs>
                <a:gs pos="83000">
                  <a:srgbClr val="D4DEFF"/>
                </a:gs>
                <a:gs pos="100000">
                  <a:srgbClr val="96AB94"/>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显示风格</a:t>
              </a:r>
              <a:endParaRPr lang="en-US" altLang="zh-CN" sz="1100" dirty="0" smtClean="0">
                <a:solidFill>
                  <a:srgbClr val="000000"/>
                </a:solidFill>
              </a:endParaRPr>
            </a:p>
            <a:p>
              <a:pPr algn="ctr">
                <a:defRPr/>
              </a:pPr>
              <a:r>
                <a:rPr lang="en-US" altLang="zh-CN" sz="1100" dirty="0" smtClean="0">
                  <a:solidFill>
                    <a:srgbClr val="000000"/>
                  </a:solidFill>
                </a:rPr>
                <a:t>CSS3</a:t>
              </a:r>
              <a:endParaRPr lang="en-US" altLang="zh-CN" sz="1100" dirty="0">
                <a:solidFill>
                  <a:srgbClr val="000000"/>
                </a:solidFill>
              </a:endParaRPr>
            </a:p>
          </p:txBody>
        </p:sp>
        <p:sp>
          <p:nvSpPr>
            <p:cNvPr id="93" name="圆角矩形 92"/>
            <p:cNvSpPr/>
            <p:nvPr/>
          </p:nvSpPr>
          <p:spPr bwMode="auto">
            <a:xfrm>
              <a:off x="387350" y="3278635"/>
              <a:ext cx="1282700" cy="511175"/>
            </a:xfrm>
            <a:prstGeom prst="roundRect">
              <a:avLst/>
            </a:prstGeom>
            <a:gradFill>
              <a:gsLst>
                <a:gs pos="0">
                  <a:srgbClr val="03D4A8"/>
                </a:gs>
                <a:gs pos="25000">
                  <a:srgbClr val="21D6E0"/>
                </a:gs>
                <a:gs pos="75000">
                  <a:srgbClr val="0087E6"/>
                </a:gs>
                <a:gs pos="100000">
                  <a:srgbClr val="005CBF"/>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业务事件逻辑</a:t>
              </a:r>
              <a:r>
                <a:rPr lang="en-US" altLang="zh-CN" sz="1100" dirty="0" smtClean="0">
                  <a:solidFill>
                    <a:srgbClr val="000000"/>
                  </a:solidFill>
                </a:rPr>
                <a:t>JS</a:t>
              </a:r>
              <a:endParaRPr lang="en-US" altLang="zh-CN" sz="1100" dirty="0">
                <a:solidFill>
                  <a:srgbClr val="000000"/>
                </a:solidFill>
              </a:endParaRPr>
            </a:p>
          </p:txBody>
        </p:sp>
        <p:sp>
          <p:nvSpPr>
            <p:cNvPr id="94" name="圆角矩形 93"/>
            <p:cNvSpPr/>
            <p:nvPr/>
          </p:nvSpPr>
          <p:spPr bwMode="auto">
            <a:xfrm>
              <a:off x="411163" y="4120426"/>
              <a:ext cx="1282701" cy="511175"/>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基础控件</a:t>
              </a:r>
              <a:r>
                <a:rPr lang="en-US" altLang="zh-CN" sz="1100" dirty="0" smtClean="0">
                  <a:solidFill>
                    <a:srgbClr val="000000"/>
                  </a:solidFill>
                </a:rPr>
                <a:t>JQUERY</a:t>
              </a:r>
              <a:endParaRPr lang="en-US" altLang="zh-CN" sz="1100" dirty="0">
                <a:solidFill>
                  <a:srgbClr val="000000"/>
                </a:solidFill>
              </a:endParaRPr>
            </a:p>
          </p:txBody>
        </p:sp>
        <p:sp>
          <p:nvSpPr>
            <p:cNvPr id="95" name="椭圆 94"/>
            <p:cNvSpPr/>
            <p:nvPr/>
          </p:nvSpPr>
          <p:spPr bwMode="auto">
            <a:xfrm>
              <a:off x="5223678" y="4142866"/>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1100" dirty="0">
                  <a:solidFill>
                    <a:srgbClr val="000066"/>
                  </a:solidFill>
                </a:rPr>
                <a:t>编码规则</a:t>
              </a:r>
            </a:p>
          </p:txBody>
        </p:sp>
        <p:sp>
          <p:nvSpPr>
            <p:cNvPr id="96" name="圆角矩形 95"/>
            <p:cNvSpPr/>
            <p:nvPr/>
          </p:nvSpPr>
          <p:spPr bwMode="auto">
            <a:xfrm>
              <a:off x="6915469" y="1124525"/>
              <a:ext cx="1977708" cy="4896765"/>
            </a:xfrm>
            <a:prstGeom prst="roundRect">
              <a:avLst/>
            </a:prstGeom>
            <a:solidFill>
              <a:schemeClr val="accent2"/>
            </a:solidFill>
            <a:ln/>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sp3d extrusionH="57150" prstMaterial="metal">
                <a:bevelT w="38100" h="25400"/>
                <a:contourClr>
                  <a:schemeClr val="bg2"/>
                </a:contourClr>
              </a:sp3d>
            </a:bodyPr>
            <a:lstStyle/>
            <a:p>
              <a:pPr algn="ctr">
                <a:defRPr/>
              </a:pPr>
              <a:r>
                <a:rPr lang="en-US" altLang="zh-CN" sz="1200" b="1" dirty="0" smtClean="0">
                  <a:ln w="50800"/>
                  <a:solidFill>
                    <a:srgbClr val="FFFFFF"/>
                  </a:solidFill>
                </a:rPr>
                <a:t>Application Server</a:t>
              </a: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p:txBody>
        </p:sp>
        <p:sp>
          <p:nvSpPr>
            <p:cNvPr id="97" name="椭圆 96"/>
            <p:cNvSpPr/>
            <p:nvPr/>
          </p:nvSpPr>
          <p:spPr bwMode="auto">
            <a:xfrm>
              <a:off x="7284218" y="1694458"/>
              <a:ext cx="1392238" cy="439737"/>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模块A</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98" name="椭圆 97"/>
            <p:cNvSpPr/>
            <p:nvPr/>
          </p:nvSpPr>
          <p:spPr bwMode="auto">
            <a:xfrm>
              <a:off x="7308304" y="2276475"/>
              <a:ext cx="1392238"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模块B</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99" name="椭圆 98"/>
            <p:cNvSpPr/>
            <p:nvPr/>
          </p:nvSpPr>
          <p:spPr bwMode="auto">
            <a:xfrm>
              <a:off x="7294565" y="2846389"/>
              <a:ext cx="1390650"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模块C</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100" name="椭圆 99"/>
            <p:cNvSpPr/>
            <p:nvPr/>
          </p:nvSpPr>
          <p:spPr bwMode="auto">
            <a:xfrm>
              <a:off x="7294565" y="3495676"/>
              <a:ext cx="1390650"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模块D</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101" name="椭圆 100"/>
            <p:cNvSpPr/>
            <p:nvPr/>
          </p:nvSpPr>
          <p:spPr bwMode="auto">
            <a:xfrm>
              <a:off x="7308852" y="4143376"/>
              <a:ext cx="1392238"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102" name="椭圆 101"/>
            <p:cNvSpPr/>
            <p:nvPr/>
          </p:nvSpPr>
          <p:spPr bwMode="auto">
            <a:xfrm>
              <a:off x="3347864" y="1988688"/>
              <a:ext cx="960108" cy="584700"/>
            </a:xfrm>
            <a:prstGeom prst="ellipse">
              <a:avLst/>
            </a:prstGeom>
            <a:solidFill>
              <a:srgbClr val="FFFFAB"/>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sz="900" dirty="0" smtClean="0">
                  <a:solidFill>
                    <a:srgbClr val="000000"/>
                  </a:solidFill>
                </a:rPr>
                <a:t>E</a:t>
              </a:r>
              <a:r>
                <a:rPr lang="en-US" altLang="zh-CN" sz="900" dirty="0" smtClean="0">
                  <a:solidFill>
                    <a:srgbClr val="000000"/>
                  </a:solidFill>
                </a:rPr>
                <a:t>ventBus</a:t>
              </a:r>
              <a:endParaRPr lang="zh-CN" altLang="en-US" sz="900" dirty="0">
                <a:solidFill>
                  <a:srgbClr val="000000"/>
                </a:solidFill>
              </a:endParaRPr>
            </a:p>
          </p:txBody>
        </p:sp>
        <p:sp>
          <p:nvSpPr>
            <p:cNvPr id="103" name="椭圆 102"/>
            <p:cNvSpPr/>
            <p:nvPr/>
          </p:nvSpPr>
          <p:spPr bwMode="auto">
            <a:xfrm>
              <a:off x="2411760" y="1988688"/>
              <a:ext cx="912099" cy="584700"/>
            </a:xfrm>
            <a:prstGeom prst="ellipse">
              <a:avLst/>
            </a:prstGeom>
            <a:solidFill>
              <a:srgbClr val="FFFFAB"/>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900" dirty="0" smtClean="0">
                  <a:solidFill>
                    <a:srgbClr val="000000"/>
                  </a:solidFill>
                </a:rPr>
                <a:t>JSON</a:t>
              </a:r>
            </a:p>
            <a:p>
              <a:pPr algn="ctr">
                <a:defRPr/>
              </a:pPr>
              <a:r>
                <a:rPr lang="en-US" altLang="zh-CN" sz="900" dirty="0" smtClean="0">
                  <a:solidFill>
                    <a:srgbClr val="000000"/>
                  </a:solidFill>
                </a:rPr>
                <a:t>Convert</a:t>
              </a:r>
              <a:endParaRPr lang="zh-CN" altLang="en-US" sz="900" dirty="0">
                <a:solidFill>
                  <a:srgbClr val="000000"/>
                </a:solidFill>
              </a:endParaRPr>
            </a:p>
          </p:txBody>
        </p:sp>
        <p:sp>
          <p:nvSpPr>
            <p:cNvPr id="104" name="椭圆 103"/>
            <p:cNvSpPr/>
            <p:nvPr/>
          </p:nvSpPr>
          <p:spPr bwMode="auto">
            <a:xfrm>
              <a:off x="2483768" y="3212753"/>
              <a:ext cx="1584176" cy="584700"/>
            </a:xfrm>
            <a:prstGeom prst="ellipse">
              <a:avLst/>
            </a:prstGeom>
            <a:solidFill>
              <a:srgbClr val="FFFFAB"/>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sz="900" dirty="0">
                  <a:solidFill>
                    <a:srgbClr val="000000"/>
                  </a:solidFill>
                </a:rPr>
                <a:t>Interceptor</a:t>
              </a:r>
              <a:endParaRPr lang="zh-CN" altLang="en-US" sz="900" dirty="0">
                <a:solidFill>
                  <a:srgbClr val="000000"/>
                </a:solidFill>
              </a:endParaRPr>
            </a:p>
          </p:txBody>
        </p:sp>
        <p:sp>
          <p:nvSpPr>
            <p:cNvPr id="105" name="圆角矩形 104"/>
            <p:cNvSpPr/>
            <p:nvPr/>
          </p:nvSpPr>
          <p:spPr bwMode="auto">
            <a:xfrm>
              <a:off x="2700339" y="3856039"/>
              <a:ext cx="1223962" cy="292100"/>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050" dirty="0">
                  <a:solidFill>
                    <a:srgbClr val="FFFFFF"/>
                  </a:solidFill>
                </a:rPr>
                <a:t>权限</a:t>
              </a:r>
              <a:endParaRPr lang="zh-CN" altLang="en-US" sz="1050" dirty="0">
                <a:solidFill>
                  <a:srgbClr val="FFFFFF"/>
                </a:solidFill>
              </a:endParaRPr>
            </a:p>
          </p:txBody>
        </p:sp>
        <p:sp>
          <p:nvSpPr>
            <p:cNvPr id="106" name="圆角矩形 105"/>
            <p:cNvSpPr/>
            <p:nvPr/>
          </p:nvSpPr>
          <p:spPr bwMode="auto">
            <a:xfrm>
              <a:off x="2701877" y="4293909"/>
              <a:ext cx="1212850" cy="292100"/>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050" dirty="0">
                  <a:solidFill>
                    <a:srgbClr val="FFFFFF"/>
                  </a:solidFill>
                </a:rPr>
                <a:t>License</a:t>
              </a:r>
              <a:endParaRPr lang="zh-CN" altLang="en-US" sz="1050" dirty="0">
                <a:solidFill>
                  <a:srgbClr val="FFFFFF"/>
                </a:solidFill>
              </a:endParaRPr>
            </a:p>
          </p:txBody>
        </p:sp>
        <p:sp>
          <p:nvSpPr>
            <p:cNvPr id="107" name="左大括号 106"/>
            <p:cNvSpPr/>
            <p:nvPr/>
          </p:nvSpPr>
          <p:spPr bwMode="auto">
            <a:xfrm>
              <a:off x="2555876" y="3716340"/>
              <a:ext cx="71438" cy="1746251"/>
            </a:xfrm>
            <a:prstGeom prst="leftBrace">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zh-CN" altLang="en-US" sz="180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8" name="左右箭头 107"/>
            <p:cNvSpPr/>
            <p:nvPr/>
          </p:nvSpPr>
          <p:spPr bwMode="auto">
            <a:xfrm>
              <a:off x="6346826" y="1700213"/>
              <a:ext cx="865188"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800" b="1" dirty="0">
                  <a:solidFill>
                    <a:srgbClr val="000000"/>
                  </a:solidFill>
                </a:rPr>
                <a:t>Remote</a:t>
              </a:r>
            </a:p>
            <a:p>
              <a:pPr algn="ctr">
                <a:defRPr/>
              </a:pPr>
              <a:r>
                <a:rPr lang="en-US" altLang="zh-CN" sz="800" b="1" dirty="0">
                  <a:solidFill>
                    <a:srgbClr val="000000"/>
                  </a:solidFill>
                </a:rPr>
                <a:t>Local</a:t>
              </a:r>
            </a:p>
          </p:txBody>
        </p:sp>
        <p:sp>
          <p:nvSpPr>
            <p:cNvPr id="109" name="右大括号 108"/>
            <p:cNvSpPr/>
            <p:nvPr/>
          </p:nvSpPr>
          <p:spPr bwMode="auto">
            <a:xfrm>
              <a:off x="2051772" y="1628615"/>
              <a:ext cx="360074" cy="3816674"/>
            </a:xfrm>
            <a:prstGeom prst="rightBrace">
              <a:avLst>
                <a:gd name="adj1" fmla="val 8333"/>
                <a:gd name="adj2" fmla="val 50000"/>
              </a:avLst>
            </a:prstGeom>
            <a:ln>
              <a:headEnd type="arrow"/>
              <a:tailEnd type="arrow" w="med" len="med"/>
            </a:ln>
          </p:spPr>
          <p:style>
            <a:lnRef idx="2">
              <a:schemeClr val="accent5"/>
            </a:lnRef>
            <a:fillRef idx="0">
              <a:schemeClr val="accent5"/>
            </a:fillRef>
            <a:effectRef idx="1">
              <a:schemeClr val="accent5"/>
            </a:effectRef>
            <a:fontRef idx="minor">
              <a:schemeClr val="tx1"/>
            </a:fontRef>
          </p:style>
          <p:txBody>
            <a:bodyPr anchor="ctr">
              <a:sp3d contourW="6350" prstMaterial="metal">
                <a:bevelT w="127000" h="31750" prst="relaxedInset"/>
                <a:contourClr>
                  <a:schemeClr val="accent1">
                    <a:shade val="75000"/>
                  </a:schemeClr>
                </a:contourClr>
              </a:sp3d>
            </a:bodyPr>
            <a:lstStyle/>
            <a:p>
              <a:pPr algn="ctr">
                <a:defRPr/>
              </a:pPr>
              <a:r>
                <a:rPr lang="en-US" altLang="zh-CN" sz="1050" b="1" cap="all" dirty="0">
                  <a:ln w="0"/>
                  <a:gradFill flip="none">
                    <a:gsLst>
                      <a:gs pos="0">
                        <a:srgbClr val="0060C0">
                          <a:tint val="75000"/>
                          <a:shade val="75000"/>
                          <a:satMod val="170000"/>
                        </a:srgbClr>
                      </a:gs>
                      <a:gs pos="49000">
                        <a:srgbClr val="0060C0">
                          <a:tint val="88000"/>
                          <a:shade val="65000"/>
                          <a:satMod val="172000"/>
                        </a:srgbClr>
                      </a:gs>
                      <a:gs pos="50000">
                        <a:srgbClr val="0060C0">
                          <a:shade val="65000"/>
                          <a:satMod val="130000"/>
                        </a:srgbClr>
                      </a:gs>
                      <a:gs pos="92000">
                        <a:srgbClr val="0060C0">
                          <a:shade val="50000"/>
                          <a:satMod val="120000"/>
                        </a:srgbClr>
                      </a:gs>
                      <a:gs pos="100000">
                        <a:srgbClr val="0060C0">
                          <a:shade val="48000"/>
                          <a:satMod val="120000"/>
                        </a:srgbClr>
                      </a:gs>
                    </a:gsLst>
                    <a:lin ang="5400000"/>
                  </a:gradFill>
                  <a:effectLst>
                    <a:reflection blurRad="12700" stA="50000" endPos="50000" dist="5000" dir="5400000" sy="-100000" rotWithShape="0"/>
                  </a:effectLst>
                </a:rPr>
                <a:t>Json</a:t>
              </a:r>
              <a:endParaRPr lang="zh-CN" altLang="en-US" sz="1050" b="1" cap="all" dirty="0">
                <a:ln w="0"/>
                <a:gradFill flip="none">
                  <a:gsLst>
                    <a:gs pos="0">
                      <a:srgbClr val="0060C0">
                        <a:tint val="75000"/>
                        <a:shade val="75000"/>
                        <a:satMod val="170000"/>
                      </a:srgbClr>
                    </a:gs>
                    <a:gs pos="49000">
                      <a:srgbClr val="0060C0">
                        <a:tint val="88000"/>
                        <a:shade val="65000"/>
                        <a:satMod val="172000"/>
                      </a:srgbClr>
                    </a:gs>
                    <a:gs pos="50000">
                      <a:srgbClr val="0060C0">
                        <a:shade val="65000"/>
                        <a:satMod val="130000"/>
                      </a:srgbClr>
                    </a:gs>
                    <a:gs pos="92000">
                      <a:srgbClr val="0060C0">
                        <a:shade val="50000"/>
                        <a:satMod val="120000"/>
                      </a:srgbClr>
                    </a:gs>
                    <a:gs pos="100000">
                      <a:srgbClr val="0060C0">
                        <a:shade val="48000"/>
                        <a:satMod val="120000"/>
                      </a:srgbClr>
                    </a:gs>
                  </a:gsLst>
                  <a:lin ang="5400000"/>
                </a:gradFill>
                <a:effectLst>
                  <a:reflection blurRad="12700" stA="50000" endPos="50000" dist="5000" dir="5400000" sy="-100000" rotWithShape="0"/>
                </a:effectLst>
              </a:endParaRPr>
            </a:p>
          </p:txBody>
        </p:sp>
        <p:sp>
          <p:nvSpPr>
            <p:cNvPr id="110" name="椭圆 109"/>
            <p:cNvSpPr/>
            <p:nvPr/>
          </p:nvSpPr>
          <p:spPr bwMode="auto">
            <a:xfrm>
              <a:off x="3059708" y="1700585"/>
              <a:ext cx="720080" cy="440684"/>
            </a:xfrm>
            <a:prstGeom prst="ellipse">
              <a:avLst/>
            </a:prstGeom>
            <a:solidFill>
              <a:schemeClr val="accent6">
                <a:lumMod val="20000"/>
                <a:lumOff val="80000"/>
              </a:schemeClr>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900" dirty="0" smtClean="0">
                  <a:solidFill>
                    <a:srgbClr val="000000"/>
                  </a:solidFill>
                </a:rPr>
                <a:t>IOC</a:t>
              </a:r>
              <a:endParaRPr lang="zh-CN" altLang="en-US" sz="900" dirty="0">
                <a:solidFill>
                  <a:srgbClr val="000000"/>
                </a:solidFill>
              </a:endParaRPr>
            </a:p>
          </p:txBody>
        </p:sp>
        <p:sp>
          <p:nvSpPr>
            <p:cNvPr id="111" name="左右箭头 110"/>
            <p:cNvSpPr/>
            <p:nvPr/>
          </p:nvSpPr>
          <p:spPr bwMode="auto">
            <a:xfrm>
              <a:off x="6348414" y="2303464"/>
              <a:ext cx="863600"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800" b="1" dirty="0">
                  <a:solidFill>
                    <a:srgbClr val="000000"/>
                  </a:solidFill>
                </a:rPr>
                <a:t>Remote</a:t>
              </a:r>
            </a:p>
            <a:p>
              <a:pPr algn="ctr">
                <a:defRPr/>
              </a:pPr>
              <a:r>
                <a:rPr lang="en-US" altLang="zh-CN" sz="800" b="1" dirty="0">
                  <a:solidFill>
                    <a:srgbClr val="000000"/>
                  </a:solidFill>
                </a:rPr>
                <a:t>Local</a:t>
              </a:r>
            </a:p>
          </p:txBody>
        </p:sp>
        <p:sp>
          <p:nvSpPr>
            <p:cNvPr id="112" name="左右箭头 111"/>
            <p:cNvSpPr/>
            <p:nvPr/>
          </p:nvSpPr>
          <p:spPr bwMode="auto">
            <a:xfrm>
              <a:off x="6361114" y="2884489"/>
              <a:ext cx="863600"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800" b="1" dirty="0">
                  <a:solidFill>
                    <a:srgbClr val="000000"/>
                  </a:solidFill>
                </a:rPr>
                <a:t>Remote</a:t>
              </a:r>
            </a:p>
            <a:p>
              <a:pPr algn="ctr">
                <a:defRPr/>
              </a:pPr>
              <a:r>
                <a:rPr lang="en-US" altLang="zh-CN" sz="800" b="1" dirty="0">
                  <a:solidFill>
                    <a:srgbClr val="000000"/>
                  </a:solidFill>
                </a:rPr>
                <a:t>local</a:t>
              </a:r>
            </a:p>
          </p:txBody>
        </p:sp>
        <p:sp>
          <p:nvSpPr>
            <p:cNvPr id="113" name="左右箭头 112"/>
            <p:cNvSpPr/>
            <p:nvPr/>
          </p:nvSpPr>
          <p:spPr bwMode="auto">
            <a:xfrm>
              <a:off x="6370639" y="3532189"/>
              <a:ext cx="865187"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800" b="1" dirty="0">
                  <a:solidFill>
                    <a:srgbClr val="000000"/>
                  </a:solidFill>
                </a:rPr>
                <a:t>Remote</a:t>
              </a:r>
            </a:p>
            <a:p>
              <a:pPr algn="ctr">
                <a:defRPr/>
              </a:pPr>
              <a:r>
                <a:rPr lang="en-US" altLang="zh-CN" sz="800" b="1" dirty="0">
                  <a:solidFill>
                    <a:srgbClr val="000000"/>
                  </a:solidFill>
                </a:rPr>
                <a:t>Local</a:t>
              </a:r>
            </a:p>
          </p:txBody>
        </p:sp>
        <p:sp>
          <p:nvSpPr>
            <p:cNvPr id="114" name="左右箭头 113"/>
            <p:cNvSpPr/>
            <p:nvPr/>
          </p:nvSpPr>
          <p:spPr bwMode="auto">
            <a:xfrm>
              <a:off x="6359526" y="4813302"/>
              <a:ext cx="865188" cy="360363"/>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800" b="1" dirty="0">
                  <a:solidFill>
                    <a:srgbClr val="000000"/>
                  </a:solidFill>
                </a:rPr>
                <a:t>Remote</a:t>
              </a:r>
            </a:p>
            <a:p>
              <a:pPr algn="ctr">
                <a:defRPr/>
              </a:pPr>
              <a:r>
                <a:rPr lang="en-US" altLang="zh-CN" sz="800" b="1" dirty="0">
                  <a:solidFill>
                    <a:srgbClr val="000000"/>
                  </a:solidFill>
                </a:rPr>
                <a:t>Local</a:t>
              </a:r>
            </a:p>
          </p:txBody>
        </p:sp>
        <p:sp>
          <p:nvSpPr>
            <p:cNvPr id="115" name="椭圆 114"/>
            <p:cNvSpPr/>
            <p:nvPr/>
          </p:nvSpPr>
          <p:spPr bwMode="auto">
            <a:xfrm>
              <a:off x="3851796" y="2636912"/>
              <a:ext cx="1152252" cy="512469"/>
            </a:xfrm>
            <a:prstGeom prst="ellipse">
              <a:avLst/>
            </a:prstGeom>
            <a:gradFill>
              <a:gsLst>
                <a:gs pos="0">
                  <a:srgbClr val="03D4A8"/>
                </a:gs>
                <a:gs pos="25000">
                  <a:srgbClr val="21D6E0"/>
                </a:gs>
                <a:gs pos="75000">
                  <a:srgbClr val="0087E6"/>
                </a:gs>
                <a:gs pos="100000">
                  <a:srgbClr val="005CBF"/>
                </a:gs>
              </a:gsLst>
              <a:lin ang="16200000" scaled="0"/>
            </a:gra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900" dirty="0" smtClean="0">
                  <a:solidFill>
                    <a:srgbClr val="000000"/>
                  </a:solidFill>
                </a:rPr>
                <a:t>业务</a:t>
              </a:r>
              <a:r>
                <a:rPr lang="en-US" altLang="zh-CN" sz="900" dirty="0" smtClean="0">
                  <a:solidFill>
                    <a:srgbClr val="000000"/>
                  </a:solidFill>
                </a:rPr>
                <a:t>Handler</a:t>
              </a:r>
              <a:endParaRPr lang="zh-CN" altLang="en-US" sz="900" dirty="0">
                <a:solidFill>
                  <a:srgbClr val="000000"/>
                </a:solidFill>
              </a:endParaRPr>
            </a:p>
          </p:txBody>
        </p:sp>
        <p:cxnSp>
          <p:nvCxnSpPr>
            <p:cNvPr id="116" name="曲线连接符 115"/>
            <p:cNvCxnSpPr>
              <a:stCxn id="115" idx="6"/>
              <a:endCxn id="88" idx="2"/>
            </p:cNvCxnSpPr>
            <p:nvPr/>
          </p:nvCxnSpPr>
          <p:spPr bwMode="auto">
            <a:xfrm flipV="1">
              <a:off x="5003801" y="1855788"/>
              <a:ext cx="220663" cy="1036637"/>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7" name="曲线连接符 116"/>
            <p:cNvCxnSpPr>
              <a:stCxn id="115" idx="6"/>
              <a:endCxn id="89" idx="2"/>
            </p:cNvCxnSpPr>
            <p:nvPr/>
          </p:nvCxnSpPr>
          <p:spPr bwMode="auto">
            <a:xfrm flipV="1">
              <a:off x="5003801" y="2495551"/>
              <a:ext cx="220663" cy="396875"/>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8" name="曲线连接符 117"/>
            <p:cNvCxnSpPr>
              <a:stCxn id="115" idx="6"/>
              <a:endCxn id="90" idx="2"/>
            </p:cNvCxnSpPr>
            <p:nvPr/>
          </p:nvCxnSpPr>
          <p:spPr bwMode="auto">
            <a:xfrm>
              <a:off x="5003801" y="2892426"/>
              <a:ext cx="220663" cy="17303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9" name="曲线连接符 118"/>
            <p:cNvCxnSpPr>
              <a:stCxn id="115" idx="6"/>
              <a:endCxn id="91" idx="2"/>
            </p:cNvCxnSpPr>
            <p:nvPr/>
          </p:nvCxnSpPr>
          <p:spPr bwMode="auto">
            <a:xfrm>
              <a:off x="5003801" y="2892426"/>
              <a:ext cx="220663" cy="82073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20" name="曲线连接符 119"/>
            <p:cNvCxnSpPr>
              <a:stCxn id="115" idx="6"/>
              <a:endCxn id="95" idx="2"/>
            </p:cNvCxnSpPr>
            <p:nvPr/>
          </p:nvCxnSpPr>
          <p:spPr bwMode="auto">
            <a:xfrm>
              <a:off x="5003801" y="2892426"/>
              <a:ext cx="220663" cy="1470026"/>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121" name="圆角矩形 120"/>
            <p:cNvSpPr/>
            <p:nvPr/>
          </p:nvSpPr>
          <p:spPr bwMode="auto">
            <a:xfrm>
              <a:off x="2712990" y="4738409"/>
              <a:ext cx="1200150" cy="292100"/>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050" dirty="0">
                  <a:solidFill>
                    <a:srgbClr val="FFFFFF"/>
                  </a:solidFill>
                </a:rPr>
                <a:t>HTTP缓存处理</a:t>
              </a:r>
              <a:endParaRPr lang="zh-CN" altLang="en-US" sz="1050" dirty="0">
                <a:solidFill>
                  <a:srgbClr val="FFFFFF"/>
                </a:solidFill>
              </a:endParaRPr>
            </a:p>
          </p:txBody>
        </p:sp>
        <p:sp>
          <p:nvSpPr>
            <p:cNvPr id="122" name="椭圆 121"/>
            <p:cNvSpPr/>
            <p:nvPr/>
          </p:nvSpPr>
          <p:spPr bwMode="auto">
            <a:xfrm>
              <a:off x="3851920" y="3092710"/>
              <a:ext cx="1152128" cy="432048"/>
            </a:xfrm>
            <a:prstGeom prst="ellipse">
              <a:avLst/>
            </a:prstGeom>
            <a:gradFill>
              <a:gsLst>
                <a:gs pos="0">
                  <a:srgbClr val="03D4A8"/>
                </a:gs>
                <a:gs pos="25000">
                  <a:srgbClr val="21D6E0"/>
                </a:gs>
                <a:gs pos="75000">
                  <a:srgbClr val="0087E6"/>
                </a:gs>
                <a:gs pos="100000">
                  <a:srgbClr val="005CBF"/>
                </a:gs>
              </a:gsLst>
              <a:lin ang="16200000" scaled="0"/>
            </a:gra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900" dirty="0" smtClean="0">
                  <a:solidFill>
                    <a:srgbClr val="000000"/>
                  </a:solidFill>
                </a:rPr>
                <a:t>业务</a:t>
              </a:r>
              <a:r>
                <a:rPr lang="en-US" altLang="zh-CN" sz="900" dirty="0" smtClean="0">
                  <a:solidFill>
                    <a:srgbClr val="000000"/>
                  </a:solidFill>
                </a:rPr>
                <a:t>Handler</a:t>
              </a:r>
              <a:endParaRPr lang="en-US" altLang="zh-CN" sz="900" dirty="0">
                <a:solidFill>
                  <a:srgbClr val="000000"/>
                </a:solidFill>
              </a:endParaRPr>
            </a:p>
          </p:txBody>
        </p:sp>
      </p:grpSp>
      <p:sp>
        <p:nvSpPr>
          <p:cNvPr id="79" name="圆角矩形 78"/>
          <p:cNvSpPr/>
          <p:nvPr/>
        </p:nvSpPr>
        <p:spPr bwMode="auto">
          <a:xfrm>
            <a:off x="2595013" y="4061425"/>
            <a:ext cx="1111343" cy="245225"/>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100" dirty="0">
                <a:solidFill>
                  <a:srgbClr val="FFFFFF"/>
                </a:solidFill>
              </a:rPr>
              <a:t>服务注入</a:t>
            </a:r>
            <a:endParaRPr lang="zh-CN" altLang="en-US" sz="1100" dirty="0">
              <a:solidFill>
                <a:srgbClr val="FFFFFF"/>
              </a:solidFill>
            </a:endParaRPr>
          </a:p>
        </p:txBody>
      </p:sp>
      <p:sp>
        <p:nvSpPr>
          <p:cNvPr id="80" name="椭圆 79"/>
          <p:cNvSpPr/>
          <p:nvPr/>
        </p:nvSpPr>
        <p:spPr bwMode="auto">
          <a:xfrm>
            <a:off x="4915110" y="3765347"/>
            <a:ext cx="1063423" cy="368153"/>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1100" dirty="0">
                <a:solidFill>
                  <a:srgbClr val="000066"/>
                </a:solidFill>
              </a:rPr>
              <a:t>导入</a:t>
            </a:r>
            <a:r>
              <a:rPr lang="en-US" altLang="zh-CN" sz="1100" dirty="0">
                <a:solidFill>
                  <a:srgbClr val="000066"/>
                </a:solidFill>
              </a:rPr>
              <a:t>/导出服务</a:t>
            </a:r>
            <a:endParaRPr lang="zh-CN" altLang="en-US" sz="1100" dirty="0">
              <a:solidFill>
                <a:srgbClr val="000066"/>
              </a:solidFill>
            </a:endParaRPr>
          </a:p>
        </p:txBody>
      </p:sp>
      <p:sp>
        <p:nvSpPr>
          <p:cNvPr id="81" name="椭圆 80"/>
          <p:cNvSpPr/>
          <p:nvPr/>
        </p:nvSpPr>
        <p:spPr bwMode="auto">
          <a:xfrm>
            <a:off x="6849326" y="3760458"/>
            <a:ext cx="1289217" cy="367838"/>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200" dirty="0">
                <a:solidFill>
                  <a:srgbClr val="FFFFFF"/>
                </a:solidFill>
              </a:rPr>
              <a:t>模块…</a:t>
            </a:r>
          </a:p>
          <a:p>
            <a:pPr algn="ctr">
              <a:defRPr/>
            </a:pPr>
            <a:r>
              <a:rPr lang="en-US" altLang="zh-CN" sz="1200" dirty="0">
                <a:solidFill>
                  <a:srgbClr val="FFFFFF"/>
                </a:solidFill>
              </a:rPr>
              <a:t>后台服务</a:t>
            </a:r>
            <a:endParaRPr lang="zh-CN" altLang="en-US" sz="1200" dirty="0">
              <a:solidFill>
                <a:srgbClr val="FFFFFF"/>
              </a:solidFill>
            </a:endParaRPr>
          </a:p>
        </p:txBody>
      </p:sp>
      <p:cxnSp>
        <p:nvCxnSpPr>
          <p:cNvPr id="82" name="曲线连接符 81"/>
          <p:cNvCxnSpPr>
            <a:stCxn id="115" idx="6"/>
            <a:endCxn id="80" idx="2"/>
          </p:cNvCxnSpPr>
          <p:nvPr/>
        </p:nvCxnSpPr>
        <p:spPr bwMode="auto">
          <a:xfrm>
            <a:off x="4714840" y="2177155"/>
            <a:ext cx="199924" cy="1772552"/>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83" name="左右箭头 82"/>
          <p:cNvSpPr/>
          <p:nvPr/>
        </p:nvSpPr>
        <p:spPr bwMode="auto">
          <a:xfrm>
            <a:off x="5980536" y="3242021"/>
            <a:ext cx="801166" cy="302533"/>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900" b="1" dirty="0">
                <a:solidFill>
                  <a:srgbClr val="000000"/>
                </a:solidFill>
              </a:rPr>
              <a:t>Remote</a:t>
            </a:r>
          </a:p>
          <a:p>
            <a:pPr algn="ctr">
              <a:defRPr/>
            </a:pPr>
            <a:r>
              <a:rPr lang="en-US" altLang="zh-CN" sz="900" b="1" dirty="0">
                <a:solidFill>
                  <a:srgbClr val="000000"/>
                </a:solidFill>
              </a:rPr>
              <a:t>Local</a:t>
            </a:r>
          </a:p>
        </p:txBody>
      </p:sp>
      <p:sp>
        <p:nvSpPr>
          <p:cNvPr id="74" name="左右箭头 73"/>
          <p:cNvSpPr/>
          <p:nvPr/>
        </p:nvSpPr>
        <p:spPr bwMode="auto">
          <a:xfrm>
            <a:off x="5970248" y="4334872"/>
            <a:ext cx="801167" cy="302533"/>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900" b="1" dirty="0">
                <a:solidFill>
                  <a:srgbClr val="000000"/>
                </a:solidFill>
              </a:rPr>
              <a:t>Remote</a:t>
            </a:r>
          </a:p>
          <a:p>
            <a:pPr algn="ctr">
              <a:defRPr/>
            </a:pPr>
            <a:r>
              <a:rPr lang="en-US" altLang="zh-CN" sz="900" b="1" dirty="0">
                <a:solidFill>
                  <a:srgbClr val="000000"/>
                </a:solidFill>
              </a:rPr>
              <a:t>Local</a:t>
            </a:r>
          </a:p>
        </p:txBody>
      </p:sp>
      <p:sp>
        <p:nvSpPr>
          <p:cNvPr id="75" name="椭圆 74"/>
          <p:cNvSpPr/>
          <p:nvPr/>
        </p:nvSpPr>
        <p:spPr bwMode="auto">
          <a:xfrm>
            <a:off x="4915110" y="4309420"/>
            <a:ext cx="1063423" cy="368153"/>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dirty="0">
                <a:solidFill>
                  <a:srgbClr val="000066"/>
                </a:solidFill>
              </a:rPr>
              <a:t>……….基础服务</a:t>
            </a:r>
            <a:endParaRPr lang="zh-CN" altLang="en-US" sz="1100" dirty="0">
              <a:solidFill>
                <a:srgbClr val="000066"/>
              </a:solidFill>
            </a:endParaRPr>
          </a:p>
        </p:txBody>
      </p:sp>
      <p:sp>
        <p:nvSpPr>
          <p:cNvPr id="76" name="椭圆 75"/>
          <p:cNvSpPr/>
          <p:nvPr/>
        </p:nvSpPr>
        <p:spPr bwMode="auto">
          <a:xfrm>
            <a:off x="6849326" y="4304218"/>
            <a:ext cx="1289217" cy="367838"/>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200" dirty="0">
                <a:solidFill>
                  <a:srgbClr val="FFFFFF"/>
                </a:solidFill>
              </a:rPr>
              <a:t>模块…</a:t>
            </a:r>
          </a:p>
          <a:p>
            <a:pPr algn="ctr">
              <a:defRPr/>
            </a:pPr>
            <a:r>
              <a:rPr lang="en-US" altLang="zh-CN" sz="1200" dirty="0">
                <a:solidFill>
                  <a:srgbClr val="FFFFFF"/>
                </a:solidFill>
              </a:rPr>
              <a:t>后台服务</a:t>
            </a:r>
            <a:endParaRPr lang="zh-CN" altLang="en-US" sz="1200" dirty="0">
              <a:solidFill>
                <a:srgbClr val="FFFFFF"/>
              </a:solidFill>
            </a:endParaRPr>
          </a:p>
        </p:txBody>
      </p:sp>
      <p:cxnSp>
        <p:nvCxnSpPr>
          <p:cNvPr id="77" name="曲线连接符 76"/>
          <p:cNvCxnSpPr>
            <a:stCxn id="115" idx="6"/>
            <a:endCxn id="75" idx="2"/>
          </p:cNvCxnSpPr>
          <p:nvPr/>
        </p:nvCxnSpPr>
        <p:spPr bwMode="auto">
          <a:xfrm>
            <a:off x="4714840" y="2177155"/>
            <a:ext cx="199924" cy="2316312"/>
          </a:xfrm>
          <a:prstGeom prst="curvedConnector3">
            <a:avLst>
              <a:gd name="adj1" fmla="val 33509"/>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68" name="圆角矩形 67"/>
          <p:cNvSpPr/>
          <p:nvPr/>
        </p:nvSpPr>
        <p:spPr bwMode="auto">
          <a:xfrm>
            <a:off x="474289" y="3867895"/>
            <a:ext cx="1145385" cy="46345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200" dirty="0" smtClean="0">
                <a:solidFill>
                  <a:srgbClr val="000000"/>
                </a:solidFill>
              </a:rPr>
              <a:t>基础服务</a:t>
            </a:r>
            <a:endParaRPr lang="en-US" altLang="zh-CN" sz="1200" dirty="0">
              <a:solidFill>
                <a:srgbClr val="000000"/>
              </a:solidFill>
            </a:endParaRPr>
          </a:p>
        </p:txBody>
      </p:sp>
      <p:pic>
        <p:nvPicPr>
          <p:cNvPr id="124" name="图片 123"/>
          <p:cNvPicPr>
            <a:picLocks noChangeAspect="1"/>
          </p:cNvPicPr>
          <p:nvPr/>
        </p:nvPicPr>
        <p:blipFill>
          <a:blip r:embed="rId4"/>
          <a:stretch>
            <a:fillRect/>
          </a:stretch>
        </p:blipFill>
        <p:spPr>
          <a:xfrm>
            <a:off x="7744318" y="-953"/>
            <a:ext cx="1399682" cy="417961"/>
          </a:xfrm>
          <a:prstGeom prst="rect">
            <a:avLst/>
          </a:prstGeom>
        </p:spPr>
      </p:pic>
    </p:spTree>
    <p:extLst>
      <p:ext uri="{BB962C8B-B14F-4D97-AF65-F5344CB8AC3E}">
        <p14:creationId xmlns="" xmlns:p14="http://schemas.microsoft.com/office/powerpoint/2010/main" val="1551606516"/>
      </p:ext>
    </p:extLst>
  </p:cSld>
  <p:clrMapOvr>
    <a:masterClrMapping/>
  </p:clrMapOvr>
  <p:transition>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123728" y="674861"/>
            <a:ext cx="6990896" cy="37123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1144" name="AutoShape 8"/>
          <p:cNvSpPr>
            <a:spLocks noChangeArrowheads="1"/>
          </p:cNvSpPr>
          <p:nvPr/>
        </p:nvSpPr>
        <p:spPr bwMode="auto">
          <a:xfrm>
            <a:off x="357158" y="988143"/>
            <a:ext cx="1619250" cy="701278"/>
          </a:xfrm>
          <a:prstGeom prst="downArrowCallout">
            <a:avLst>
              <a:gd name="adj1" fmla="val 43294"/>
              <a:gd name="adj2" fmla="val 43294"/>
              <a:gd name="adj3" fmla="val 16667"/>
              <a:gd name="adj4" fmla="val 6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a:lnSpc>
                <a:spcPct val="120000"/>
              </a:lnSpc>
              <a:spcBef>
                <a:spcPct val="20000"/>
              </a:spcBef>
              <a:buClr>
                <a:srgbClr val="E1B40C"/>
              </a:buClr>
              <a:buSzPct val="80000"/>
              <a:buFont typeface="Wingdings" pitchFamily="2" charset="2"/>
              <a:buNone/>
              <a:defRPr/>
            </a:pPr>
            <a:r>
              <a:rPr lang="zh-CN" altLang="en-US" sz="1800" b="1" dirty="0" smtClean="0"/>
              <a:t>建模工具</a:t>
            </a:r>
            <a:endParaRPr lang="zh-CN" altLang="en-US" sz="1800" b="1" dirty="0">
              <a:solidFill>
                <a:schemeClr val="tx1"/>
              </a:solidFill>
            </a:endParaRPr>
          </a:p>
        </p:txBody>
      </p:sp>
      <p:sp>
        <p:nvSpPr>
          <p:cNvPr id="91145" name="AutoShape 9"/>
          <p:cNvSpPr>
            <a:spLocks noChangeArrowheads="1"/>
          </p:cNvSpPr>
          <p:nvPr/>
        </p:nvSpPr>
        <p:spPr bwMode="auto">
          <a:xfrm>
            <a:off x="357158" y="1784671"/>
            <a:ext cx="1619250" cy="701279"/>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800" b="1" dirty="0" smtClean="0"/>
              <a:t>业务规则配置</a:t>
            </a:r>
            <a:endParaRPr lang="zh-CN" altLang="en-US" sz="1800" b="1" dirty="0">
              <a:solidFill>
                <a:schemeClr val="tx1"/>
              </a:solidFill>
            </a:endParaRPr>
          </a:p>
        </p:txBody>
      </p:sp>
      <p:sp>
        <p:nvSpPr>
          <p:cNvPr id="91146" name="AutoShape 10"/>
          <p:cNvSpPr>
            <a:spLocks noChangeArrowheads="1"/>
          </p:cNvSpPr>
          <p:nvPr/>
        </p:nvSpPr>
        <p:spPr bwMode="auto">
          <a:xfrm>
            <a:off x="357158" y="2581199"/>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en-US" altLang="zh-CN" sz="1800" b="1" dirty="0" smtClean="0"/>
              <a:t>WEB</a:t>
            </a:r>
            <a:r>
              <a:rPr lang="zh-CN" altLang="en-US" sz="1800" b="1" dirty="0" smtClean="0"/>
              <a:t>页面维护</a:t>
            </a:r>
            <a:endParaRPr lang="zh-CN" altLang="en-US" sz="1800" b="1" dirty="0">
              <a:solidFill>
                <a:schemeClr val="tx1"/>
              </a:solidFill>
            </a:endParaRPr>
          </a:p>
        </p:txBody>
      </p:sp>
      <p:sp>
        <p:nvSpPr>
          <p:cNvPr id="91148" name="AutoShape 12"/>
          <p:cNvSpPr>
            <a:spLocks noChangeArrowheads="1"/>
          </p:cNvSpPr>
          <p:nvPr/>
        </p:nvSpPr>
        <p:spPr bwMode="auto">
          <a:xfrm>
            <a:off x="357158" y="3382640"/>
            <a:ext cx="1619250" cy="701278"/>
          </a:xfrm>
          <a:prstGeom prst="downArrowCallout">
            <a:avLst>
              <a:gd name="adj1" fmla="val 0"/>
              <a:gd name="adj2" fmla="val 43294"/>
              <a:gd name="adj3" fmla="val 0"/>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600" b="1" dirty="0"/>
              <a:t>工作流设计工具</a:t>
            </a:r>
            <a:endParaRPr lang="zh-CN" altLang="en-US" sz="1600" b="1" dirty="0">
              <a:solidFill>
                <a:schemeClr val="tx1"/>
              </a:solidFill>
            </a:endParaRPr>
          </a:p>
        </p:txBody>
      </p:sp>
      <p:sp>
        <p:nvSpPr>
          <p:cNvPr id="10" name="标题 1"/>
          <p:cNvSpPr txBox="1">
            <a:spLocks/>
          </p:cNvSpPr>
          <p:nvPr/>
        </p:nvSpPr>
        <p:spPr>
          <a:xfrm>
            <a:off x="179512" y="17983"/>
            <a:ext cx="7081838" cy="465535"/>
          </a:xfrm>
          <a:prstGeom prst="rect">
            <a:avLst/>
          </a:prstGeom>
        </p:spPr>
        <p:txBody>
          <a:bodyPr vert="horz" lIns="91440" tIns="45720" rIns="91440" bIns="45720" rtlCol="0" anchor="ctr">
            <a:normAutofit lnSpcReduction="10000"/>
          </a:bodyPr>
          <a:lstStyle>
            <a:lvl1pPr defTabSz="457200" eaLnBrk="1" latinLnBrk="0" hangingPunct="1">
              <a:buNone/>
              <a:defRPr kumimoji="1" lang="zh-CN" altLang="en-US" sz="2600" b="0" i="0">
                <a:latin typeface="微软雅黑"/>
                <a:ea typeface="微软雅黑"/>
                <a:cs typeface="微软雅黑"/>
              </a:defRPr>
            </a:lvl1pPr>
          </a:lstStyle>
          <a:p>
            <a:r>
              <a:rPr lang="en-US" altLang="zh-CN" dirty="0"/>
              <a:t>BOS</a:t>
            </a:r>
            <a:r>
              <a:rPr lang="zh-CN" altLang="en-US" dirty="0"/>
              <a:t>开发工具</a:t>
            </a:r>
            <a:r>
              <a:rPr lang="zh-CN" altLang="en-US" dirty="0" smtClean="0"/>
              <a:t>使用流程</a:t>
            </a:r>
            <a:endParaRPr lang="zh-CN" altLang="en-US" dirty="0"/>
          </a:p>
        </p:txBody>
      </p:sp>
      <p:pic>
        <p:nvPicPr>
          <p:cNvPr id="14354" name="Picture 1" descr="D:\我的资料库\Documents\Tencent Files\58554100\Image\C2C\)S3L1O%~L]4LEGO{UQ8_)57.pn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195514" y="674862"/>
            <a:ext cx="6840537" cy="37123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38016739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54"/>
                                        </p:tgtEl>
                                        <p:attrNameLst>
                                          <p:attrName>style.visibility</p:attrName>
                                        </p:attrNameLst>
                                      </p:cBhvr>
                                      <p:to>
                                        <p:strVal val="visible"/>
                                      </p:to>
                                    </p:set>
                                    <p:anim calcmode="lin" valueType="num">
                                      <p:cBhvr additive="base">
                                        <p:cTn id="7" dur="500" fill="hold"/>
                                        <p:tgtEl>
                                          <p:spTgt spid="14354"/>
                                        </p:tgtEl>
                                        <p:attrNameLst>
                                          <p:attrName>ppt_x</p:attrName>
                                        </p:attrNameLst>
                                      </p:cBhvr>
                                      <p:tavLst>
                                        <p:tav tm="0">
                                          <p:val>
                                            <p:strVal val="#ppt_x"/>
                                          </p:val>
                                        </p:tav>
                                        <p:tav tm="100000">
                                          <p:val>
                                            <p:strVal val="#ppt_x"/>
                                          </p:val>
                                        </p:tav>
                                      </p:tavLst>
                                    </p:anim>
                                    <p:anim calcmode="lin" valueType="num">
                                      <p:cBhvr additive="base">
                                        <p:cTn id="8" dur="500" fill="hold"/>
                                        <p:tgtEl>
                                          <p:spTgt spid="143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44" name="AutoShape 8"/>
          <p:cNvSpPr>
            <a:spLocks noChangeArrowheads="1"/>
          </p:cNvSpPr>
          <p:nvPr/>
        </p:nvSpPr>
        <p:spPr bwMode="auto">
          <a:xfrm>
            <a:off x="357158" y="988143"/>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gn="ctr">
              <a:lnSpc>
                <a:spcPct val="120000"/>
              </a:lnSpc>
              <a:spcBef>
                <a:spcPct val="20000"/>
              </a:spcBef>
              <a:buClr>
                <a:srgbClr val="E1B40C"/>
              </a:buClr>
              <a:buSzPct val="80000"/>
              <a:buFont typeface="Wingdings" pitchFamily="2" charset="2"/>
              <a:buNone/>
              <a:defRPr/>
            </a:pPr>
            <a:r>
              <a:rPr lang="zh-CN" altLang="en-US" sz="1800" b="1" dirty="0" smtClean="0"/>
              <a:t>建模工具</a:t>
            </a:r>
            <a:endParaRPr lang="zh-CN" altLang="en-US" sz="1800" b="1" dirty="0">
              <a:solidFill>
                <a:schemeClr val="tx1"/>
              </a:solidFill>
            </a:endParaRPr>
          </a:p>
        </p:txBody>
      </p:sp>
      <p:sp>
        <p:nvSpPr>
          <p:cNvPr id="91145" name="AutoShape 9"/>
          <p:cNvSpPr>
            <a:spLocks noChangeArrowheads="1"/>
          </p:cNvSpPr>
          <p:nvPr/>
        </p:nvSpPr>
        <p:spPr bwMode="auto">
          <a:xfrm>
            <a:off x="357158" y="1784671"/>
            <a:ext cx="1619250" cy="701279"/>
          </a:xfrm>
          <a:prstGeom prst="downArrowCallout">
            <a:avLst>
              <a:gd name="adj1" fmla="val 43294"/>
              <a:gd name="adj2" fmla="val 43294"/>
              <a:gd name="adj3" fmla="val 16667"/>
              <a:gd name="adj4" fmla="val 6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800" b="1" dirty="0" smtClean="0"/>
              <a:t>业务规则</a:t>
            </a:r>
            <a:r>
              <a:rPr lang="zh-CN" altLang="en-US" sz="1800" b="1" dirty="0"/>
              <a:t>配置</a:t>
            </a:r>
          </a:p>
        </p:txBody>
      </p:sp>
      <p:sp>
        <p:nvSpPr>
          <p:cNvPr id="91146" name="AutoShape 10"/>
          <p:cNvSpPr>
            <a:spLocks noChangeArrowheads="1"/>
          </p:cNvSpPr>
          <p:nvPr/>
        </p:nvSpPr>
        <p:spPr bwMode="auto">
          <a:xfrm>
            <a:off x="357158" y="2581199"/>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en-US" altLang="zh-CN" sz="1800" b="1" dirty="0" smtClean="0"/>
              <a:t>WEB</a:t>
            </a:r>
            <a:r>
              <a:rPr lang="zh-CN" altLang="en-US" sz="1800" b="1" dirty="0" smtClean="0"/>
              <a:t>页面维护</a:t>
            </a:r>
            <a:endParaRPr lang="zh-CN" altLang="en-US" sz="1800" b="1" dirty="0">
              <a:solidFill>
                <a:schemeClr val="tx1"/>
              </a:solidFill>
            </a:endParaRPr>
          </a:p>
        </p:txBody>
      </p:sp>
      <p:sp>
        <p:nvSpPr>
          <p:cNvPr id="91148" name="AutoShape 12"/>
          <p:cNvSpPr>
            <a:spLocks noChangeArrowheads="1"/>
          </p:cNvSpPr>
          <p:nvPr/>
        </p:nvSpPr>
        <p:spPr bwMode="auto">
          <a:xfrm>
            <a:off x="357158" y="3382640"/>
            <a:ext cx="1619250" cy="701278"/>
          </a:xfrm>
          <a:prstGeom prst="downArrowCallout">
            <a:avLst>
              <a:gd name="adj1" fmla="val 0"/>
              <a:gd name="adj2" fmla="val 43294"/>
              <a:gd name="adj3" fmla="val 0"/>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600" b="1" dirty="0"/>
              <a:t>工作流设计工具</a:t>
            </a:r>
            <a:endParaRPr lang="zh-CN" altLang="en-US" sz="1600" b="1" dirty="0">
              <a:solidFill>
                <a:schemeClr val="tx1"/>
              </a:solidFill>
            </a:endParaRPr>
          </a:p>
        </p:txBody>
      </p:sp>
      <p:sp>
        <p:nvSpPr>
          <p:cNvPr id="10" name="标题 1"/>
          <p:cNvSpPr txBox="1">
            <a:spLocks/>
          </p:cNvSpPr>
          <p:nvPr/>
        </p:nvSpPr>
        <p:spPr>
          <a:xfrm>
            <a:off x="179512" y="17983"/>
            <a:ext cx="7081838" cy="465535"/>
          </a:xfrm>
          <a:prstGeom prst="rect">
            <a:avLst/>
          </a:prstGeom>
        </p:spPr>
        <p:txBody>
          <a:bodyPr vert="horz" lIns="91440" tIns="45720" rIns="91440" bIns="45720" rtlCol="0" anchor="ctr">
            <a:normAutofit lnSpcReduction="10000"/>
          </a:bodyPr>
          <a:lstStyle>
            <a:lvl1pPr defTabSz="457200" eaLnBrk="1" latinLnBrk="0" hangingPunct="1">
              <a:buNone/>
              <a:defRPr kumimoji="1" lang="zh-CN" altLang="en-US" sz="2600" b="0" i="0">
                <a:latin typeface="微软雅黑"/>
                <a:ea typeface="微软雅黑"/>
                <a:cs typeface="微软雅黑"/>
              </a:defRPr>
            </a:lvl1pPr>
          </a:lstStyle>
          <a:p>
            <a:r>
              <a:rPr lang="en-US" altLang="zh-CN" dirty="0"/>
              <a:t>BOS</a:t>
            </a:r>
            <a:r>
              <a:rPr lang="zh-CN" altLang="en-US" dirty="0"/>
              <a:t>开发工具</a:t>
            </a:r>
            <a:r>
              <a:rPr lang="zh-CN" altLang="en-US" dirty="0" smtClean="0"/>
              <a:t>使用流程</a:t>
            </a:r>
            <a:endParaRPr lang="zh-CN" altLang="en-US" dirty="0"/>
          </a:p>
        </p:txBody>
      </p:sp>
      <p:pic>
        <p:nvPicPr>
          <p:cNvPr id="11"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195736" y="699542"/>
            <a:ext cx="6551612" cy="3649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12" descr="botp_prop_map"/>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2268539" y="709390"/>
            <a:ext cx="6643687" cy="3536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59750939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44" name="AutoShape 8"/>
          <p:cNvSpPr>
            <a:spLocks noChangeArrowheads="1"/>
          </p:cNvSpPr>
          <p:nvPr/>
        </p:nvSpPr>
        <p:spPr bwMode="auto">
          <a:xfrm>
            <a:off x="357158" y="988143"/>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gn="ctr">
              <a:lnSpc>
                <a:spcPct val="120000"/>
              </a:lnSpc>
              <a:spcBef>
                <a:spcPct val="20000"/>
              </a:spcBef>
              <a:buClr>
                <a:srgbClr val="E1B40C"/>
              </a:buClr>
              <a:buSzPct val="80000"/>
              <a:buFont typeface="Wingdings" pitchFamily="2" charset="2"/>
              <a:buNone/>
              <a:defRPr/>
            </a:pPr>
            <a:r>
              <a:rPr lang="zh-CN" altLang="en-US" sz="1800" b="1" dirty="0" smtClean="0"/>
              <a:t>建模工具</a:t>
            </a:r>
            <a:endParaRPr lang="zh-CN" altLang="en-US" sz="1800" b="1" dirty="0">
              <a:solidFill>
                <a:schemeClr val="tx1"/>
              </a:solidFill>
            </a:endParaRPr>
          </a:p>
        </p:txBody>
      </p:sp>
      <p:sp>
        <p:nvSpPr>
          <p:cNvPr id="91145" name="AutoShape 9"/>
          <p:cNvSpPr>
            <a:spLocks noChangeArrowheads="1"/>
          </p:cNvSpPr>
          <p:nvPr/>
        </p:nvSpPr>
        <p:spPr bwMode="auto">
          <a:xfrm>
            <a:off x="357158" y="1784671"/>
            <a:ext cx="1619250" cy="701279"/>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800" b="1" dirty="0" smtClean="0"/>
              <a:t>业务规则</a:t>
            </a:r>
            <a:r>
              <a:rPr lang="zh-CN" altLang="en-US" sz="1800" b="1" dirty="0"/>
              <a:t>配置</a:t>
            </a:r>
          </a:p>
        </p:txBody>
      </p:sp>
      <p:sp>
        <p:nvSpPr>
          <p:cNvPr id="91146" name="AutoShape 10"/>
          <p:cNvSpPr>
            <a:spLocks noChangeArrowheads="1"/>
          </p:cNvSpPr>
          <p:nvPr/>
        </p:nvSpPr>
        <p:spPr bwMode="auto">
          <a:xfrm>
            <a:off x="357158" y="2581199"/>
            <a:ext cx="1619250" cy="701278"/>
          </a:xfrm>
          <a:prstGeom prst="downArrowCallout">
            <a:avLst>
              <a:gd name="adj1" fmla="val 43294"/>
              <a:gd name="adj2" fmla="val 43294"/>
              <a:gd name="adj3" fmla="val 16667"/>
              <a:gd name="adj4" fmla="val 6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en-US" altLang="zh-CN" sz="1800" b="1" dirty="0" smtClean="0"/>
              <a:t>WEB</a:t>
            </a:r>
            <a:r>
              <a:rPr lang="zh-CN" altLang="en-US" sz="1800" b="1" dirty="0" smtClean="0"/>
              <a:t>页面维护</a:t>
            </a:r>
            <a:endParaRPr lang="zh-CN" altLang="en-US" sz="1800" b="1" dirty="0">
              <a:solidFill>
                <a:schemeClr val="tx1"/>
              </a:solidFill>
            </a:endParaRPr>
          </a:p>
        </p:txBody>
      </p:sp>
      <p:sp>
        <p:nvSpPr>
          <p:cNvPr id="91148" name="AutoShape 12"/>
          <p:cNvSpPr>
            <a:spLocks noChangeArrowheads="1"/>
          </p:cNvSpPr>
          <p:nvPr/>
        </p:nvSpPr>
        <p:spPr bwMode="auto">
          <a:xfrm>
            <a:off x="357158" y="3382640"/>
            <a:ext cx="1619250" cy="701278"/>
          </a:xfrm>
          <a:prstGeom prst="downArrowCallout">
            <a:avLst>
              <a:gd name="adj1" fmla="val 0"/>
              <a:gd name="adj2" fmla="val 43294"/>
              <a:gd name="adj3" fmla="val 0"/>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600" b="1" dirty="0"/>
              <a:t>工作流设计工具</a:t>
            </a:r>
            <a:endParaRPr lang="zh-CN" altLang="en-US" sz="1600" b="1" dirty="0">
              <a:solidFill>
                <a:schemeClr val="tx1"/>
              </a:solidFill>
            </a:endParaRPr>
          </a:p>
        </p:txBody>
      </p:sp>
      <p:sp>
        <p:nvSpPr>
          <p:cNvPr id="10" name="标题 1"/>
          <p:cNvSpPr txBox="1">
            <a:spLocks/>
          </p:cNvSpPr>
          <p:nvPr/>
        </p:nvSpPr>
        <p:spPr>
          <a:xfrm>
            <a:off x="179512" y="17983"/>
            <a:ext cx="7081838" cy="465535"/>
          </a:xfrm>
          <a:prstGeom prst="rect">
            <a:avLst/>
          </a:prstGeom>
        </p:spPr>
        <p:txBody>
          <a:bodyPr vert="horz" lIns="91440" tIns="45720" rIns="91440" bIns="45720" rtlCol="0" anchor="ctr">
            <a:normAutofit lnSpcReduction="10000"/>
          </a:bodyPr>
          <a:lstStyle>
            <a:lvl1pPr defTabSz="457200" eaLnBrk="1" latinLnBrk="0" hangingPunct="1">
              <a:buNone/>
              <a:defRPr kumimoji="1" lang="zh-CN" altLang="en-US" sz="2600" b="0" i="0">
                <a:latin typeface="微软雅黑"/>
                <a:ea typeface="微软雅黑"/>
                <a:cs typeface="微软雅黑"/>
              </a:defRPr>
            </a:lvl1pPr>
          </a:lstStyle>
          <a:p>
            <a:r>
              <a:rPr lang="en-US" altLang="zh-CN" dirty="0"/>
              <a:t>BOS</a:t>
            </a:r>
            <a:r>
              <a:rPr lang="zh-CN" altLang="en-US" dirty="0"/>
              <a:t>开发工具</a:t>
            </a:r>
            <a:r>
              <a:rPr lang="zh-CN" altLang="en-US" dirty="0" smtClean="0"/>
              <a:t>使用流程</a:t>
            </a:r>
            <a:endParaRPr lang="zh-CN" altLang="en-US" dirty="0"/>
          </a:p>
        </p:txBody>
      </p:sp>
      <p:pic>
        <p:nvPicPr>
          <p:cNvPr id="205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267744" y="605444"/>
            <a:ext cx="5774780" cy="40545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89525423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44" name="AutoShape 8"/>
          <p:cNvSpPr>
            <a:spLocks noChangeArrowheads="1"/>
          </p:cNvSpPr>
          <p:nvPr/>
        </p:nvSpPr>
        <p:spPr bwMode="auto">
          <a:xfrm>
            <a:off x="357158" y="988143"/>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gn="ctr">
              <a:lnSpc>
                <a:spcPct val="120000"/>
              </a:lnSpc>
              <a:spcBef>
                <a:spcPct val="20000"/>
              </a:spcBef>
              <a:buClr>
                <a:srgbClr val="E1B40C"/>
              </a:buClr>
              <a:buSzPct val="80000"/>
              <a:buFont typeface="Wingdings" pitchFamily="2" charset="2"/>
              <a:buNone/>
              <a:defRPr/>
            </a:pPr>
            <a:r>
              <a:rPr lang="zh-CN" altLang="en-US" sz="1800" b="1" dirty="0" smtClean="0"/>
              <a:t>建模工具</a:t>
            </a:r>
            <a:endParaRPr lang="zh-CN" altLang="en-US" sz="1800" b="1" dirty="0">
              <a:solidFill>
                <a:schemeClr val="tx1"/>
              </a:solidFill>
            </a:endParaRPr>
          </a:p>
        </p:txBody>
      </p:sp>
      <p:sp>
        <p:nvSpPr>
          <p:cNvPr id="91145" name="AutoShape 9"/>
          <p:cNvSpPr>
            <a:spLocks noChangeArrowheads="1"/>
          </p:cNvSpPr>
          <p:nvPr/>
        </p:nvSpPr>
        <p:spPr bwMode="auto">
          <a:xfrm>
            <a:off x="357158" y="1784671"/>
            <a:ext cx="1619250" cy="701279"/>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800" b="1" dirty="0" smtClean="0"/>
              <a:t>业务规则</a:t>
            </a:r>
            <a:r>
              <a:rPr lang="zh-CN" altLang="en-US" sz="1800" b="1" dirty="0"/>
              <a:t>配置</a:t>
            </a:r>
          </a:p>
        </p:txBody>
      </p:sp>
      <p:sp>
        <p:nvSpPr>
          <p:cNvPr id="91146" name="AutoShape 10"/>
          <p:cNvSpPr>
            <a:spLocks noChangeArrowheads="1"/>
          </p:cNvSpPr>
          <p:nvPr/>
        </p:nvSpPr>
        <p:spPr bwMode="auto">
          <a:xfrm>
            <a:off x="357158" y="2581199"/>
            <a:ext cx="1619250" cy="701278"/>
          </a:xfrm>
          <a:prstGeom prst="downArrowCallout">
            <a:avLst>
              <a:gd name="adj1" fmla="val 43294"/>
              <a:gd name="adj2" fmla="val 43294"/>
              <a:gd name="adj3" fmla="val 16667"/>
              <a:gd name="adj4" fmla="val 66667"/>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en-US" altLang="zh-CN" sz="1800" b="1" dirty="0" smtClean="0"/>
              <a:t>WEB</a:t>
            </a:r>
            <a:r>
              <a:rPr lang="zh-CN" altLang="en-US" sz="1800" b="1" dirty="0" smtClean="0"/>
              <a:t>页面维护</a:t>
            </a:r>
            <a:endParaRPr lang="zh-CN" altLang="en-US" sz="1800" b="1" dirty="0">
              <a:solidFill>
                <a:schemeClr val="tx1"/>
              </a:solidFill>
            </a:endParaRPr>
          </a:p>
        </p:txBody>
      </p:sp>
      <p:sp>
        <p:nvSpPr>
          <p:cNvPr id="91148" name="AutoShape 12"/>
          <p:cNvSpPr>
            <a:spLocks noChangeArrowheads="1"/>
          </p:cNvSpPr>
          <p:nvPr/>
        </p:nvSpPr>
        <p:spPr bwMode="auto">
          <a:xfrm>
            <a:off x="357158" y="3382640"/>
            <a:ext cx="1619250" cy="701278"/>
          </a:xfrm>
          <a:prstGeom prst="downArrowCallout">
            <a:avLst>
              <a:gd name="adj1" fmla="val 0"/>
              <a:gd name="adj2" fmla="val 43294"/>
              <a:gd name="adj3" fmla="val 0"/>
              <a:gd name="adj4" fmla="val 66667"/>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nSpc>
                <a:spcPct val="120000"/>
              </a:lnSpc>
              <a:spcBef>
                <a:spcPct val="20000"/>
              </a:spcBef>
              <a:buClr>
                <a:srgbClr val="E1B40C"/>
              </a:buClr>
              <a:buSzPct val="80000"/>
              <a:buFont typeface="Wingdings" pitchFamily="2" charset="2"/>
              <a:buNone/>
              <a:defRPr/>
            </a:pPr>
            <a:r>
              <a:rPr lang="zh-CN" altLang="en-US" sz="1600" b="1" dirty="0"/>
              <a:t>工作流设计工具</a:t>
            </a:r>
            <a:endParaRPr lang="zh-CN" altLang="en-US" sz="1600" b="1" dirty="0">
              <a:solidFill>
                <a:schemeClr val="tx1"/>
              </a:solidFill>
            </a:endParaRPr>
          </a:p>
        </p:txBody>
      </p:sp>
      <p:sp>
        <p:nvSpPr>
          <p:cNvPr id="10" name="标题 1"/>
          <p:cNvSpPr txBox="1">
            <a:spLocks/>
          </p:cNvSpPr>
          <p:nvPr/>
        </p:nvSpPr>
        <p:spPr>
          <a:xfrm>
            <a:off x="179512" y="17983"/>
            <a:ext cx="7081838" cy="465535"/>
          </a:xfrm>
          <a:prstGeom prst="rect">
            <a:avLst/>
          </a:prstGeom>
        </p:spPr>
        <p:txBody>
          <a:bodyPr vert="horz" lIns="91440" tIns="45720" rIns="91440" bIns="45720" rtlCol="0" anchor="ctr">
            <a:normAutofit lnSpcReduction="10000"/>
          </a:bodyPr>
          <a:lstStyle>
            <a:lvl1pPr defTabSz="457200" eaLnBrk="1" latinLnBrk="0" hangingPunct="1">
              <a:buNone/>
              <a:defRPr kumimoji="1" lang="zh-CN" altLang="en-US" sz="2600" b="0" i="0">
                <a:latin typeface="微软雅黑"/>
                <a:ea typeface="微软雅黑"/>
                <a:cs typeface="微软雅黑"/>
              </a:defRPr>
            </a:lvl1pPr>
          </a:lstStyle>
          <a:p>
            <a:r>
              <a:rPr lang="en-US" altLang="zh-CN" dirty="0"/>
              <a:t>BOS</a:t>
            </a:r>
            <a:r>
              <a:rPr lang="zh-CN" altLang="en-US" dirty="0"/>
              <a:t>开发工具</a:t>
            </a:r>
            <a:r>
              <a:rPr lang="zh-CN" altLang="en-US" dirty="0" smtClean="0"/>
              <a:t>使用流程</a:t>
            </a:r>
            <a:endParaRPr lang="zh-CN" altLang="en-US" dirty="0"/>
          </a:p>
        </p:txBody>
      </p:sp>
      <p:pic>
        <p:nvPicPr>
          <p:cNvPr id="9" name="Picture 2" descr="D:\MyDoc\5售前支持\常用资料\工作流建模.bmp"/>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262188" y="708199"/>
            <a:ext cx="6413500" cy="37504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89525423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p:txBody>
          <a:bodyPr>
            <a:normAutofit/>
          </a:bodyPr>
          <a:lstStyle/>
          <a:p>
            <a:r>
              <a:rPr lang="zh-CN" altLang="en-US" sz="2400" dirty="0"/>
              <a:t>三</a:t>
            </a:r>
            <a:r>
              <a:rPr lang="zh-CN" altLang="en-US" sz="2400" dirty="0" smtClean="0"/>
              <a:t>种</a:t>
            </a:r>
            <a:r>
              <a:rPr lang="en-US" altLang="zh-CN" sz="2400" dirty="0"/>
              <a:t>WAF</a:t>
            </a:r>
            <a:r>
              <a:rPr lang="zh-CN" altLang="en-US" sz="2400" dirty="0"/>
              <a:t>框架</a:t>
            </a:r>
          </a:p>
        </p:txBody>
      </p:sp>
      <p:sp>
        <p:nvSpPr>
          <p:cNvPr id="13" name="矩形 12"/>
          <p:cNvSpPr/>
          <p:nvPr/>
        </p:nvSpPr>
        <p:spPr>
          <a:xfrm>
            <a:off x="971601" y="699542"/>
            <a:ext cx="7272808" cy="3908443"/>
          </a:xfrm>
          <a:prstGeom prst="rect">
            <a:avLst/>
          </a:prstGeom>
          <a:noFill/>
          <a:ln w="12700">
            <a:solidFill>
              <a:srgbClr val="00B9E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lvl="1" defTabSz="457200">
              <a:lnSpc>
                <a:spcPct val="150000"/>
              </a:lnSpc>
              <a:spcBef>
                <a:spcPts val="0"/>
              </a:spcBef>
              <a:buClr>
                <a:srgbClr val="28B0EE"/>
              </a:buClr>
              <a:buSzPct val="100000"/>
            </a:pPr>
            <a:endParaRPr kumimoji="1" lang="en-US" altLang="zh-CN" sz="800" dirty="0">
              <a:solidFill>
                <a:schemeClr val="tx1"/>
              </a:solidFill>
              <a:latin typeface="微软雅黑" pitchFamily="34" charset="-122"/>
              <a:ea typeface="微软雅黑" pitchFamily="34" charset="-122"/>
              <a:cs typeface="微软雅黑"/>
            </a:endParaRPr>
          </a:p>
        </p:txBody>
      </p:sp>
      <p:graphicFrame>
        <p:nvGraphicFramePr>
          <p:cNvPr id="4" name="图示 3"/>
          <p:cNvGraphicFramePr/>
          <p:nvPr>
            <p:extLst>
              <p:ext uri="{D42A27DB-BD31-4B8C-83A1-F6EECF244321}">
                <p14:modId xmlns="" xmlns:p14="http://schemas.microsoft.com/office/powerpoint/2010/main" val="3493671793"/>
              </p:ext>
            </p:extLst>
          </p:nvPr>
        </p:nvGraphicFramePr>
        <p:xfrm>
          <a:off x="1572344" y="843558"/>
          <a:ext cx="6096000"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1434181609"/>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63e3575c773570e0d6c5d657f52384e5db58d7d2"/>
</p:tagLst>
</file>

<file path=ppt/theme/theme1.xml><?xml version="1.0" encoding="utf-8"?>
<a:theme xmlns:a="http://schemas.openxmlformats.org/drawingml/2006/main" name="①绝密（16：9_密级模版）">
  <a:themeElements>
    <a:clrScheme name="kingdee">
      <a:dk1>
        <a:srgbClr val="000000"/>
      </a:dk1>
      <a:lt1>
        <a:srgbClr val="FFFFFF"/>
      </a:lt1>
      <a:dk2>
        <a:srgbClr val="000000"/>
      </a:dk2>
      <a:lt2>
        <a:srgbClr val="404040"/>
      </a:lt2>
      <a:accent1>
        <a:srgbClr val="0060C0"/>
      </a:accent1>
      <a:accent2>
        <a:srgbClr val="003B76"/>
      </a:accent2>
      <a:accent3>
        <a:srgbClr val="FFFFFF"/>
      </a:accent3>
      <a:accent4>
        <a:srgbClr val="000000"/>
      </a:accent4>
      <a:accent5>
        <a:srgbClr val="AAB6DC"/>
      </a:accent5>
      <a:accent6>
        <a:srgbClr val="00356A"/>
      </a:accent6>
      <a:hlink>
        <a:srgbClr val="FF9900"/>
      </a:hlink>
      <a:folHlink>
        <a:srgbClr val="CC00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①绝密（16：9_密级模版）.potm</Template>
  <TotalTime>17850</TotalTime>
  <Words>793</Words>
  <Application>Microsoft Office PowerPoint</Application>
  <PresentationFormat>全屏显示(16:9)</PresentationFormat>
  <Paragraphs>216</Paragraphs>
  <Slides>11</Slides>
  <Notes>11</Notes>
  <HiddenSlides>1</HiddenSlides>
  <MMClips>0</MMClips>
  <ScaleCrop>false</ScaleCrop>
  <HeadingPairs>
    <vt:vector size="4" baseType="variant">
      <vt:variant>
        <vt:lpstr>主题</vt:lpstr>
      </vt:variant>
      <vt:variant>
        <vt:i4>1</vt:i4>
      </vt:variant>
      <vt:variant>
        <vt:lpstr>幻灯片标题</vt:lpstr>
      </vt:variant>
      <vt:variant>
        <vt:i4>11</vt:i4>
      </vt:variant>
    </vt:vector>
  </HeadingPairs>
  <TitlesOfParts>
    <vt:vector size="12" baseType="lpstr">
      <vt:lpstr>①绝密（16：9_密级模版）</vt:lpstr>
      <vt:lpstr>EAS8.0 Web开发培训                                 ---先导篇 </vt:lpstr>
      <vt:lpstr>目录</vt:lpstr>
      <vt:lpstr>BOS开发工具构成</vt:lpstr>
      <vt:lpstr>WEB平台技术框架</vt:lpstr>
      <vt:lpstr>幻灯片 5</vt:lpstr>
      <vt:lpstr>幻灯片 6</vt:lpstr>
      <vt:lpstr>幻灯片 7</vt:lpstr>
      <vt:lpstr>幻灯片 8</vt:lpstr>
      <vt:lpstr>三种WAF框架</vt:lpstr>
      <vt:lpstr>幻灯片 10</vt:lpstr>
      <vt:lpstr>特别声明</vt:lpstr>
    </vt:vector>
  </TitlesOfParts>
  <Company>kingdee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EAS800 Web开发培训1_先导篇</dc:title>
  <dc:creator>kingdee</dc:creator>
  <cp:lastModifiedBy>RD_laihua_fan</cp:lastModifiedBy>
  <cp:revision>716</cp:revision>
  <dcterms:created xsi:type="dcterms:W3CDTF">2012-04-19T08:27:40Z</dcterms:created>
  <dcterms:modified xsi:type="dcterms:W3CDTF">2016-06-22T05:20:13Z</dcterms:modified>
</cp:coreProperties>
</file>