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42" r:id="rId1"/>
  </p:sldMasterIdLst>
  <p:notesMasterIdLst>
    <p:notesMasterId r:id="rId35"/>
  </p:notesMasterIdLst>
  <p:handoutMasterIdLst>
    <p:handoutMasterId r:id="rId36"/>
  </p:handoutMasterIdLst>
  <p:sldIdLst>
    <p:sldId id="1275" r:id="rId2"/>
    <p:sldId id="1265" r:id="rId3"/>
    <p:sldId id="1276" r:id="rId4"/>
    <p:sldId id="1281" r:id="rId5"/>
    <p:sldId id="1283" r:id="rId6"/>
    <p:sldId id="1282" r:id="rId7"/>
    <p:sldId id="1285" r:id="rId8"/>
    <p:sldId id="1284" r:id="rId9"/>
    <p:sldId id="1286" r:id="rId10"/>
    <p:sldId id="1287" r:id="rId11"/>
    <p:sldId id="1288" r:id="rId12"/>
    <p:sldId id="1289" r:id="rId13"/>
    <p:sldId id="1290" r:id="rId14"/>
    <p:sldId id="1291" r:id="rId15"/>
    <p:sldId id="1292" r:id="rId16"/>
    <p:sldId id="1293" r:id="rId17"/>
    <p:sldId id="1294" r:id="rId18"/>
    <p:sldId id="1295" r:id="rId19"/>
    <p:sldId id="1296" r:id="rId20"/>
    <p:sldId id="1297" r:id="rId21"/>
    <p:sldId id="1298" r:id="rId22"/>
    <p:sldId id="1299" r:id="rId23"/>
    <p:sldId id="1300" r:id="rId24"/>
    <p:sldId id="1301" r:id="rId25"/>
    <p:sldId id="1302" r:id="rId26"/>
    <p:sldId id="1303" r:id="rId27"/>
    <p:sldId id="1304" r:id="rId28"/>
    <p:sldId id="1305" r:id="rId29"/>
    <p:sldId id="1306" r:id="rId30"/>
    <p:sldId id="1307" r:id="rId31"/>
    <p:sldId id="1308" r:id="rId32"/>
    <p:sldId id="284" r:id="rId33"/>
    <p:sldId id="878" r:id="rId34"/>
  </p:sldIdLst>
  <p:sldSz cx="9144000" cy="5143500" type="screen16x9"/>
  <p:notesSz cx="6858000" cy="9144000"/>
  <p:custDataLst>
    <p:tags r:id="rId37"/>
  </p:custDataLst>
  <p:defaultTextStyle>
    <a:defPPr>
      <a:defRPr lang="zh-CN"/>
    </a:defPPr>
    <a:lvl1pPr algn="l" rtl="0" fontAlgn="base">
      <a:spcBef>
        <a:spcPct val="0"/>
      </a:spcBef>
      <a:spcAft>
        <a:spcPct val="0"/>
      </a:spcAft>
      <a:defRPr sz="2000" kern="1200">
        <a:solidFill>
          <a:schemeClr val="tx1"/>
        </a:solidFill>
        <a:latin typeface="宋体" charset="-122"/>
        <a:ea typeface="宋体" charset="-122"/>
        <a:cs typeface="+mn-cs"/>
      </a:defRPr>
    </a:lvl1pPr>
    <a:lvl2pPr marL="456662" algn="l" rtl="0" fontAlgn="base">
      <a:spcBef>
        <a:spcPct val="0"/>
      </a:spcBef>
      <a:spcAft>
        <a:spcPct val="0"/>
      </a:spcAft>
      <a:defRPr sz="2000" kern="1200">
        <a:solidFill>
          <a:schemeClr val="tx1"/>
        </a:solidFill>
        <a:latin typeface="宋体" charset="-122"/>
        <a:ea typeface="宋体" charset="-122"/>
        <a:cs typeface="+mn-cs"/>
      </a:defRPr>
    </a:lvl2pPr>
    <a:lvl3pPr marL="913388" algn="l" rtl="0" fontAlgn="base">
      <a:spcBef>
        <a:spcPct val="0"/>
      </a:spcBef>
      <a:spcAft>
        <a:spcPct val="0"/>
      </a:spcAft>
      <a:defRPr sz="2000" kern="1200">
        <a:solidFill>
          <a:schemeClr val="tx1"/>
        </a:solidFill>
        <a:latin typeface="宋体" charset="-122"/>
        <a:ea typeface="宋体" charset="-122"/>
        <a:cs typeface="+mn-cs"/>
      </a:defRPr>
    </a:lvl3pPr>
    <a:lvl4pPr marL="1370070" algn="l" rtl="0" fontAlgn="base">
      <a:spcBef>
        <a:spcPct val="0"/>
      </a:spcBef>
      <a:spcAft>
        <a:spcPct val="0"/>
      </a:spcAft>
      <a:defRPr sz="2000" kern="1200">
        <a:solidFill>
          <a:schemeClr val="tx1"/>
        </a:solidFill>
        <a:latin typeface="宋体" charset="-122"/>
        <a:ea typeface="宋体" charset="-122"/>
        <a:cs typeface="+mn-cs"/>
      </a:defRPr>
    </a:lvl4pPr>
    <a:lvl5pPr marL="1826774" algn="l" rtl="0" fontAlgn="base">
      <a:spcBef>
        <a:spcPct val="0"/>
      </a:spcBef>
      <a:spcAft>
        <a:spcPct val="0"/>
      </a:spcAft>
      <a:defRPr sz="2000" kern="1200">
        <a:solidFill>
          <a:schemeClr val="tx1"/>
        </a:solidFill>
        <a:latin typeface="宋体" charset="-122"/>
        <a:ea typeface="宋体" charset="-122"/>
        <a:cs typeface="+mn-cs"/>
      </a:defRPr>
    </a:lvl5pPr>
    <a:lvl6pPr marL="2283435" algn="l" defTabSz="913388" rtl="0" eaLnBrk="1" latinLnBrk="0" hangingPunct="1">
      <a:defRPr sz="2000" kern="1200">
        <a:solidFill>
          <a:schemeClr val="tx1"/>
        </a:solidFill>
        <a:latin typeface="宋体" charset="-122"/>
        <a:ea typeface="宋体" charset="-122"/>
        <a:cs typeface="+mn-cs"/>
      </a:defRPr>
    </a:lvl6pPr>
    <a:lvl7pPr marL="2740097" algn="l" defTabSz="913388" rtl="0" eaLnBrk="1" latinLnBrk="0" hangingPunct="1">
      <a:defRPr sz="2000" kern="1200">
        <a:solidFill>
          <a:schemeClr val="tx1"/>
        </a:solidFill>
        <a:latin typeface="宋体" charset="-122"/>
        <a:ea typeface="宋体" charset="-122"/>
        <a:cs typeface="+mn-cs"/>
      </a:defRPr>
    </a:lvl7pPr>
    <a:lvl8pPr marL="3196800" algn="l" defTabSz="913388" rtl="0" eaLnBrk="1" latinLnBrk="0" hangingPunct="1">
      <a:defRPr sz="2000" kern="1200">
        <a:solidFill>
          <a:schemeClr val="tx1"/>
        </a:solidFill>
        <a:latin typeface="宋体" charset="-122"/>
        <a:ea typeface="宋体" charset="-122"/>
        <a:cs typeface="+mn-cs"/>
      </a:defRPr>
    </a:lvl8pPr>
    <a:lvl9pPr marL="3653491" algn="l" defTabSz="913388" rtl="0" eaLnBrk="1" latinLnBrk="0" hangingPunct="1">
      <a:defRPr sz="2000" kern="1200">
        <a:solidFill>
          <a:schemeClr val="tx1"/>
        </a:solidFill>
        <a:latin typeface="宋体" charset="-122"/>
        <a:ea typeface="宋体" charset="-122"/>
        <a:cs typeface="+mn-cs"/>
      </a:defRPr>
    </a:lvl9pPr>
  </p:defaultTextStyle>
  <p:extLst>
    <p:ext uri="{EFAFB233-063F-42B5-8137-9DF3F51BA10A}">
      <p15:sldGuideLst xmlns:p15="http://schemas.microsoft.com/office/powerpoint/2012/main" xmlns="">
        <p15:guide id="1" orient="horz" pos="3162">
          <p15:clr>
            <a:srgbClr val="A4A3A4"/>
          </p15:clr>
        </p15:guide>
        <p15:guide id="2" pos="551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webPr encoding="gb2312"/>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a:srgbClr val="FF9900"/>
    <a:srgbClr val="FF6600"/>
    <a:srgbClr val="002C59"/>
    <a:srgbClr val="005092"/>
    <a:srgbClr val="FFCC99"/>
    <a:srgbClr val="FFFF00"/>
    <a:srgbClr val="558ED5"/>
    <a:srgbClr val="663300"/>
    <a:srgbClr val="0033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713" autoAdjust="0"/>
    <p:restoredTop sz="83855" autoAdjust="0"/>
  </p:normalViewPr>
  <p:slideViewPr>
    <p:cSldViewPr>
      <p:cViewPr varScale="1">
        <p:scale>
          <a:sx n="105" d="100"/>
          <a:sy n="105" d="100"/>
        </p:scale>
        <p:origin x="-102" y="-246"/>
      </p:cViewPr>
      <p:guideLst>
        <p:guide orient="horz" pos="3162"/>
        <p:guide pos="5511"/>
      </p:guideLst>
    </p:cSldViewPr>
  </p:slideViewPr>
  <p:outlineViewPr>
    <p:cViewPr>
      <p:scale>
        <a:sx n="33" d="100"/>
        <a:sy n="33" d="100"/>
      </p:scale>
      <p:origin x="0" y="5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1661"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60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F374D668-D138-4503-8038-BF417F930298}" type="slidenum">
              <a:rPr lang="en-US" altLang="zh-CN"/>
              <a:pPr>
                <a:defRPr/>
              </a:pPr>
              <a:t>‹#›</a:t>
            </a:fld>
            <a:endParaRPr lang="en-US" altLang="zh-CN" dirty="0"/>
          </a:p>
        </p:txBody>
      </p:sp>
    </p:spTree>
    <p:extLst>
      <p:ext uri="{BB962C8B-B14F-4D97-AF65-F5344CB8AC3E}">
        <p14:creationId xmlns:p14="http://schemas.microsoft.com/office/powerpoint/2010/main" xmlns="" val="28143437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553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447C3CA4-1A3F-43E3-944D-8257F97CD276}" type="slidenum">
              <a:rPr lang="en-US" altLang="zh-CN"/>
              <a:pPr>
                <a:defRPr/>
              </a:pPr>
              <a:t>‹#›</a:t>
            </a:fld>
            <a:endParaRPr lang="en-US" altLang="zh-CN" dirty="0"/>
          </a:p>
        </p:txBody>
      </p:sp>
    </p:spTree>
    <p:extLst>
      <p:ext uri="{BB962C8B-B14F-4D97-AF65-F5344CB8AC3E}">
        <p14:creationId xmlns:p14="http://schemas.microsoft.com/office/powerpoint/2010/main" xmlns="" val="861224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6662"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3388"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007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6774"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3435" algn="l" defTabSz="913388" rtl="0" eaLnBrk="1" latinLnBrk="0" hangingPunct="1">
      <a:defRPr sz="1200" kern="1200">
        <a:solidFill>
          <a:schemeClr val="tx1"/>
        </a:solidFill>
        <a:latin typeface="+mn-lt"/>
        <a:ea typeface="+mn-ea"/>
        <a:cs typeface="+mn-cs"/>
      </a:defRPr>
    </a:lvl6pPr>
    <a:lvl7pPr marL="2740097" algn="l" defTabSz="913388" rtl="0" eaLnBrk="1" latinLnBrk="0" hangingPunct="1">
      <a:defRPr sz="1200" kern="1200">
        <a:solidFill>
          <a:schemeClr val="tx1"/>
        </a:solidFill>
        <a:latin typeface="+mn-lt"/>
        <a:ea typeface="+mn-ea"/>
        <a:cs typeface="+mn-cs"/>
      </a:defRPr>
    </a:lvl7pPr>
    <a:lvl8pPr marL="3196800" algn="l" defTabSz="913388" rtl="0" eaLnBrk="1" latinLnBrk="0" hangingPunct="1">
      <a:defRPr sz="1200" kern="1200">
        <a:solidFill>
          <a:schemeClr val="tx1"/>
        </a:solidFill>
        <a:latin typeface="+mn-lt"/>
        <a:ea typeface="+mn-ea"/>
        <a:cs typeface="+mn-cs"/>
      </a:defRPr>
    </a:lvl8pPr>
    <a:lvl9pPr marL="3653491" algn="l" defTabSz="9133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a:t>
            </a:fld>
            <a:endParaRPr lang="en-US" altLang="zh-CN" dirty="0"/>
          </a:p>
        </p:txBody>
      </p:sp>
    </p:spTree>
    <p:extLst>
      <p:ext uri="{BB962C8B-B14F-4D97-AF65-F5344CB8AC3E}">
        <p14:creationId xmlns:p14="http://schemas.microsoft.com/office/powerpoint/2010/main" xmlns="" val="1431021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10</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11</a:t>
            </a:fld>
            <a:endParaRPr lang="en-US" altLang="zh-CN"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12</a:t>
            </a:fld>
            <a:endParaRPr lang="en-US" alt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13</a:t>
            </a:fld>
            <a:endParaRPr lang="en-US" altLang="zh-CN"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14</a:t>
            </a:fld>
            <a:endParaRPr lang="en-US" altLang="zh-CN"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15</a:t>
            </a:fld>
            <a:endParaRPr lang="en-US" altLang="zh-CN"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16</a:t>
            </a:fld>
            <a:endParaRPr lang="en-US" altLang="zh-CN"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17</a:t>
            </a:fld>
            <a:endParaRPr lang="en-US" altLang="zh-CN"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18</a:t>
            </a:fld>
            <a:endParaRPr lang="en-US" altLang="zh-CN"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19</a:t>
            </a:fld>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a:t>
            </a:fld>
            <a:endParaRPr lang="en-US" altLang="zh-CN" dirty="0"/>
          </a:p>
        </p:txBody>
      </p:sp>
    </p:spTree>
    <p:extLst>
      <p:ext uri="{BB962C8B-B14F-4D97-AF65-F5344CB8AC3E}">
        <p14:creationId xmlns:p14="http://schemas.microsoft.com/office/powerpoint/2010/main" xmlns="" val="660876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20</a:t>
            </a:fld>
            <a:endParaRPr lang="en-US" altLang="zh-CN"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21</a:t>
            </a:fld>
            <a:endParaRPr lang="en-US" altLang="zh-CN"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22</a:t>
            </a:fld>
            <a:endParaRPr lang="en-US" altLang="zh-CN"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23</a:t>
            </a:fld>
            <a:endParaRPr lang="en-US" altLang="zh-CN"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24</a:t>
            </a:fld>
            <a:endParaRPr lang="en-US" altLang="zh-CN"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25</a:t>
            </a:fld>
            <a:endParaRPr lang="en-US" altLang="zh-C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26</a:t>
            </a:fld>
            <a:endParaRPr lang="en-US" altLang="zh-CN"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27</a:t>
            </a:fld>
            <a:endParaRPr lang="en-US" altLang="zh-CN"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28</a:t>
            </a:fld>
            <a:endParaRPr lang="en-US"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29</a:t>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a:t>
            </a:fld>
            <a:endParaRPr lang="en-US" altLang="zh-CN" dirty="0"/>
          </a:p>
        </p:txBody>
      </p:sp>
    </p:spTree>
    <p:extLst>
      <p:ext uri="{BB962C8B-B14F-4D97-AF65-F5344CB8AC3E}">
        <p14:creationId xmlns:p14="http://schemas.microsoft.com/office/powerpoint/2010/main" xmlns="" val="1994083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30</a:t>
            </a:fld>
            <a:endParaRPr lang="en-US" altLang="zh-CN"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31</a:t>
            </a:fld>
            <a:endParaRPr lang="en-US" altLang="zh-CN"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32</a:t>
            </a:fld>
            <a:endParaRPr lang="en-US" altLang="zh-CN"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33</a:t>
            </a:fld>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4</a:t>
            </a:fld>
            <a:endParaRPr lang="en-US" altLang="zh-CN" dirty="0">
              <a:solidFill>
                <a:prstClr val="black"/>
              </a:solidFill>
            </a:endParaRPr>
          </a:p>
        </p:txBody>
      </p:sp>
    </p:spTree>
    <p:extLst>
      <p:ext uri="{BB962C8B-B14F-4D97-AF65-F5344CB8AC3E}">
        <p14:creationId xmlns:p14="http://schemas.microsoft.com/office/powerpoint/2010/main" xmlns="" val="883072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5</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6</a:t>
            </a:fld>
            <a:endParaRPr lang="en-US" alt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7</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8</a:t>
            </a:fld>
            <a:endParaRPr lang="en-US" alt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9</a:t>
            </a:fld>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6777" cy="5143500"/>
          </a:xfrm>
          <a:prstGeom prst="rect">
            <a:avLst/>
          </a:prstGeom>
        </p:spPr>
      </p:pic>
      <p:sp>
        <p:nvSpPr>
          <p:cNvPr id="2" name="标题 1"/>
          <p:cNvSpPr>
            <a:spLocks noGrp="1"/>
          </p:cNvSpPr>
          <p:nvPr>
            <p:ph type="ctrTitle"/>
          </p:nvPr>
        </p:nvSpPr>
        <p:spPr>
          <a:xfrm>
            <a:off x="760040" y="1206388"/>
            <a:ext cx="7772400" cy="857514"/>
          </a:xfrm>
        </p:spPr>
        <p:txBody>
          <a:bodyPr>
            <a:normAutofit/>
          </a:bodyPr>
          <a:lstStyle>
            <a:lvl1pPr algn="l">
              <a:defRPr lang="zh-CN" altLang="en-US" sz="3600" b="1" i="0" kern="1200" dirty="0">
                <a:solidFill>
                  <a:srgbClr val="00549A"/>
                </a:solidFill>
                <a:latin typeface="Arial Black" pitchFamily="34" charset="0"/>
                <a:ea typeface="微软雅黑" pitchFamily="34" charset="-122"/>
                <a:cs typeface="微软雅黑"/>
              </a:defRPr>
            </a:lvl1pPr>
          </a:lstStyle>
          <a:p>
            <a:r>
              <a:rPr kumimoji="1" lang="zh-CN" altLang="en-US" smtClean="0"/>
              <a:t>单击此处编辑母版标题样式</a:t>
            </a:r>
            <a:endParaRPr kumimoji="1" lang="zh-CN" altLang="en-US" dirty="0"/>
          </a:p>
        </p:txBody>
      </p:sp>
      <p:sp>
        <p:nvSpPr>
          <p:cNvPr id="3" name="副标题 2"/>
          <p:cNvSpPr>
            <a:spLocks noGrp="1"/>
          </p:cNvSpPr>
          <p:nvPr>
            <p:ph type="subTitle" idx="1"/>
          </p:nvPr>
        </p:nvSpPr>
        <p:spPr>
          <a:xfrm>
            <a:off x="4945425" y="2312523"/>
            <a:ext cx="3587021" cy="1022626"/>
          </a:xfrm>
        </p:spPr>
        <p:txBody>
          <a:bodyPr>
            <a:normAutofit/>
          </a:bodyPr>
          <a:lstStyle>
            <a:lvl1pPr marL="342497" indent="-342497" algn="l" rtl="0" eaLnBrk="0" fontAlgn="base" hangingPunct="0">
              <a:spcBef>
                <a:spcPct val="20000"/>
              </a:spcBef>
              <a:spcAft>
                <a:spcPct val="0"/>
              </a:spcAft>
              <a:buClr>
                <a:srgbClr val="003399"/>
              </a:buClr>
              <a:buSzPct val="80000"/>
              <a:buFont typeface="Wingdings" pitchFamily="2" charset="2"/>
              <a:buNone/>
              <a:defRPr lang="zh-CN" altLang="en-US" sz="2000" kern="1200" dirty="0">
                <a:solidFill>
                  <a:schemeClr val="tx1"/>
                </a:solidFill>
                <a:latin typeface="黑体" pitchFamily="2" charset="-122"/>
                <a:ea typeface="微软雅黑" pitchFamily="34" charset="-122"/>
                <a:cs typeface="+mn-cs"/>
              </a:defRPr>
            </a:lvl1pPr>
            <a:lvl2pPr marL="456662" indent="0" algn="ctr">
              <a:buNone/>
              <a:defRPr>
                <a:solidFill>
                  <a:schemeClr val="tx1">
                    <a:tint val="75000"/>
                  </a:schemeClr>
                </a:solidFill>
              </a:defRPr>
            </a:lvl2pPr>
            <a:lvl3pPr marL="913388" indent="0" algn="ctr">
              <a:buNone/>
              <a:defRPr>
                <a:solidFill>
                  <a:schemeClr val="tx1">
                    <a:tint val="75000"/>
                  </a:schemeClr>
                </a:solidFill>
              </a:defRPr>
            </a:lvl3pPr>
            <a:lvl4pPr marL="1370070" indent="0" algn="ctr">
              <a:buNone/>
              <a:defRPr>
                <a:solidFill>
                  <a:schemeClr val="tx1">
                    <a:tint val="75000"/>
                  </a:schemeClr>
                </a:solidFill>
              </a:defRPr>
            </a:lvl4pPr>
            <a:lvl5pPr marL="1826774" indent="0" algn="ctr">
              <a:buNone/>
              <a:defRPr>
                <a:solidFill>
                  <a:schemeClr val="tx1">
                    <a:tint val="75000"/>
                  </a:schemeClr>
                </a:solidFill>
              </a:defRPr>
            </a:lvl5pPr>
            <a:lvl6pPr marL="2283435" indent="0" algn="ctr">
              <a:buNone/>
              <a:defRPr>
                <a:solidFill>
                  <a:schemeClr val="tx1">
                    <a:tint val="75000"/>
                  </a:schemeClr>
                </a:solidFill>
              </a:defRPr>
            </a:lvl6pPr>
            <a:lvl7pPr marL="2740097" indent="0" algn="ctr">
              <a:buNone/>
              <a:defRPr>
                <a:solidFill>
                  <a:schemeClr val="tx1">
                    <a:tint val="75000"/>
                  </a:schemeClr>
                </a:solidFill>
              </a:defRPr>
            </a:lvl7pPr>
            <a:lvl8pPr marL="3196800" indent="0" algn="ctr">
              <a:buNone/>
              <a:defRPr>
                <a:solidFill>
                  <a:schemeClr val="tx1">
                    <a:tint val="75000"/>
                  </a:schemeClr>
                </a:solidFill>
              </a:defRPr>
            </a:lvl8pPr>
            <a:lvl9pPr marL="3653491" indent="0" algn="ctr">
              <a:buNone/>
              <a:defRPr>
                <a:solidFill>
                  <a:schemeClr val="tx1">
                    <a:tint val="75000"/>
                  </a:schemeClr>
                </a:solidFill>
              </a:defRPr>
            </a:lvl9pPr>
          </a:lstStyle>
          <a:p>
            <a:r>
              <a:rPr kumimoji="1" lang="zh-CN" altLang="en-US" smtClean="0"/>
              <a:t>单击此处编辑母版副标题样式</a:t>
            </a:r>
            <a:endParaRPr kumimoji="1" lang="zh-CN" altLang="en-US" dirty="0"/>
          </a:p>
        </p:txBody>
      </p:sp>
      <p:sp>
        <p:nvSpPr>
          <p:cNvPr id="9" name="Rectangle 37"/>
          <p:cNvSpPr>
            <a:spLocks/>
          </p:cNvSpPr>
          <p:nvPr userDrawn="1"/>
        </p:nvSpPr>
        <p:spPr bwMode="auto">
          <a:xfrm>
            <a:off x="256460" y="4767758"/>
            <a:ext cx="287538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sp>
        <p:nvSpPr>
          <p:cNvPr id="13"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pic>
        <p:nvPicPr>
          <p:cNvPr id="18" name="图片 17" descr="20120325大品牌Logo.png"/>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6723365" y="442770"/>
            <a:ext cx="2025099" cy="504000"/>
          </a:xfrm>
          <a:prstGeom prst="rect">
            <a:avLst/>
          </a:prstGeom>
        </p:spPr>
      </p:pic>
      <p:grpSp>
        <p:nvGrpSpPr>
          <p:cNvPr id="8" name="组合 7"/>
          <p:cNvGrpSpPr/>
          <p:nvPr userDrawn="1"/>
        </p:nvGrpSpPr>
        <p:grpSpPr>
          <a:xfrm>
            <a:off x="144963" y="2321154"/>
            <a:ext cx="6371254" cy="3058908"/>
            <a:chOff x="395536" y="2897458"/>
            <a:chExt cx="4549883" cy="2184448"/>
          </a:xfrm>
        </p:grpSpPr>
        <p:pic>
          <p:nvPicPr>
            <p:cNvPr id="10"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a14="http://schemas.microsoft.com/office/drawing/2010/main" xmlns=""/>
                </a:ext>
              </a:extLst>
            </a:blip>
            <a:srcRect/>
            <a:stretch>
              <a:fillRect/>
            </a:stretch>
          </p:blipFill>
          <p:spPr bwMode="auto">
            <a:xfrm>
              <a:off x="395536" y="2897458"/>
              <a:ext cx="2122564" cy="2122564"/>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a14="http://schemas.microsoft.com/office/drawing/2010/main" xmlns=""/>
                </a:ext>
              </a:extLst>
            </a:blip>
            <a:srcRect/>
            <a:stretch/>
          </p:blipFill>
          <p:spPr bwMode="auto">
            <a:xfrm>
              <a:off x="1966894" y="2930672"/>
              <a:ext cx="2978525" cy="2151234"/>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xmlns="" val="27390474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p:spPr>
        <p:txBody>
          <a:bodyPr>
            <a:normAutofit/>
          </a:bodyPr>
          <a:lstStyle>
            <a:lvl1pPr marL="342497" indent="-342497">
              <a:buSzPct val="100000"/>
              <a:buFontTx/>
              <a:buBlip>
                <a:blip r:embed="rId2"/>
              </a:buBlip>
              <a:defRPr sz="2000" b="0" i="0">
                <a:solidFill>
                  <a:schemeClr val="tx1">
                    <a:lumMod val="85000"/>
                    <a:lumOff val="15000"/>
                  </a:schemeClr>
                </a:solidFill>
                <a:latin typeface="微软雅黑"/>
                <a:ea typeface="微软雅黑"/>
                <a:cs typeface="微软雅黑"/>
              </a:defRPr>
            </a:lvl1pPr>
            <a:lvl2pPr>
              <a:defRPr sz="1800" b="0" i="0">
                <a:solidFill>
                  <a:schemeClr val="tx1">
                    <a:lumMod val="85000"/>
                    <a:lumOff val="15000"/>
                  </a:schemeClr>
                </a:solidFill>
                <a:latin typeface="微软雅黑"/>
                <a:ea typeface="微软雅黑"/>
                <a:cs typeface="微软雅黑"/>
              </a:defRPr>
            </a:lvl2pPr>
            <a:lvl3pPr>
              <a:defRPr sz="1600" b="0" i="0">
                <a:solidFill>
                  <a:schemeClr val="tx1">
                    <a:lumMod val="85000"/>
                    <a:lumOff val="15000"/>
                  </a:schemeClr>
                </a:solidFill>
                <a:latin typeface="微软雅黑"/>
                <a:ea typeface="微软雅黑"/>
                <a:cs typeface="微软雅黑"/>
              </a:defRPr>
            </a:lvl3pPr>
            <a:lvl4pPr>
              <a:defRPr sz="1400" b="0" i="0">
                <a:solidFill>
                  <a:schemeClr val="tx1">
                    <a:lumMod val="85000"/>
                    <a:lumOff val="15000"/>
                  </a:schemeClr>
                </a:solidFill>
                <a:latin typeface="微软雅黑"/>
                <a:ea typeface="微软雅黑"/>
                <a:cs typeface="微软雅黑"/>
              </a:defRPr>
            </a:lvl4pPr>
            <a:lvl5pPr>
              <a:defRPr sz="1400" b="0" i="0">
                <a:solidFill>
                  <a:schemeClr val="tx1">
                    <a:lumMod val="85000"/>
                    <a:lumOff val="15000"/>
                  </a:schemeClr>
                </a:solidFill>
                <a:latin typeface="微软雅黑"/>
                <a:ea typeface="微软雅黑"/>
                <a:cs typeface="微软雅黑"/>
              </a:defRPr>
            </a:lvl5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dirty="0"/>
          </a:p>
        </p:txBody>
      </p:sp>
      <p:sp>
        <p:nvSpPr>
          <p:cNvPr id="2" name="标题 1"/>
          <p:cNvSpPr>
            <a:spLocks noGrp="1"/>
          </p:cNvSpPr>
          <p:nvPr>
            <p:ph type="title"/>
          </p:nvPr>
        </p:nvSpPr>
        <p:spPr>
          <a:xfrm>
            <a:off x="323532" y="2"/>
            <a:ext cx="7128197" cy="520095"/>
          </a:xfrm>
        </p:spPr>
        <p:txBody>
          <a:bodyPr>
            <a:normAutofit/>
          </a:bodyPr>
          <a:lstStyle>
            <a:lvl1pPr algn="l">
              <a:defRPr sz="2600" b="0" i="0">
                <a:latin typeface="微软雅黑"/>
                <a:ea typeface="微软雅黑"/>
                <a:cs typeface="微软雅黑"/>
              </a:defRPr>
            </a:lvl1pPr>
          </a:lstStyle>
          <a:p>
            <a:r>
              <a:rPr kumimoji="1" lang="zh-CN" altLang="en-US" smtClean="0"/>
              <a:t>单击此处编辑母版标题样式</a:t>
            </a:r>
            <a:endParaRPr kumimoji="1" lang="zh-CN" altLang="en-US" dirty="0"/>
          </a:p>
        </p:txBody>
      </p:sp>
    </p:spTree>
    <p:extLst>
      <p:ext uri="{BB962C8B-B14F-4D97-AF65-F5344CB8AC3E}">
        <p14:creationId xmlns:p14="http://schemas.microsoft.com/office/powerpoint/2010/main" xmlns="" val="370060623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15" name="图片 14"/>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6777" cy="5143500"/>
          </a:xfrm>
          <a:prstGeom prst="rect">
            <a:avLst/>
          </a:prstGeom>
        </p:spPr>
      </p:pic>
      <p:sp>
        <p:nvSpPr>
          <p:cNvPr id="6" name="Rectangle 4"/>
          <p:cNvSpPr>
            <a:spLocks/>
          </p:cNvSpPr>
          <p:nvPr/>
        </p:nvSpPr>
        <p:spPr bwMode="auto">
          <a:xfrm>
            <a:off x="4521611" y="1436547"/>
            <a:ext cx="1811393"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zh-CN" sz="4800" dirty="0">
                <a:solidFill>
                  <a:schemeClr val="tx1">
                    <a:lumMod val="75000"/>
                    <a:lumOff val="25000"/>
                  </a:schemeClr>
                </a:solidFill>
                <a:latin typeface="Goudy Old Style" pitchFamily="18" charset="0"/>
                <a:ea typeface="宋体" charset="0"/>
                <a:cs typeface="Helvetica Neue UltraLight" charset="0"/>
                <a:sym typeface="Helvetica Neue UltraLight" charset="0"/>
              </a:rPr>
              <a:t>Thanks</a:t>
            </a:r>
          </a:p>
        </p:txBody>
      </p:sp>
      <p:sp>
        <p:nvSpPr>
          <p:cNvPr id="7" name="Rectangle 5"/>
          <p:cNvSpPr>
            <a:spLocks/>
          </p:cNvSpPr>
          <p:nvPr/>
        </p:nvSpPr>
        <p:spPr bwMode="auto">
          <a:xfrm>
            <a:off x="4050689" y="2190146"/>
            <a:ext cx="96785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1800" dirty="0" err="1" smtClean="0">
                <a:solidFill>
                  <a:schemeClr val="tx1">
                    <a:lumMod val="75000"/>
                    <a:lumOff val="25000"/>
                  </a:schemeClr>
                </a:solidFill>
                <a:latin typeface="Arial Narrow" charset="0"/>
                <a:ea typeface="宋体" charset="0"/>
                <a:cs typeface="Arial Narrow" charset="0"/>
                <a:sym typeface="Arial Narrow" charset="0"/>
              </a:rPr>
              <a:t>terimakasih</a:t>
            </a:r>
            <a:endParaRPr lang="en-US" altLang="zh-CN" sz="1800" dirty="0">
              <a:solidFill>
                <a:schemeClr val="tx1">
                  <a:lumMod val="75000"/>
                  <a:lumOff val="25000"/>
                </a:schemeClr>
              </a:solidFill>
              <a:latin typeface="Arial Narrow" charset="0"/>
              <a:ea typeface="宋体" charset="0"/>
              <a:cs typeface="Arial Narrow" charset="0"/>
              <a:sym typeface="Arial Narrow" charset="0"/>
            </a:endParaRPr>
          </a:p>
        </p:txBody>
      </p:sp>
      <p:sp>
        <p:nvSpPr>
          <p:cNvPr id="8" name="Rectangle 6"/>
          <p:cNvSpPr>
            <a:spLocks/>
          </p:cNvSpPr>
          <p:nvPr/>
        </p:nvSpPr>
        <p:spPr bwMode="auto">
          <a:xfrm>
            <a:off x="3491881" y="1275606"/>
            <a:ext cx="923330"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3600" dirty="0">
                <a:solidFill>
                  <a:schemeClr val="tx1">
                    <a:lumMod val="75000"/>
                    <a:lumOff val="25000"/>
                  </a:schemeClr>
                </a:solidFill>
                <a:latin typeface="Arial" charset="0"/>
                <a:sym typeface="Arial" charset="0"/>
              </a:rPr>
              <a:t>感謝</a:t>
            </a:r>
          </a:p>
        </p:txBody>
      </p:sp>
      <p:sp>
        <p:nvSpPr>
          <p:cNvPr id="9" name="Rectangle 7"/>
          <p:cNvSpPr>
            <a:spLocks/>
          </p:cNvSpPr>
          <p:nvPr/>
        </p:nvSpPr>
        <p:spPr bwMode="auto">
          <a:xfrm>
            <a:off x="5199184" y="2097810"/>
            <a:ext cx="1231106"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4800" dirty="0">
                <a:solidFill>
                  <a:schemeClr val="tx1">
                    <a:lumMod val="75000"/>
                    <a:lumOff val="25000"/>
                  </a:schemeClr>
                </a:solidFill>
                <a:latin typeface="微软雅黑" pitchFamily="34" charset="-122"/>
                <a:ea typeface="微软雅黑" pitchFamily="34" charset="-122"/>
                <a:cs typeface="Microsoft YaHei Bold" charset="0"/>
                <a:sym typeface="Microsoft YaHei Bold" charset="0"/>
              </a:rPr>
              <a:t>谢谢</a:t>
            </a:r>
          </a:p>
        </p:txBody>
      </p:sp>
      <p:sp>
        <p:nvSpPr>
          <p:cNvPr id="10" name="Rectangle 8"/>
          <p:cNvSpPr>
            <a:spLocks/>
          </p:cNvSpPr>
          <p:nvPr/>
        </p:nvSpPr>
        <p:spPr bwMode="auto">
          <a:xfrm>
            <a:off x="5404367" y="1336086"/>
            <a:ext cx="1025922"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1600" dirty="0">
                <a:solidFill>
                  <a:schemeClr val="tx1">
                    <a:lumMod val="75000"/>
                    <a:lumOff val="25000"/>
                  </a:schemeClr>
                </a:solidFill>
                <a:latin typeface="Arial" charset="0"/>
                <a:sym typeface="Arial" charset="0"/>
              </a:rPr>
              <a:t>ありがとう</a:t>
            </a:r>
          </a:p>
        </p:txBody>
      </p:sp>
      <p:sp>
        <p:nvSpPr>
          <p:cNvPr id="11" name="Rectangle 9"/>
          <p:cNvSpPr>
            <a:spLocks/>
          </p:cNvSpPr>
          <p:nvPr/>
        </p:nvSpPr>
        <p:spPr bwMode="auto">
          <a:xfrm>
            <a:off x="3491931" y="1873467"/>
            <a:ext cx="860813" cy="3116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000" dirty="0">
                <a:solidFill>
                  <a:schemeClr val="tx1">
                    <a:lumMod val="75000"/>
                    <a:lumOff val="25000"/>
                  </a:schemeClr>
                </a:solidFill>
                <a:latin typeface="Arial" charset="0"/>
                <a:ea typeface="宋体" charset="0"/>
                <a:cs typeface="Thonburi" charset="0"/>
                <a:sym typeface="Arial" charset="0"/>
              </a:rPr>
              <a:t>ขอบคุณ</a:t>
            </a:r>
          </a:p>
        </p:txBody>
      </p:sp>
      <p:sp>
        <p:nvSpPr>
          <p:cNvPr id="18" name="Rectangle 37"/>
          <p:cNvSpPr>
            <a:spLocks/>
          </p:cNvSpPr>
          <p:nvPr userDrawn="1"/>
        </p:nvSpPr>
        <p:spPr bwMode="auto">
          <a:xfrm>
            <a:off x="256460" y="4767758"/>
            <a:ext cx="287538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pic>
        <p:nvPicPr>
          <p:cNvPr id="20" name="图片 19" descr="20120325大品牌Logo.png"/>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6723365" y="442770"/>
            <a:ext cx="2025099" cy="504000"/>
          </a:xfrm>
          <a:prstGeom prst="rect">
            <a:avLst/>
          </a:prstGeom>
        </p:spPr>
      </p:pic>
      <p:sp>
        <p:nvSpPr>
          <p:cNvPr id="21"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grpSp>
        <p:nvGrpSpPr>
          <p:cNvPr id="12" name="组合 11"/>
          <p:cNvGrpSpPr/>
          <p:nvPr userDrawn="1"/>
        </p:nvGrpSpPr>
        <p:grpSpPr>
          <a:xfrm>
            <a:off x="144963" y="2321154"/>
            <a:ext cx="6371254" cy="3058908"/>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a14="http://schemas.microsoft.com/office/drawing/2010/main" xmlns=""/>
                </a:ext>
              </a:extLst>
            </a:blip>
            <a:srcRect/>
            <a:stretch>
              <a:fillRect/>
            </a:stretch>
          </p:blipFill>
          <p:spPr bwMode="auto">
            <a:xfrm>
              <a:off x="395536" y="2897458"/>
              <a:ext cx="2122564" cy="212256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a14="http://schemas.microsoft.com/office/drawing/2010/main" xmlns=""/>
                </a:ext>
              </a:extLst>
            </a:blip>
            <a:srcRect/>
            <a:stretch/>
          </p:blipFill>
          <p:spPr bwMode="auto">
            <a:xfrm>
              <a:off x="1966894" y="2930672"/>
              <a:ext cx="2978525" cy="2151234"/>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xmlns="" val="248597528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6777" cy="5143500"/>
          </a:xfrm>
          <a:prstGeom prst="rect">
            <a:avLst/>
          </a:prstGeom>
        </p:spPr>
      </p:pic>
      <p:pic>
        <p:nvPicPr>
          <p:cNvPr id="5" name="图片 4" descr="0310金蝶品牌下属logo-00.png"/>
          <p:cNvPicPr>
            <a:picLocks noChangeAspect="1"/>
          </p:cNvPicPr>
          <p:nvPr userDrawn="1"/>
        </p:nvPicPr>
        <p:blipFill rotWithShape="1">
          <a:blip r:embed="rId3" cstate="screen">
            <a:extLst>
              <a:ext uri="{28A0092B-C50C-407E-A947-70E740481C1C}">
                <a14:useLocalDpi xmlns:a14="http://schemas.microsoft.com/office/drawing/2010/main" xmlns=""/>
              </a:ext>
            </a:extLst>
          </a:blip>
          <a:srcRect/>
          <a:stretch/>
        </p:blipFill>
        <p:spPr>
          <a:xfrm>
            <a:off x="7584061" y="116050"/>
            <a:ext cx="1097755" cy="288000"/>
          </a:xfrm>
          <a:prstGeom prst="rect">
            <a:avLst/>
          </a:prstGeom>
        </p:spPr>
      </p:pic>
    </p:spTree>
    <p:extLst>
      <p:ext uri="{BB962C8B-B14F-4D97-AF65-F5344CB8AC3E}">
        <p14:creationId xmlns:p14="http://schemas.microsoft.com/office/powerpoint/2010/main" xmlns="" val="228802479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23529" y="757154"/>
            <a:ext cx="8408219" cy="3837475"/>
          </a:xfrm>
          <a:prstGeom prst="rect">
            <a:avLst/>
          </a:prstGeom>
        </p:spPr>
        <p:txBody>
          <a:bodyPr vert="horz" lIns="91350" tIns="45675" rIns="91350" bIns="45675" rtlCol="0">
            <a:normAutofit/>
          </a:body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endParaRPr kumimoji="1" lang="en-US" altLang="zh-CN" dirty="0" smtClean="0"/>
          </a:p>
          <a:p>
            <a:pPr lvl="3"/>
            <a:r>
              <a:rPr kumimoji="1" lang="zh-CN" altLang="en-US" dirty="0" smtClean="0"/>
              <a:t>第四级</a:t>
            </a:r>
            <a:endParaRPr kumimoji="1" lang="en-US" altLang="zh-CN" dirty="0" smtClean="0"/>
          </a:p>
          <a:p>
            <a:pPr lvl="4"/>
            <a:r>
              <a:rPr kumimoji="1" lang="zh-CN" altLang="en-US" dirty="0" smtClean="0"/>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350" tIns="45675" rIns="91350" bIns="45675" rtlCol="0" anchor="ctr"/>
          <a:lstStyle>
            <a:lvl1pPr algn="l">
              <a:defRPr sz="1200">
                <a:solidFill>
                  <a:schemeClr val="tx1">
                    <a:tint val="75000"/>
                  </a:schemeClr>
                </a:solidFill>
              </a:defRPr>
            </a:lvl1pPr>
          </a:lstStyle>
          <a:p>
            <a:fld id="{CF7BE859-18DA-AA47-857F-8A8E3938ED6C}" type="datetimeFigureOut">
              <a:rPr kumimoji="1" lang="zh-CN" altLang="en-US" smtClean="0"/>
              <a:pPr/>
              <a:t>2016/6/22</a:t>
            </a:fld>
            <a:endParaRPr kumimoji="1"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350" tIns="45675" rIns="91350" bIns="45675" rtlCol="0" anchor="ctr"/>
          <a:lstStyle>
            <a:lvl1pPr algn="ctr">
              <a:defRPr sz="1200">
                <a:solidFill>
                  <a:schemeClr val="tx1">
                    <a:tint val="75000"/>
                  </a:schemeClr>
                </a:solidFill>
              </a:defRPr>
            </a:lvl1pPr>
          </a:lstStyle>
          <a:p>
            <a:endParaRPr kumimoji="1" lang="zh-CN" altLang="en-US"/>
          </a:p>
        </p:txBody>
      </p:sp>
      <p:pic>
        <p:nvPicPr>
          <p:cNvPr id="12" name="图片 11" descr="卷页.png"/>
          <p:cNvPicPr>
            <a:picLocks noChangeAspect="1"/>
          </p:cNvPicPr>
          <p:nvPr/>
        </p:nvPicPr>
        <p:blipFill>
          <a:blip r:embed="rId6" cstate="email">
            <a:extLst>
              <a:ext uri="{28A0092B-C50C-407E-A947-70E740481C1C}">
                <a14:useLocalDpi xmlns:a14="http://schemas.microsoft.com/office/drawing/2010/main" xmlns=""/>
              </a:ext>
            </a:extLst>
          </a:blip>
          <a:stretch>
            <a:fillRect/>
          </a:stretch>
        </p:blipFill>
        <p:spPr>
          <a:xfrm>
            <a:off x="0" y="4"/>
            <a:ext cx="9144000" cy="520095"/>
          </a:xfrm>
          <a:prstGeom prst="rect">
            <a:avLst/>
          </a:prstGeom>
          <a:effectLst>
            <a:outerShdw blurRad="50800" dist="38100" dir="6000000" sx="101000" sy="101000" algn="tl" rotWithShape="0">
              <a:prstClr val="black">
                <a:alpha val="40000"/>
              </a:prstClr>
            </a:outerShdw>
          </a:effectLst>
        </p:spPr>
      </p:pic>
      <p:sp>
        <p:nvSpPr>
          <p:cNvPr id="14" name="Text Box 2"/>
          <p:cNvSpPr txBox="1">
            <a:spLocks noChangeArrowheads="1"/>
          </p:cNvSpPr>
          <p:nvPr/>
        </p:nvSpPr>
        <p:spPr bwMode="auto">
          <a:xfrm>
            <a:off x="6228231" y="4823473"/>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sp>
        <p:nvSpPr>
          <p:cNvPr id="2" name="标题占位符 1"/>
          <p:cNvSpPr>
            <a:spLocks noGrp="1"/>
          </p:cNvSpPr>
          <p:nvPr>
            <p:ph type="title"/>
          </p:nvPr>
        </p:nvSpPr>
        <p:spPr>
          <a:xfrm>
            <a:off x="323534" y="2"/>
            <a:ext cx="7108327" cy="520096"/>
          </a:xfrm>
          <a:prstGeom prst="rect">
            <a:avLst/>
          </a:prstGeom>
        </p:spPr>
        <p:txBody>
          <a:bodyPr vert="horz" lIns="91350" tIns="45675" rIns="91350" bIns="45675" rtlCol="0" anchor="ctr">
            <a:normAutofit/>
          </a:bodyPr>
          <a:lstStyle/>
          <a:p>
            <a:r>
              <a:rPr kumimoji="1" lang="zh-CN" altLang="en-US" dirty="0" smtClean="0"/>
              <a:t>单击此处编辑母版标题样式</a:t>
            </a:r>
            <a:endParaRPr kumimoji="1" lang="zh-CN" altLang="en-US" dirty="0"/>
          </a:p>
        </p:txBody>
      </p:sp>
      <p:sp>
        <p:nvSpPr>
          <p:cNvPr id="13" name="TextBox 12"/>
          <p:cNvSpPr txBox="1"/>
          <p:nvPr/>
        </p:nvSpPr>
        <p:spPr>
          <a:xfrm>
            <a:off x="8532443" y="4800206"/>
            <a:ext cx="512895" cy="230832"/>
          </a:xfrm>
          <a:prstGeom prst="rect">
            <a:avLst/>
          </a:prstGeom>
          <a:noFill/>
        </p:spPr>
        <p:txBody>
          <a:bodyPr wrap="square" lIns="91350" tIns="45675" rIns="91350" bIns="45675" rtlCol="0">
            <a:spAutoFit/>
          </a:bodyPr>
          <a:lstStyle/>
          <a:p>
            <a:r>
              <a:rPr lang="en-US" altLang="zh-CN" sz="900" b="1" i="0" kern="1200" spc="0" baseline="0" dirty="0" smtClean="0">
                <a:solidFill>
                  <a:srgbClr val="4D4D4D"/>
                </a:solidFill>
                <a:latin typeface="微软雅黑" pitchFamily="34" charset="-122"/>
                <a:ea typeface="微软雅黑" pitchFamily="34" charset="-122"/>
                <a:cs typeface="微软雅黑"/>
              </a:rPr>
              <a:t>P</a:t>
            </a:r>
            <a:fld id="{FED1A94F-D130-4010-A83B-0DB519D7607E}" type="slidenum">
              <a:rPr lang="en-US" altLang="zh-CN" sz="900" b="1" i="0" kern="1200" spc="0" baseline="0" smtClean="0">
                <a:solidFill>
                  <a:srgbClr val="4D4D4D"/>
                </a:solidFill>
                <a:latin typeface="微软雅黑" pitchFamily="34" charset="-122"/>
                <a:ea typeface="微软雅黑" pitchFamily="34" charset="-122"/>
                <a:cs typeface="微软雅黑"/>
              </a:rPr>
              <a:pPr/>
              <a:t>‹#›</a:t>
            </a:fld>
            <a:endParaRPr lang="zh-CN" altLang="en-US" sz="900" b="1" i="0" kern="1200" spc="0" baseline="0" dirty="0">
              <a:solidFill>
                <a:srgbClr val="4D4D4D"/>
              </a:solidFill>
              <a:latin typeface="微软雅黑" pitchFamily="34" charset="-122"/>
              <a:ea typeface="微软雅黑" pitchFamily="34" charset="-122"/>
              <a:cs typeface="微软雅黑"/>
            </a:endParaRPr>
          </a:p>
        </p:txBody>
      </p:sp>
      <p:pic>
        <p:nvPicPr>
          <p:cNvPr id="18" name="图片 17" descr="0310金蝶品牌下属logo-00.png"/>
          <p:cNvPicPr>
            <a:picLocks noChangeAspect="1"/>
          </p:cNvPicPr>
          <p:nvPr/>
        </p:nvPicPr>
        <p:blipFill rotWithShape="1">
          <a:blip r:embed="rId7" cstate="screen">
            <a:extLst>
              <a:ext uri="{28A0092B-C50C-407E-A947-70E740481C1C}">
                <a14:useLocalDpi xmlns:a14="http://schemas.microsoft.com/office/drawing/2010/main" xmlns=""/>
              </a:ext>
            </a:extLst>
          </a:blip>
          <a:srcRect/>
          <a:stretch/>
        </p:blipFill>
        <p:spPr>
          <a:xfrm>
            <a:off x="7584039" y="116050"/>
            <a:ext cx="1097755" cy="288000"/>
          </a:xfrm>
          <a:prstGeom prst="rect">
            <a:avLst/>
          </a:prstGeom>
        </p:spPr>
      </p:pic>
      <p:grpSp>
        <p:nvGrpSpPr>
          <p:cNvPr id="19" name="组合 18"/>
          <p:cNvGrpSpPr/>
          <p:nvPr/>
        </p:nvGrpSpPr>
        <p:grpSpPr>
          <a:xfrm>
            <a:off x="7452365" y="4587975"/>
            <a:ext cx="1229429" cy="600670"/>
            <a:chOff x="6559883" y="4147099"/>
            <a:chExt cx="2316937" cy="1132002"/>
          </a:xfrm>
        </p:grpSpPr>
        <p:pic>
          <p:nvPicPr>
            <p:cNvPr id="20" name="图片 19" descr="PPT C Lego.png"/>
            <p:cNvPicPr>
              <a:picLocks noChangeAspect="1"/>
            </p:cNvPicPr>
            <p:nvPr/>
          </p:nvPicPr>
          <p:blipFill rotWithShape="1">
            <a:blip r:embed="rId8" cstate="screen">
              <a:extLst>
                <a:ext uri="{28A0092B-C50C-407E-A947-70E740481C1C}">
                  <a14:useLocalDpi xmlns:a14="http://schemas.microsoft.com/office/drawing/2010/main" xmlns=""/>
                </a:ext>
              </a:extLst>
            </a:blip>
            <a:srcRect/>
            <a:stretch/>
          </p:blipFill>
          <p:spPr>
            <a:xfrm>
              <a:off x="7366006" y="4172857"/>
              <a:ext cx="1510814" cy="1106244"/>
            </a:xfrm>
            <a:prstGeom prst="rect">
              <a:avLst/>
            </a:prstGeom>
          </p:spPr>
        </p:pic>
        <p:pic>
          <p:nvPicPr>
            <p:cNvPr id="21" name="图片 20" descr="PPT C-orange.png"/>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6559883" y="4147099"/>
              <a:ext cx="1106244" cy="1106244"/>
            </a:xfrm>
            <a:prstGeom prst="rect">
              <a:avLst/>
            </a:prstGeom>
          </p:spPr>
        </p:pic>
      </p:grpSp>
    </p:spTree>
    <p:extLst>
      <p:ext uri="{BB962C8B-B14F-4D97-AF65-F5344CB8AC3E}">
        <p14:creationId xmlns:p14="http://schemas.microsoft.com/office/powerpoint/2010/main" xmlns="" val="3191994135"/>
      </p:ext>
    </p:extLst>
  </p:cSld>
  <p:clrMap bg1="lt1" tx1="dk1" bg2="lt2" tx2="dk2" accent1="accent1" accent2="accent2" accent3="accent3" accent4="accent4" accent5="accent5" accent6="accent6" hlink="hlink" folHlink="folHlink"/>
  <p:sldLayoutIdLst>
    <p:sldLayoutId id="2147484543" r:id="rId1"/>
    <p:sldLayoutId id="2147484544" r:id="rId2"/>
    <p:sldLayoutId id="2147484545" r:id="rId3"/>
    <p:sldLayoutId id="2147484642" r:id="rId4"/>
  </p:sldLayoutIdLst>
  <p:timing>
    <p:tnLst>
      <p:par>
        <p:cTn id="1" dur="indefinite" restart="never" nodeType="tmRoot"/>
      </p:par>
    </p:tnLst>
  </p:timing>
  <p:txStyles>
    <p:titleStyle>
      <a:lvl1pPr algn="l" defTabSz="456662" rtl="0" eaLnBrk="1" latinLnBrk="0" hangingPunct="1">
        <a:spcBef>
          <a:spcPct val="0"/>
        </a:spcBef>
        <a:buNone/>
        <a:defRPr kumimoji="1" lang="zh-CN" altLang="en-US" sz="2600" b="0" i="0" kern="1200" dirty="0">
          <a:solidFill>
            <a:schemeClr val="tx1"/>
          </a:solidFill>
          <a:latin typeface="微软雅黑"/>
          <a:ea typeface="微软雅黑"/>
          <a:cs typeface="+mj-cs"/>
        </a:defRPr>
      </a:lvl1pPr>
    </p:titleStyle>
    <p:bodyStyle>
      <a:lvl1pPr marL="342497" indent="-342497" algn="l" defTabSz="456662" rtl="0" eaLnBrk="1" fontAlgn="base" latinLnBrk="0" hangingPunct="1">
        <a:spcBef>
          <a:spcPct val="20000"/>
        </a:spcBef>
        <a:spcAft>
          <a:spcPct val="0"/>
        </a:spcAft>
        <a:buFontTx/>
        <a:buBlip>
          <a:blip r:embed="rId10"/>
        </a:buBlip>
        <a:defRPr kumimoji="1" lang="zh-CN" altLang="en-US" sz="2400" b="0" i="0" kern="1200" dirty="0" smtClean="0">
          <a:solidFill>
            <a:schemeClr val="tx1">
              <a:lumMod val="85000"/>
              <a:lumOff val="15000"/>
            </a:schemeClr>
          </a:solidFill>
          <a:latin typeface="微软雅黑"/>
          <a:ea typeface="微软雅黑"/>
          <a:cs typeface="+mn-cs"/>
        </a:defRPr>
      </a:lvl1pPr>
      <a:lvl2pPr marL="742139" indent="-285435" algn="l" defTabSz="456662"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1718"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598400"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5104" indent="-228330" algn="l" defTabSz="456662"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6662" rtl="0" eaLnBrk="1" latinLnBrk="0" hangingPunct="1">
        <a:defRPr sz="1800" kern="1200">
          <a:solidFill>
            <a:schemeClr val="tx1"/>
          </a:solidFill>
          <a:latin typeface="+mn-lt"/>
          <a:ea typeface="+mn-ea"/>
          <a:cs typeface="+mn-cs"/>
        </a:defRPr>
      </a:lvl1pPr>
      <a:lvl2pPr marL="456662" algn="l" defTabSz="456662" rtl="0" eaLnBrk="1" latinLnBrk="0" hangingPunct="1">
        <a:defRPr sz="1800" kern="1200">
          <a:solidFill>
            <a:schemeClr val="tx1"/>
          </a:solidFill>
          <a:latin typeface="+mn-lt"/>
          <a:ea typeface="+mn-ea"/>
          <a:cs typeface="+mn-cs"/>
        </a:defRPr>
      </a:lvl2pPr>
      <a:lvl3pPr marL="913388" algn="l" defTabSz="456662" rtl="0" eaLnBrk="1" latinLnBrk="0" hangingPunct="1">
        <a:defRPr sz="1800" kern="1200">
          <a:solidFill>
            <a:schemeClr val="tx1"/>
          </a:solidFill>
          <a:latin typeface="+mn-lt"/>
          <a:ea typeface="+mn-ea"/>
          <a:cs typeface="+mn-cs"/>
        </a:defRPr>
      </a:lvl3pPr>
      <a:lvl4pPr marL="1370070" algn="l" defTabSz="456662" rtl="0" eaLnBrk="1" latinLnBrk="0" hangingPunct="1">
        <a:defRPr sz="1800" kern="1200">
          <a:solidFill>
            <a:schemeClr val="tx1"/>
          </a:solidFill>
          <a:latin typeface="+mn-lt"/>
          <a:ea typeface="+mn-ea"/>
          <a:cs typeface="+mn-cs"/>
        </a:defRPr>
      </a:lvl4pPr>
      <a:lvl5pPr marL="1826774" algn="l" defTabSz="456662" rtl="0" eaLnBrk="1" latinLnBrk="0" hangingPunct="1">
        <a:defRPr sz="1800" kern="1200">
          <a:solidFill>
            <a:schemeClr val="tx1"/>
          </a:solidFill>
          <a:latin typeface="+mn-lt"/>
          <a:ea typeface="+mn-ea"/>
          <a:cs typeface="+mn-cs"/>
        </a:defRPr>
      </a:lvl5pPr>
      <a:lvl6pPr marL="2283435" algn="l" defTabSz="456662" rtl="0" eaLnBrk="1" latinLnBrk="0" hangingPunct="1">
        <a:defRPr sz="1800" kern="1200">
          <a:solidFill>
            <a:schemeClr val="tx1"/>
          </a:solidFill>
          <a:latin typeface="+mn-lt"/>
          <a:ea typeface="+mn-ea"/>
          <a:cs typeface="+mn-cs"/>
        </a:defRPr>
      </a:lvl6pPr>
      <a:lvl7pPr marL="2740097" algn="l" defTabSz="456662" rtl="0" eaLnBrk="1" latinLnBrk="0" hangingPunct="1">
        <a:defRPr sz="1800" kern="1200">
          <a:solidFill>
            <a:schemeClr val="tx1"/>
          </a:solidFill>
          <a:latin typeface="+mn-lt"/>
          <a:ea typeface="+mn-ea"/>
          <a:cs typeface="+mn-cs"/>
        </a:defRPr>
      </a:lvl7pPr>
      <a:lvl8pPr marL="3196800" algn="l" defTabSz="456662" rtl="0" eaLnBrk="1" latinLnBrk="0" hangingPunct="1">
        <a:defRPr sz="1800" kern="1200">
          <a:solidFill>
            <a:schemeClr val="tx1"/>
          </a:solidFill>
          <a:latin typeface="+mn-lt"/>
          <a:ea typeface="+mn-ea"/>
          <a:cs typeface="+mn-cs"/>
        </a:defRPr>
      </a:lvl8pPr>
      <a:lvl9pPr marL="3653491" algn="l" defTabSz="4566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K:\201203盛世确认可用输出\PPT\素材\金蝶PPT母版视觉元素\五彩云\五彩雲.pn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a:stretch/>
        </p:blipFill>
        <p:spPr bwMode="auto">
          <a:xfrm>
            <a:off x="5724128" y="273937"/>
            <a:ext cx="1033302" cy="612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21"/>
          <p:cNvSpPr>
            <a:spLocks noChangeArrowheads="1"/>
          </p:cNvSpPr>
          <p:nvPr/>
        </p:nvSpPr>
        <p:spPr bwMode="auto">
          <a:xfrm>
            <a:off x="5709283" y="3291830"/>
            <a:ext cx="2709389" cy="7937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0" tIns="45715" rIns="91430" bIns="45715"/>
          <a:lstStyle/>
          <a:p>
            <a:pPr marL="342900" indent="-342900" eaLnBrk="0" hangingPunct="0">
              <a:spcBef>
                <a:spcPct val="20000"/>
              </a:spcBef>
              <a:buClr>
                <a:srgbClr val="003399"/>
              </a:buClr>
              <a:buSzPct val="80000"/>
              <a:buFont typeface="Wingdings" pitchFamily="2" charset="2"/>
              <a:buNone/>
            </a:pPr>
            <a:r>
              <a:rPr lang="en-US" altLang="zh-CN" dirty="0">
                <a:latin typeface="Times New Roman" pitchFamily="18" charset="0"/>
                <a:ea typeface="微软雅黑" pitchFamily="34" charset="-122"/>
                <a:cs typeface="Times New Roman" pitchFamily="18" charset="0"/>
              </a:rPr>
              <a:t>BOS WEB</a:t>
            </a:r>
            <a:r>
              <a:rPr lang="zh-CN" altLang="en-US" dirty="0">
                <a:latin typeface="黑体" pitchFamily="2" charset="-122"/>
                <a:ea typeface="微软雅黑" pitchFamily="34" charset="-122"/>
              </a:rPr>
              <a:t>平台系统部</a:t>
            </a:r>
            <a:endParaRPr lang="en-US" altLang="zh-CN" dirty="0">
              <a:latin typeface="黑体" pitchFamily="2" charset="-122"/>
              <a:ea typeface="微软雅黑" pitchFamily="34" charset="-122"/>
            </a:endParaRPr>
          </a:p>
          <a:p>
            <a:pPr marL="342900" indent="-342900" eaLnBrk="0" hangingPunct="0">
              <a:spcBef>
                <a:spcPct val="20000"/>
              </a:spcBef>
              <a:buClr>
                <a:srgbClr val="003399"/>
              </a:buClr>
              <a:buSzPct val="80000"/>
              <a:buFont typeface="Wingdings" pitchFamily="2" charset="2"/>
              <a:buNone/>
            </a:pPr>
            <a:r>
              <a:rPr lang="en-US" altLang="zh-CN" dirty="0" smtClean="0">
                <a:latin typeface="Times New Roman" pitchFamily="18" charset="0"/>
                <a:ea typeface="微软雅黑" pitchFamily="34" charset="-122"/>
                <a:cs typeface="Times New Roman" pitchFamily="18" charset="0"/>
              </a:rPr>
              <a:t>    </a:t>
            </a:r>
            <a:r>
              <a:rPr lang="zh-CN" altLang="en-US" dirty="0" smtClean="0">
                <a:latin typeface="Times New Roman" pitchFamily="18" charset="0"/>
                <a:ea typeface="微软雅黑" pitchFamily="34" charset="-122"/>
                <a:cs typeface="Times New Roman" pitchFamily="18" charset="0"/>
              </a:rPr>
              <a:t>范来华        </a:t>
            </a:r>
            <a:r>
              <a:rPr lang="en-US" altLang="zh-CN" dirty="0" smtClean="0">
                <a:latin typeface="Times New Roman" pitchFamily="18" charset="0"/>
                <a:ea typeface="微软雅黑" pitchFamily="34" charset="-122"/>
                <a:cs typeface="Times New Roman" pitchFamily="18" charset="0"/>
              </a:rPr>
              <a:t>2016.2</a:t>
            </a:r>
            <a:endParaRPr lang="en-US" altLang="zh-CN" dirty="0">
              <a:latin typeface="Times New Roman" pitchFamily="18" charset="0"/>
              <a:ea typeface="微软雅黑" pitchFamily="34" charset="-122"/>
              <a:cs typeface="Times New Roman" pitchFamily="18" charset="0"/>
            </a:endParaRPr>
          </a:p>
        </p:txBody>
      </p:sp>
      <p:sp>
        <p:nvSpPr>
          <p:cNvPr id="3" name="标题 2"/>
          <p:cNvSpPr>
            <a:spLocks noGrp="1"/>
          </p:cNvSpPr>
          <p:nvPr>
            <p:ph type="ctrTitle"/>
          </p:nvPr>
        </p:nvSpPr>
        <p:spPr>
          <a:xfrm>
            <a:off x="3203848" y="2067694"/>
            <a:ext cx="5688632" cy="857514"/>
          </a:xfrm>
        </p:spPr>
        <p:txBody>
          <a:bodyPr>
            <a:normAutofit fontScale="90000"/>
          </a:bodyPr>
          <a:lstStyle/>
          <a:p>
            <a:r>
              <a:rPr lang="en-US" altLang="zh-CN" dirty="0" smtClean="0"/>
              <a:t>EAS800 Web</a:t>
            </a:r>
            <a:r>
              <a:rPr lang="zh-CN" altLang="en-US" dirty="0" smtClean="0"/>
              <a:t>开发</a:t>
            </a:r>
            <a:r>
              <a:rPr lang="zh-CN" altLang="en-US" dirty="0"/>
              <a:t>培训</a:t>
            </a:r>
            <a:r>
              <a:rPr lang="en-US" altLang="zh-CN" dirty="0"/>
              <a:t/>
            </a:r>
            <a:br>
              <a:rPr lang="en-US" altLang="zh-CN" dirty="0"/>
            </a:br>
            <a:r>
              <a:rPr lang="en-US" altLang="zh-CN" dirty="0"/>
              <a:t>                   </a:t>
            </a:r>
            <a:r>
              <a:rPr lang="en-US" altLang="zh-CN" dirty="0" smtClean="0"/>
              <a:t>             </a:t>
            </a:r>
            <a:r>
              <a:rPr lang="en-US" altLang="zh-CN" sz="2000" dirty="0" smtClean="0"/>
              <a:t>---</a:t>
            </a:r>
            <a:r>
              <a:rPr sz="2000" smtClean="0">
                <a:latin typeface="楷体" pitchFamily="49" charset="-122"/>
                <a:ea typeface="楷体" pitchFamily="49" charset="-122"/>
              </a:rPr>
              <a:t>高级</a:t>
            </a:r>
            <a:r>
              <a:rPr lang="zh-CN" altLang="en-US" sz="2000" smtClean="0">
                <a:latin typeface="楷体" pitchFamily="49" charset="-122"/>
                <a:ea typeface="楷体" pitchFamily="49" charset="-122"/>
              </a:rPr>
              <a:t>篇</a:t>
            </a:r>
            <a:r>
              <a:rPr lang="en-US" altLang="zh-CN" sz="2000" dirty="0">
                <a:latin typeface="楷体" pitchFamily="49" charset="-122"/>
                <a:ea typeface="楷体" pitchFamily="49" charset="-122"/>
              </a:rPr>
              <a:t/>
            </a:r>
            <a:br>
              <a:rPr lang="en-US" altLang="zh-CN" sz="2000" dirty="0">
                <a:latin typeface="楷体" pitchFamily="49" charset="-122"/>
                <a:ea typeface="楷体" pitchFamily="49" charset="-122"/>
              </a:rPr>
            </a:br>
            <a:endParaRPr lang="zh-CN" altLang="en-US" dirty="0"/>
          </a:p>
        </p:txBody>
      </p:sp>
    </p:spTree>
    <p:extLst>
      <p:ext uri="{BB962C8B-B14F-4D97-AF65-F5344CB8AC3E}">
        <p14:creationId xmlns:p14="http://schemas.microsoft.com/office/powerpoint/2010/main" xmlns="" val="274047446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2" y="2"/>
            <a:ext cx="7128197" cy="520095"/>
          </a:xfrm>
        </p:spPr>
        <p:txBody>
          <a:bodyPr/>
          <a:lstStyle/>
          <a:p>
            <a:r>
              <a:rPr lang="en-US" altLang="zh-CN" sz="2400" b="1" dirty="0" smtClean="0">
                <a:latin typeface="Times New Roman" pitchFamily="18" charset="0"/>
                <a:ea typeface="楷体" pitchFamily="49" charset="-122"/>
                <a:cs typeface="Times New Roman" pitchFamily="18" charset="0"/>
              </a:rPr>
              <a:t>WEB</a:t>
            </a:r>
            <a:r>
              <a:rPr lang="zh-CN" altLang="en-US" sz="2400" b="1" dirty="0">
                <a:latin typeface="Times New Roman" pitchFamily="18" charset="0"/>
                <a:ea typeface="楷体" pitchFamily="49" charset="-122"/>
                <a:cs typeface="Times New Roman" pitchFamily="18" charset="0"/>
              </a:rPr>
              <a:t>平台框架</a:t>
            </a:r>
            <a:r>
              <a:rPr lang="en-US" altLang="zh-CN" sz="2400" b="1" dirty="0">
                <a:latin typeface="Times New Roman" pitchFamily="18" charset="0"/>
                <a:ea typeface="楷体" pitchFamily="49" charset="-122"/>
                <a:cs typeface="Times New Roman" pitchFamily="18" charset="0"/>
              </a:rPr>
              <a:t>-- </a:t>
            </a:r>
            <a:r>
              <a:rPr lang="en-US" altLang="zh-CN" sz="2400" b="1" dirty="0" err="1" smtClean="0">
                <a:latin typeface="Times New Roman" pitchFamily="18" charset="0"/>
                <a:ea typeface="楷体" pitchFamily="49" charset="-122"/>
                <a:cs typeface="Times New Roman" pitchFamily="18" charset="0"/>
              </a:rPr>
              <a:t>EventBus</a:t>
            </a:r>
            <a:endParaRPr lang="zh-CN" altLang="en-US" dirty="0"/>
          </a:p>
        </p:txBody>
      </p:sp>
      <p:grpSp>
        <p:nvGrpSpPr>
          <p:cNvPr id="57" name="Group 4"/>
          <p:cNvGrpSpPr>
            <a:grpSpLocks/>
          </p:cNvGrpSpPr>
          <p:nvPr/>
        </p:nvGrpSpPr>
        <p:grpSpPr bwMode="auto">
          <a:xfrm>
            <a:off x="1043609" y="1519265"/>
            <a:ext cx="6583077" cy="2088232"/>
            <a:chOff x="476" y="972"/>
            <a:chExt cx="3219" cy="871"/>
          </a:xfrm>
        </p:grpSpPr>
        <p:pic>
          <p:nvPicPr>
            <p:cNvPr id="83" name="图片 82" descr="4.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76" y="972"/>
              <a:ext cx="3219" cy="8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5" name="TextBox 84"/>
            <p:cNvSpPr txBox="1">
              <a:spLocks noChangeArrowheads="1"/>
            </p:cNvSpPr>
            <p:nvPr/>
          </p:nvSpPr>
          <p:spPr bwMode="auto">
            <a:xfrm>
              <a:off x="526" y="1212"/>
              <a:ext cx="2071" cy="128"/>
            </a:xfrm>
            <a:prstGeom prst="rect">
              <a:avLst/>
            </a:prstGeom>
            <a:noFill/>
            <a:ln w="9525">
              <a:noFill/>
              <a:miter lim="800000"/>
              <a:headEnd/>
              <a:tailEnd/>
            </a:ln>
          </p:spPr>
          <p:txBody>
            <a:bodyPr wrap="square" anchor="ctr">
              <a:spAutoFit/>
            </a:bodyPr>
            <a:lstStyle/>
            <a:p>
              <a:pPr algn="l">
                <a:defRPr/>
              </a:pPr>
              <a:r>
                <a:rPr lang="zh-CN" altLang="en-US" sz="1200" b="0" dirty="0" smtClean="0">
                  <a:solidFill>
                    <a:schemeClr val="tx1"/>
                  </a:solidFill>
                  <a:effectLst>
                    <a:outerShdw blurRad="38100" dist="38100" dir="2700000" algn="tl">
                      <a:srgbClr val="C0C0C0"/>
                    </a:outerShdw>
                  </a:effectLst>
                  <a:latin typeface="微软雅黑" pitchFamily="34" charset="-122"/>
                  <a:ea typeface="微软雅黑" pitchFamily="34" charset="-122"/>
                </a:rPr>
                <a:t>事件</a:t>
              </a:r>
              <a:r>
                <a:rPr lang="zh-CN" sz="1200" b="0" dirty="0" smtClean="0">
                  <a:solidFill>
                    <a:schemeClr val="tx1"/>
                  </a:solidFill>
                  <a:effectLst>
                    <a:outerShdw blurRad="38100" dist="38100" dir="2700000" algn="tl">
                      <a:srgbClr val="C0C0C0"/>
                    </a:outerShdw>
                  </a:effectLst>
                  <a:latin typeface="微软雅黑" pitchFamily="34" charset="-122"/>
                  <a:ea typeface="微软雅黑" pitchFamily="34" charset="-122"/>
                </a:rPr>
                <a:t>总线</a:t>
              </a:r>
              <a:r>
                <a:rPr lang="zh-CN" sz="1400" b="0" dirty="0" smtClean="0">
                  <a:solidFill>
                    <a:schemeClr val="tx1"/>
                  </a:solidFill>
                  <a:effectLst>
                    <a:outerShdw blurRad="38100" dist="38100" dir="2700000" algn="tl">
                      <a:srgbClr val="C0C0C0"/>
                    </a:outerShdw>
                  </a:effectLst>
                  <a:latin typeface="微软雅黑" pitchFamily="34" charset="-122"/>
                  <a:ea typeface="微软雅黑" pitchFamily="34" charset="-122"/>
                </a:rPr>
                <a:t> </a:t>
              </a:r>
              <a:r>
                <a:rPr lang="en-US" altLang="zh-CN" sz="1400" b="0" dirty="0" smtClean="0">
                  <a:solidFill>
                    <a:schemeClr val="tx1"/>
                  </a:solidFill>
                  <a:effectLst>
                    <a:outerShdw blurRad="38100" dist="38100" dir="2700000" algn="tl">
                      <a:srgbClr val="C0C0C0"/>
                    </a:outerShdw>
                  </a:effectLst>
                  <a:latin typeface="微软雅黑" pitchFamily="34" charset="-122"/>
                  <a:ea typeface="微软雅黑" pitchFamily="34" charset="-122"/>
                </a:rPr>
                <a:t>Event Bus</a:t>
              </a:r>
              <a:endParaRPr lang="en-US" sz="1000" b="0" dirty="0">
                <a:solidFill>
                  <a:schemeClr val="tx1"/>
                </a:solidFill>
                <a:effectLst>
                  <a:outerShdw blurRad="38100" dist="38100" dir="2700000" algn="tl">
                    <a:srgbClr val="C0C0C0"/>
                  </a:outerShdw>
                </a:effectLst>
                <a:latin typeface="微软雅黑" pitchFamily="34" charset="-122"/>
                <a:ea typeface="微软雅黑" pitchFamily="34" charset="-122"/>
              </a:endParaRPr>
            </a:p>
          </p:txBody>
        </p:sp>
      </p:grpSp>
      <p:sp>
        <p:nvSpPr>
          <p:cNvPr id="106" name="AutoShape 35"/>
          <p:cNvSpPr>
            <a:spLocks noChangeArrowheads="1"/>
          </p:cNvSpPr>
          <p:nvPr/>
        </p:nvSpPr>
        <p:spPr bwMode="auto">
          <a:xfrm>
            <a:off x="1145965" y="920232"/>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07" name="AutoShape 37"/>
          <p:cNvSpPr>
            <a:spLocks noChangeArrowheads="1"/>
          </p:cNvSpPr>
          <p:nvPr/>
        </p:nvSpPr>
        <p:spPr bwMode="auto">
          <a:xfrm>
            <a:off x="3272839" y="9202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08" name="AutoShape 39"/>
          <p:cNvSpPr>
            <a:spLocks noChangeArrowheads="1"/>
          </p:cNvSpPr>
          <p:nvPr/>
        </p:nvSpPr>
        <p:spPr bwMode="auto">
          <a:xfrm>
            <a:off x="5403801" y="9202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09" name="AutoShape 35"/>
          <p:cNvSpPr>
            <a:spLocks noChangeArrowheads="1"/>
          </p:cNvSpPr>
          <p:nvPr/>
        </p:nvSpPr>
        <p:spPr bwMode="auto">
          <a:xfrm>
            <a:off x="1177556" y="3218870"/>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11" name="AutoShape 37"/>
          <p:cNvSpPr>
            <a:spLocks noChangeArrowheads="1"/>
          </p:cNvSpPr>
          <p:nvPr/>
        </p:nvSpPr>
        <p:spPr bwMode="auto">
          <a:xfrm>
            <a:off x="3304430" y="32188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12" name="AutoShape 39"/>
          <p:cNvSpPr>
            <a:spLocks noChangeArrowheads="1"/>
          </p:cNvSpPr>
          <p:nvPr/>
        </p:nvSpPr>
        <p:spPr bwMode="auto">
          <a:xfrm>
            <a:off x="5435392" y="32188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17" name="TextBox 116"/>
          <p:cNvSpPr txBox="1">
            <a:spLocks noChangeArrowheads="1"/>
          </p:cNvSpPr>
          <p:nvPr/>
        </p:nvSpPr>
        <p:spPr bwMode="auto">
          <a:xfrm>
            <a:off x="1298263" y="1112296"/>
            <a:ext cx="1617555" cy="307777"/>
          </a:xfrm>
          <a:prstGeom prst="rect">
            <a:avLst/>
          </a:prstGeom>
          <a:noFill/>
          <a:ln w="9525">
            <a:noFill/>
            <a:miter lim="800000"/>
            <a:headEnd/>
            <a:tailEnd/>
          </a:ln>
        </p:spPr>
        <p:txBody>
          <a:bodyPr wrap="square" anchor="ctr">
            <a:spAutoFit/>
          </a:bodyPr>
          <a:lstStyle/>
          <a:p>
            <a:pPr algn="l">
              <a:defRPr/>
            </a:pPr>
            <a:r>
              <a:rPr lang="zh-CN" altLang="en-US" sz="1400" dirty="0">
                <a:solidFill>
                  <a:schemeClr val="bg1"/>
                </a:solidFill>
                <a:effectLst>
                  <a:outerShdw blurRad="38100" dist="38100" dir="2700000" algn="tl">
                    <a:srgbClr val="C0C0C0"/>
                  </a:outerShdw>
                </a:effectLst>
                <a:latin typeface="微软雅黑" pitchFamily="34" charset="-122"/>
                <a:ea typeface="微软雅黑" pitchFamily="34" charset="-122"/>
              </a:rPr>
              <a:t>页面</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初始化实现器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18" name="TextBox 117"/>
          <p:cNvSpPr txBox="1">
            <a:spLocks noChangeArrowheads="1"/>
          </p:cNvSpPr>
          <p:nvPr/>
        </p:nvSpPr>
        <p:spPr bwMode="auto">
          <a:xfrm>
            <a:off x="3458503" y="1109461"/>
            <a:ext cx="1617555" cy="307777"/>
          </a:xfrm>
          <a:prstGeom prst="rect">
            <a:avLst/>
          </a:prstGeom>
          <a:noFill/>
          <a:ln w="9525">
            <a:noFill/>
            <a:miter lim="800000"/>
            <a:headEnd/>
            <a:tailEnd/>
          </a:ln>
        </p:spPr>
        <p:txBody>
          <a:bodyPr wrap="square" anchor="ctr">
            <a:spAutoFit/>
          </a:bodyPr>
          <a:lstStyle/>
          <a:p>
            <a:pPr algn="l">
              <a:defRPr/>
            </a:pPr>
            <a:r>
              <a:rPr lang="zh-CN" altLang="en-US" sz="1400" dirty="0" smtClean="0">
                <a:solidFill>
                  <a:schemeClr val="bg1"/>
                </a:solidFill>
                <a:effectLst>
                  <a:outerShdw blurRad="38100" dist="38100" dir="2700000" algn="tl">
                    <a:srgbClr val="C0C0C0"/>
                  </a:outerShdw>
                </a:effectLst>
                <a:latin typeface="微软雅黑" pitchFamily="34" charset="-122"/>
                <a:ea typeface="微软雅黑" pitchFamily="34" charset="-122"/>
              </a:rPr>
              <a:t>数据服务</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19" name="TextBox 118"/>
          <p:cNvSpPr txBox="1">
            <a:spLocks noChangeArrowheads="1"/>
          </p:cNvSpPr>
          <p:nvPr/>
        </p:nvSpPr>
        <p:spPr bwMode="auto">
          <a:xfrm>
            <a:off x="5580114" y="1111846"/>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页面动作实现器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25" name="TextBox 124"/>
          <p:cNvSpPr txBox="1">
            <a:spLocks noChangeArrowheads="1"/>
          </p:cNvSpPr>
          <p:nvPr/>
        </p:nvSpPr>
        <p:spPr bwMode="auto">
          <a:xfrm>
            <a:off x="1348268" y="3410484"/>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业务组件实现器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26" name="TextBox 125"/>
          <p:cNvSpPr txBox="1">
            <a:spLocks noChangeArrowheads="1"/>
          </p:cNvSpPr>
          <p:nvPr/>
        </p:nvSpPr>
        <p:spPr bwMode="auto">
          <a:xfrm>
            <a:off x="3475129" y="34302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业务应用实现器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27" name="TextBox 126"/>
          <p:cNvSpPr txBox="1">
            <a:spLocks noChangeArrowheads="1"/>
          </p:cNvSpPr>
          <p:nvPr/>
        </p:nvSpPr>
        <p:spPr bwMode="auto">
          <a:xfrm>
            <a:off x="5596740" y="34302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扩展开发实现器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28" name="AutoShape 7"/>
          <p:cNvSpPr>
            <a:spLocks noChangeArrowheads="1"/>
          </p:cNvSpPr>
          <p:nvPr/>
        </p:nvSpPr>
        <p:spPr bwMode="auto">
          <a:xfrm>
            <a:off x="1514412" y="2391608"/>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初始化</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事件</a:t>
            </a:r>
            <a:endParaRPr lang="en-US" altLang="zh-CN" sz="1050" dirty="0">
              <a:solidFill>
                <a:schemeClr val="tx1"/>
              </a:solidFill>
              <a:latin typeface="微软雅黑" pitchFamily="34" charset="-122"/>
              <a:ea typeface="微软雅黑" pitchFamily="34" charset="-122"/>
            </a:endParaRPr>
          </a:p>
        </p:txBody>
      </p:sp>
      <p:sp>
        <p:nvSpPr>
          <p:cNvPr id="129" name="AutoShape 7"/>
          <p:cNvSpPr>
            <a:spLocks noChangeArrowheads="1"/>
          </p:cNvSpPr>
          <p:nvPr/>
        </p:nvSpPr>
        <p:spPr bwMode="auto">
          <a:xfrm>
            <a:off x="2301434" y="2386104"/>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数据</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查询</a:t>
            </a:r>
            <a:endParaRPr lang="en-US" altLang="zh-CN" sz="1050" dirty="0">
              <a:solidFill>
                <a:schemeClr val="tx1"/>
              </a:solidFill>
              <a:latin typeface="微软雅黑" pitchFamily="34" charset="-122"/>
              <a:ea typeface="微软雅黑" pitchFamily="34" charset="-122"/>
            </a:endParaRPr>
          </a:p>
        </p:txBody>
      </p:sp>
      <p:sp>
        <p:nvSpPr>
          <p:cNvPr id="130" name="AutoShape 7"/>
          <p:cNvSpPr>
            <a:spLocks noChangeArrowheads="1"/>
          </p:cNvSpPr>
          <p:nvPr/>
        </p:nvSpPr>
        <p:spPr bwMode="auto">
          <a:xfrm>
            <a:off x="3081962"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新增</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事件</a:t>
            </a:r>
            <a:endParaRPr lang="en-US" altLang="zh-CN" sz="1050" dirty="0">
              <a:solidFill>
                <a:schemeClr val="tx1"/>
              </a:solidFill>
              <a:latin typeface="微软雅黑" pitchFamily="34" charset="-122"/>
              <a:ea typeface="微软雅黑" pitchFamily="34" charset="-122"/>
            </a:endParaRPr>
          </a:p>
        </p:txBody>
      </p:sp>
      <p:sp>
        <p:nvSpPr>
          <p:cNvPr id="131" name="AutoShape 7"/>
          <p:cNvSpPr>
            <a:spLocks noChangeArrowheads="1"/>
          </p:cNvSpPr>
          <p:nvPr/>
        </p:nvSpPr>
        <p:spPr bwMode="auto">
          <a:xfrm>
            <a:off x="3863480"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删除</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事件</a:t>
            </a:r>
            <a:endParaRPr lang="en-US" altLang="zh-CN" sz="1050" dirty="0">
              <a:solidFill>
                <a:schemeClr val="tx1"/>
              </a:solidFill>
              <a:latin typeface="微软雅黑" pitchFamily="34" charset="-122"/>
              <a:ea typeface="微软雅黑" pitchFamily="34" charset="-122"/>
            </a:endParaRPr>
          </a:p>
        </p:txBody>
      </p:sp>
      <p:sp>
        <p:nvSpPr>
          <p:cNvPr id="132" name="AutoShape 7"/>
          <p:cNvSpPr>
            <a:spLocks noChangeArrowheads="1"/>
          </p:cNvSpPr>
          <p:nvPr/>
        </p:nvSpPr>
        <p:spPr bwMode="auto">
          <a:xfrm>
            <a:off x="4655568"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smtClean="0">
                <a:solidFill>
                  <a:schemeClr val="tx1"/>
                </a:solidFill>
                <a:latin typeface="微软雅黑" pitchFamily="34" charset="-122"/>
                <a:ea typeface="微软雅黑" pitchFamily="34" charset="-122"/>
              </a:rPr>
              <a:t>提交</a:t>
            </a:r>
            <a:endParaRPr lang="en-US" altLang="zh-CN" sz="1050" dirty="0" smtClean="0">
              <a:solidFill>
                <a:schemeClr val="tx1"/>
              </a:solidFill>
              <a:latin typeface="微软雅黑" pitchFamily="34" charset="-122"/>
              <a:ea typeface="微软雅黑" pitchFamily="34" charset="-122"/>
            </a:endParaRPr>
          </a:p>
          <a:p>
            <a:pPr algn="ctr"/>
            <a:r>
              <a:rPr lang="zh-CN" altLang="en-US" sz="1050" dirty="0" smtClean="0">
                <a:solidFill>
                  <a:schemeClr val="tx1"/>
                </a:solidFill>
                <a:latin typeface="微软雅黑" pitchFamily="34" charset="-122"/>
                <a:ea typeface="微软雅黑" pitchFamily="34" charset="-122"/>
              </a:rPr>
              <a:t>事件</a:t>
            </a:r>
            <a:endParaRPr lang="en-US" altLang="zh-CN" sz="1050" dirty="0">
              <a:solidFill>
                <a:schemeClr val="tx1"/>
              </a:solidFill>
              <a:latin typeface="微软雅黑" pitchFamily="34" charset="-122"/>
              <a:ea typeface="微软雅黑" pitchFamily="34" charset="-122"/>
            </a:endParaRPr>
          </a:p>
        </p:txBody>
      </p:sp>
      <p:sp>
        <p:nvSpPr>
          <p:cNvPr id="133" name="AutoShape 7"/>
          <p:cNvSpPr>
            <a:spLocks noChangeArrowheads="1"/>
          </p:cNvSpPr>
          <p:nvPr/>
        </p:nvSpPr>
        <p:spPr bwMode="auto">
          <a:xfrm>
            <a:off x="5447656"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t"/>
          <a:lstStyle/>
          <a:p>
            <a:pPr algn="ctr"/>
            <a:r>
              <a:rPr lang="zh-CN" altLang="en-US" sz="1050" dirty="0">
                <a:latin typeface="微软雅黑" pitchFamily="34" charset="-122"/>
                <a:ea typeface="微软雅黑" pitchFamily="34" charset="-122"/>
              </a:rPr>
              <a:t>审核</a:t>
            </a:r>
            <a:endParaRPr lang="en-US" altLang="zh-CN" sz="1050" dirty="0">
              <a:latin typeface="微软雅黑" pitchFamily="34" charset="-122"/>
              <a:ea typeface="微软雅黑" pitchFamily="34" charset="-122"/>
            </a:endParaRPr>
          </a:p>
          <a:p>
            <a:pPr algn="ctr"/>
            <a:r>
              <a:rPr lang="zh-CN" altLang="en-US" sz="1050" dirty="0">
                <a:latin typeface="微软雅黑" pitchFamily="34" charset="-122"/>
                <a:ea typeface="微软雅黑" pitchFamily="34" charset="-122"/>
              </a:rPr>
              <a:t>事件</a:t>
            </a:r>
            <a:endParaRPr lang="en-US" altLang="zh-CN" sz="1050" dirty="0">
              <a:latin typeface="微软雅黑" pitchFamily="34" charset="-122"/>
              <a:ea typeface="微软雅黑" pitchFamily="34" charset="-122"/>
            </a:endParaRPr>
          </a:p>
        </p:txBody>
      </p:sp>
      <p:sp>
        <p:nvSpPr>
          <p:cNvPr id="134" name="AutoShape 7"/>
          <p:cNvSpPr>
            <a:spLocks noChangeArrowheads="1"/>
          </p:cNvSpPr>
          <p:nvPr/>
        </p:nvSpPr>
        <p:spPr bwMode="auto">
          <a:xfrm>
            <a:off x="6266940" y="2383361"/>
            <a:ext cx="692884" cy="429304"/>
          </a:xfrm>
          <a:prstGeom prst="roundRect">
            <a:avLst>
              <a:gd name="adj" fmla="val 10912"/>
            </a:avLst>
          </a:prstGeom>
          <a:gradFill rotWithShape="1">
            <a:gsLst>
              <a:gs pos="0">
                <a:srgbClr val="C5DFFF"/>
              </a:gs>
              <a:gs pos="100000">
                <a:srgbClr val="E5F1FF"/>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pPr algn="ctr"/>
            <a:r>
              <a:rPr lang="en-US" altLang="zh-CN" sz="1050" b="1" dirty="0" smtClean="0">
                <a:latin typeface="微软雅黑" pitchFamily="34" charset="-122"/>
                <a:ea typeface="微软雅黑" pitchFamily="34" charset="-122"/>
              </a:rPr>
              <a:t>……</a:t>
            </a:r>
            <a:endParaRPr lang="en-US" altLang="zh-CN" sz="1050" b="1" dirty="0">
              <a:solidFill>
                <a:schemeClr val="tx1"/>
              </a:solidFill>
              <a:latin typeface="微软雅黑" pitchFamily="34" charset="-122"/>
              <a:ea typeface="微软雅黑" pitchFamily="34" charset="-122"/>
            </a:endParaRPr>
          </a:p>
        </p:txBody>
      </p:sp>
      <p:sp>
        <p:nvSpPr>
          <p:cNvPr id="135" name="AutoShape 35"/>
          <p:cNvSpPr>
            <a:spLocks noChangeArrowheads="1"/>
          </p:cNvSpPr>
          <p:nvPr/>
        </p:nvSpPr>
        <p:spPr bwMode="auto">
          <a:xfrm>
            <a:off x="1329956" y="3371270"/>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36" name="TextBox 135"/>
          <p:cNvSpPr txBox="1">
            <a:spLocks noChangeArrowheads="1"/>
          </p:cNvSpPr>
          <p:nvPr/>
        </p:nvSpPr>
        <p:spPr bwMode="auto">
          <a:xfrm>
            <a:off x="1500668" y="3562884"/>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业务组件实现器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37" name="AutoShape 35"/>
          <p:cNvSpPr>
            <a:spLocks noChangeArrowheads="1"/>
          </p:cNvSpPr>
          <p:nvPr/>
        </p:nvSpPr>
        <p:spPr bwMode="auto">
          <a:xfrm>
            <a:off x="1482356" y="3523670"/>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38" name="TextBox 137"/>
          <p:cNvSpPr txBox="1">
            <a:spLocks noChangeArrowheads="1"/>
          </p:cNvSpPr>
          <p:nvPr/>
        </p:nvSpPr>
        <p:spPr bwMode="auto">
          <a:xfrm>
            <a:off x="1653068" y="3715284"/>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业务组件实现器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0" name="AutoShape 37"/>
          <p:cNvSpPr>
            <a:spLocks noChangeArrowheads="1"/>
          </p:cNvSpPr>
          <p:nvPr/>
        </p:nvSpPr>
        <p:spPr bwMode="auto">
          <a:xfrm>
            <a:off x="3456830" y="33712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1" name="TextBox 140"/>
          <p:cNvSpPr txBox="1">
            <a:spLocks noChangeArrowheads="1"/>
          </p:cNvSpPr>
          <p:nvPr/>
        </p:nvSpPr>
        <p:spPr bwMode="auto">
          <a:xfrm>
            <a:off x="3627529" y="35826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业务应用实现器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2" name="AutoShape 37"/>
          <p:cNvSpPr>
            <a:spLocks noChangeArrowheads="1"/>
          </p:cNvSpPr>
          <p:nvPr/>
        </p:nvSpPr>
        <p:spPr bwMode="auto">
          <a:xfrm>
            <a:off x="3609229" y="35236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3" name="TextBox 142"/>
          <p:cNvSpPr txBox="1">
            <a:spLocks noChangeArrowheads="1"/>
          </p:cNvSpPr>
          <p:nvPr/>
        </p:nvSpPr>
        <p:spPr bwMode="auto">
          <a:xfrm>
            <a:off x="3779929" y="37350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业务应用实现器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4" name="AutoShape 39"/>
          <p:cNvSpPr>
            <a:spLocks noChangeArrowheads="1"/>
          </p:cNvSpPr>
          <p:nvPr/>
        </p:nvSpPr>
        <p:spPr bwMode="auto">
          <a:xfrm>
            <a:off x="5587792" y="33712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5" name="TextBox 144"/>
          <p:cNvSpPr txBox="1">
            <a:spLocks noChangeArrowheads="1"/>
          </p:cNvSpPr>
          <p:nvPr/>
        </p:nvSpPr>
        <p:spPr bwMode="auto">
          <a:xfrm>
            <a:off x="5749140" y="35826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扩展开发实现器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6" name="AutoShape 39"/>
          <p:cNvSpPr>
            <a:spLocks noChangeArrowheads="1"/>
          </p:cNvSpPr>
          <p:nvPr/>
        </p:nvSpPr>
        <p:spPr bwMode="auto">
          <a:xfrm>
            <a:off x="5740192" y="3523670"/>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7" name="TextBox 146"/>
          <p:cNvSpPr txBox="1">
            <a:spLocks noChangeArrowheads="1"/>
          </p:cNvSpPr>
          <p:nvPr/>
        </p:nvSpPr>
        <p:spPr bwMode="auto">
          <a:xfrm>
            <a:off x="5901540" y="3735029"/>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扩展开发实现器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48" name="AutoShape 39"/>
          <p:cNvSpPr>
            <a:spLocks noChangeArrowheads="1"/>
          </p:cNvSpPr>
          <p:nvPr/>
        </p:nvSpPr>
        <p:spPr bwMode="auto">
          <a:xfrm>
            <a:off x="5556201" y="10726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49" name="TextBox 148"/>
          <p:cNvSpPr txBox="1">
            <a:spLocks noChangeArrowheads="1"/>
          </p:cNvSpPr>
          <p:nvPr/>
        </p:nvSpPr>
        <p:spPr bwMode="auto">
          <a:xfrm>
            <a:off x="5732514" y="1264246"/>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页面动作实现器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0" name="AutoShape 39"/>
          <p:cNvSpPr>
            <a:spLocks noChangeArrowheads="1"/>
          </p:cNvSpPr>
          <p:nvPr/>
        </p:nvSpPr>
        <p:spPr bwMode="auto">
          <a:xfrm>
            <a:off x="5708601" y="12250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1" name="TextBox 150"/>
          <p:cNvSpPr txBox="1">
            <a:spLocks noChangeArrowheads="1"/>
          </p:cNvSpPr>
          <p:nvPr/>
        </p:nvSpPr>
        <p:spPr bwMode="auto">
          <a:xfrm>
            <a:off x="5884914" y="1416646"/>
            <a:ext cx="1617555" cy="307777"/>
          </a:xfrm>
          <a:prstGeom prst="rect">
            <a:avLst/>
          </a:prstGeom>
          <a:noFill/>
          <a:ln w="9525">
            <a:noFill/>
            <a:miter lim="800000"/>
            <a:headEnd/>
            <a:tailEnd/>
          </a:ln>
        </p:spPr>
        <p:txBody>
          <a:bodyPr wrap="square" anchor="ctr">
            <a:spAutoFit/>
          </a:bodyPr>
          <a:lstStyle/>
          <a:p>
            <a:pPr algn="l">
              <a:defRPr/>
            </a:pP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页面动作实现器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2" name="AutoShape 37"/>
          <p:cNvSpPr>
            <a:spLocks noChangeArrowheads="1"/>
          </p:cNvSpPr>
          <p:nvPr/>
        </p:nvSpPr>
        <p:spPr bwMode="auto">
          <a:xfrm>
            <a:off x="3425239" y="10726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3" name="TextBox 152"/>
          <p:cNvSpPr txBox="1">
            <a:spLocks noChangeArrowheads="1"/>
          </p:cNvSpPr>
          <p:nvPr/>
        </p:nvSpPr>
        <p:spPr bwMode="auto">
          <a:xfrm>
            <a:off x="3610903" y="1261861"/>
            <a:ext cx="1617555" cy="307777"/>
          </a:xfrm>
          <a:prstGeom prst="rect">
            <a:avLst/>
          </a:prstGeom>
          <a:noFill/>
          <a:ln w="9525">
            <a:noFill/>
            <a:miter lim="800000"/>
            <a:headEnd/>
            <a:tailEnd/>
          </a:ln>
        </p:spPr>
        <p:txBody>
          <a:bodyPr wrap="square" anchor="ctr">
            <a:spAutoFit/>
          </a:bodyPr>
          <a:lstStyle/>
          <a:p>
            <a:pPr algn="l">
              <a:defRPr/>
            </a:pPr>
            <a:r>
              <a:rPr lang="zh-CN" altLang="en-US" sz="1400" dirty="0" smtClean="0">
                <a:solidFill>
                  <a:schemeClr val="bg1"/>
                </a:solidFill>
                <a:effectLst>
                  <a:outerShdw blurRad="38100" dist="38100" dir="2700000" algn="tl">
                    <a:srgbClr val="C0C0C0"/>
                  </a:outerShdw>
                </a:effectLst>
                <a:latin typeface="微软雅黑" pitchFamily="34" charset="-122"/>
                <a:ea typeface="微软雅黑" pitchFamily="34" charset="-122"/>
              </a:rPr>
              <a:t>数据服务</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4" name="AutoShape 37"/>
          <p:cNvSpPr>
            <a:spLocks noChangeArrowheads="1"/>
          </p:cNvSpPr>
          <p:nvPr/>
        </p:nvSpPr>
        <p:spPr bwMode="auto">
          <a:xfrm>
            <a:off x="3577638" y="1225032"/>
            <a:ext cx="1991897"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5" name="TextBox 154"/>
          <p:cNvSpPr txBox="1">
            <a:spLocks noChangeArrowheads="1"/>
          </p:cNvSpPr>
          <p:nvPr/>
        </p:nvSpPr>
        <p:spPr bwMode="auto">
          <a:xfrm>
            <a:off x="3763303" y="1414261"/>
            <a:ext cx="1617555" cy="307777"/>
          </a:xfrm>
          <a:prstGeom prst="rect">
            <a:avLst/>
          </a:prstGeom>
          <a:noFill/>
          <a:ln w="9525">
            <a:noFill/>
            <a:miter lim="800000"/>
            <a:headEnd/>
            <a:tailEnd/>
          </a:ln>
        </p:spPr>
        <p:txBody>
          <a:bodyPr wrap="square" anchor="ctr">
            <a:spAutoFit/>
          </a:bodyPr>
          <a:lstStyle/>
          <a:p>
            <a:pPr algn="l">
              <a:defRPr/>
            </a:pPr>
            <a:r>
              <a:rPr lang="zh-CN" altLang="en-US" sz="1400" dirty="0" smtClean="0">
                <a:solidFill>
                  <a:schemeClr val="bg1"/>
                </a:solidFill>
                <a:effectLst>
                  <a:outerShdw blurRad="38100" dist="38100" dir="2700000" algn="tl">
                    <a:srgbClr val="C0C0C0"/>
                  </a:outerShdw>
                </a:effectLst>
                <a:latin typeface="微软雅黑" pitchFamily="34" charset="-122"/>
                <a:ea typeface="微软雅黑" pitchFamily="34" charset="-122"/>
              </a:rPr>
              <a:t>数据服务</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6" name="AutoShape 35"/>
          <p:cNvSpPr>
            <a:spLocks noChangeArrowheads="1"/>
          </p:cNvSpPr>
          <p:nvPr/>
        </p:nvSpPr>
        <p:spPr bwMode="auto">
          <a:xfrm>
            <a:off x="1298365" y="1072632"/>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7" name="TextBox 156"/>
          <p:cNvSpPr txBox="1">
            <a:spLocks noChangeArrowheads="1"/>
          </p:cNvSpPr>
          <p:nvPr/>
        </p:nvSpPr>
        <p:spPr bwMode="auto">
          <a:xfrm>
            <a:off x="1450663" y="1264696"/>
            <a:ext cx="1617555" cy="307777"/>
          </a:xfrm>
          <a:prstGeom prst="rect">
            <a:avLst/>
          </a:prstGeom>
          <a:noFill/>
          <a:ln w="9525">
            <a:noFill/>
            <a:miter lim="800000"/>
            <a:headEnd/>
            <a:tailEnd/>
          </a:ln>
        </p:spPr>
        <p:txBody>
          <a:bodyPr wrap="square" anchor="ctr">
            <a:spAutoFit/>
          </a:bodyPr>
          <a:lstStyle/>
          <a:p>
            <a:pPr algn="l">
              <a:defRPr/>
            </a:pPr>
            <a:r>
              <a:rPr lang="zh-CN" altLang="en-US" sz="1400" dirty="0">
                <a:solidFill>
                  <a:schemeClr val="bg1"/>
                </a:solidFill>
                <a:effectLst>
                  <a:outerShdw blurRad="38100" dist="38100" dir="2700000" algn="tl">
                    <a:srgbClr val="C0C0C0"/>
                  </a:outerShdw>
                </a:effectLst>
                <a:latin typeface="微软雅黑" pitchFamily="34" charset="-122"/>
                <a:ea typeface="微软雅黑" pitchFamily="34" charset="-122"/>
              </a:rPr>
              <a:t>页面</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初始化实现器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
        <p:nvSpPr>
          <p:cNvPr id="158" name="AutoShape 35"/>
          <p:cNvSpPr>
            <a:spLocks noChangeArrowheads="1"/>
          </p:cNvSpPr>
          <p:nvPr/>
        </p:nvSpPr>
        <p:spPr bwMode="auto">
          <a:xfrm>
            <a:off x="1450765" y="1225032"/>
            <a:ext cx="1989852" cy="715415"/>
          </a:xfrm>
          <a:prstGeom prst="roundRect">
            <a:avLst>
              <a:gd name="adj" fmla="val 0"/>
            </a:avLst>
          </a:prstGeom>
          <a:solidFill>
            <a:srgbClr val="22ADDE"/>
          </a:solidFill>
          <a:ln w="12700">
            <a:solidFill>
              <a:srgbClr val="FFFFFF"/>
            </a:solidFill>
            <a:round/>
            <a:headEnd/>
            <a:tailEnd/>
          </a:ln>
        </p:spPr>
        <p:txBody>
          <a:bodyPr lIns="7200" tIns="7200" rIns="7200" bIns="7200" anchor="ctr" anchorCtr="1"/>
          <a:lstStyle/>
          <a:p>
            <a:pPr>
              <a:lnSpc>
                <a:spcPct val="90000"/>
              </a:lnSpc>
              <a:buClr>
                <a:srgbClr val="F48B00"/>
              </a:buClr>
              <a:buFont typeface="Wingdings" pitchFamily="2" charset="2"/>
              <a:buNone/>
            </a:pPr>
            <a:endParaRPr lang="zh-CN" altLang="zh-CN" b="0"/>
          </a:p>
        </p:txBody>
      </p:sp>
      <p:sp>
        <p:nvSpPr>
          <p:cNvPr id="159" name="TextBox 158"/>
          <p:cNvSpPr txBox="1">
            <a:spLocks noChangeArrowheads="1"/>
          </p:cNvSpPr>
          <p:nvPr/>
        </p:nvSpPr>
        <p:spPr bwMode="auto">
          <a:xfrm>
            <a:off x="1603063" y="1417096"/>
            <a:ext cx="1617555" cy="307777"/>
          </a:xfrm>
          <a:prstGeom prst="rect">
            <a:avLst/>
          </a:prstGeom>
          <a:noFill/>
          <a:ln w="9525">
            <a:noFill/>
            <a:miter lim="800000"/>
            <a:headEnd/>
            <a:tailEnd/>
          </a:ln>
        </p:spPr>
        <p:txBody>
          <a:bodyPr wrap="square" anchor="ctr">
            <a:spAutoFit/>
          </a:bodyPr>
          <a:lstStyle/>
          <a:p>
            <a:pPr algn="l">
              <a:defRPr/>
            </a:pPr>
            <a:r>
              <a:rPr lang="zh-CN" altLang="en-US" sz="1400" dirty="0">
                <a:solidFill>
                  <a:schemeClr val="bg1"/>
                </a:solidFill>
                <a:effectLst>
                  <a:outerShdw blurRad="38100" dist="38100" dir="2700000" algn="tl">
                    <a:srgbClr val="C0C0C0"/>
                  </a:outerShdw>
                </a:effectLst>
                <a:latin typeface="微软雅黑" pitchFamily="34" charset="-122"/>
                <a:ea typeface="微软雅黑" pitchFamily="34" charset="-122"/>
              </a:rPr>
              <a:t>页面</a:t>
            </a:r>
            <a:r>
              <a:rPr lang="zh-CN" altLang="en-US" sz="1400" b="0" dirty="0" smtClean="0">
                <a:solidFill>
                  <a:schemeClr val="bg1"/>
                </a:solidFill>
                <a:effectLst>
                  <a:outerShdw blurRad="38100" dist="38100" dir="2700000" algn="tl">
                    <a:srgbClr val="C0C0C0"/>
                  </a:outerShdw>
                </a:effectLst>
                <a:latin typeface="微软雅黑" pitchFamily="34" charset="-122"/>
                <a:ea typeface="微软雅黑" pitchFamily="34" charset="-122"/>
              </a:rPr>
              <a:t>初始化实现器</a:t>
            </a:r>
            <a:endParaRPr lang="en-US" sz="1400" b="0" dirty="0">
              <a:solidFill>
                <a:schemeClr val="bg1"/>
              </a:solidFill>
              <a:effectLst>
                <a:outerShdw blurRad="38100" dist="38100" dir="2700000" algn="tl">
                  <a:srgbClr val="C0C0C0"/>
                </a:outerShdw>
              </a:effectLst>
              <a:latin typeface="微软雅黑" pitchFamily="34" charset="-122"/>
              <a:ea typeface="微软雅黑" pitchFamily="34" charset="-122"/>
            </a:endParaRPr>
          </a:p>
        </p:txBody>
      </p:sp>
    </p:spTree>
    <p:extLst>
      <p:ext uri="{BB962C8B-B14F-4D97-AF65-F5344CB8AC3E}">
        <p14:creationId xmlns:p14="http://schemas.microsoft.com/office/powerpoint/2010/main" xmlns="" val="404386800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611561" y="1005576"/>
            <a:ext cx="7992815" cy="3816425"/>
          </a:xfrm>
        </p:spPr>
        <p:txBody>
          <a:bodyPr>
            <a:normAutofit fontScale="92500" lnSpcReduction="20000"/>
          </a:bodyPr>
          <a:lstStyle/>
          <a:p>
            <a:pPr marL="0" indent="0">
              <a:lnSpc>
                <a:spcPct val="150000"/>
              </a:lnSpc>
              <a:buSzTx/>
              <a:buNone/>
            </a:pPr>
            <a:r>
              <a:rPr lang="zh-CN" altLang="en-US" sz="1800" dirty="0" smtClean="0">
                <a:solidFill>
                  <a:srgbClr val="262626"/>
                </a:solidFill>
                <a:latin typeface="微软雅黑" pitchFamily="34" charset="-122"/>
                <a:ea typeface="微软雅黑" pitchFamily="34" charset="-122"/>
              </a:rPr>
              <a:t>空白页面（</a:t>
            </a:r>
            <a:r>
              <a:rPr lang="en-US" altLang="zh-CN" sz="1800" dirty="0" err="1" smtClean="0">
                <a:solidFill>
                  <a:srgbClr val="262626"/>
                </a:solidFill>
                <a:latin typeface="微软雅黑" pitchFamily="34" charset="-122"/>
                <a:ea typeface="微软雅黑" pitchFamily="34" charset="-122"/>
              </a:rPr>
              <a:t>dynamicForm.jsp</a:t>
            </a:r>
            <a:r>
              <a:rPr lang="zh-CN" altLang="en-US" sz="1800" dirty="0" smtClean="0">
                <a:solidFill>
                  <a:srgbClr val="262626"/>
                </a:solidFill>
                <a:latin typeface="微软雅黑" pitchFamily="34" charset="-122"/>
                <a:ea typeface="微软雅黑" pitchFamily="34" charset="-122"/>
              </a:rPr>
              <a:t>）</a:t>
            </a:r>
            <a:endParaRPr lang="en-US" altLang="zh-CN" sz="1800" dirty="0" smtClean="0">
              <a:solidFill>
                <a:srgbClr val="262626"/>
              </a:solidFill>
              <a:latin typeface="微软雅黑" pitchFamily="34" charset="-122"/>
              <a:ea typeface="微软雅黑" pitchFamily="34" charset="-122"/>
            </a:endParaRPr>
          </a:p>
          <a:p>
            <a:pPr marL="0" indent="0">
              <a:lnSpc>
                <a:spcPct val="150000"/>
              </a:lnSpc>
              <a:buSzTx/>
              <a:buNone/>
            </a:pPr>
            <a:r>
              <a:rPr lang="zh-CN" altLang="en-US" sz="1800" dirty="0" smtClean="0">
                <a:solidFill>
                  <a:srgbClr val="262626"/>
                </a:solidFill>
                <a:latin typeface="微软雅黑" pitchFamily="34" charset="-122"/>
                <a:ea typeface="微软雅黑" pitchFamily="34" charset="-122"/>
              </a:rPr>
              <a:t>列表界面</a:t>
            </a:r>
            <a:r>
              <a:rPr lang="zh-CN" altLang="en-US" sz="1800" dirty="0">
                <a:solidFill>
                  <a:srgbClr val="262626"/>
                </a:solidFill>
                <a:latin typeface="微软雅黑" pitchFamily="34" charset="-122"/>
                <a:ea typeface="微软雅黑" pitchFamily="34" charset="-122"/>
              </a:rPr>
              <a:t>（</a:t>
            </a:r>
            <a:r>
              <a:rPr lang="en-US" altLang="zh-CN" sz="1800" dirty="0" err="1" smtClean="0">
                <a:solidFill>
                  <a:srgbClr val="262626"/>
                </a:solidFill>
                <a:latin typeface="微软雅黑" pitchFamily="34" charset="-122"/>
                <a:ea typeface="微软雅黑" pitchFamily="34" charset="-122"/>
              </a:rPr>
              <a:t>dynamicList.jsp</a:t>
            </a:r>
            <a:r>
              <a:rPr lang="zh-CN" altLang="en-US" sz="1800" dirty="0" smtClean="0">
                <a:solidFill>
                  <a:srgbClr val="262626"/>
                </a:solidFill>
                <a:latin typeface="微软雅黑" pitchFamily="34" charset="-122"/>
                <a:ea typeface="微软雅黑" pitchFamily="34" charset="-122"/>
              </a:rPr>
              <a:t>）</a:t>
            </a:r>
            <a:endParaRPr lang="en-US" altLang="zh-CN" sz="1800" dirty="0" smtClean="0">
              <a:solidFill>
                <a:srgbClr val="262626"/>
              </a:solidFill>
              <a:latin typeface="微软雅黑" pitchFamily="34" charset="-122"/>
              <a:ea typeface="微软雅黑" pitchFamily="34" charset="-122"/>
            </a:endParaRPr>
          </a:p>
          <a:p>
            <a:pPr marL="0" indent="0">
              <a:lnSpc>
                <a:spcPct val="150000"/>
              </a:lnSpc>
              <a:buSzTx/>
              <a:buNone/>
            </a:pPr>
            <a:r>
              <a:rPr lang="zh-CN" altLang="en-US" sz="1800" dirty="0" smtClean="0">
                <a:solidFill>
                  <a:srgbClr val="262626"/>
                </a:solidFill>
                <a:latin typeface="微软雅黑" pitchFamily="34" charset="-122"/>
                <a:ea typeface="微软雅黑" pitchFamily="34" charset="-122"/>
              </a:rPr>
              <a:t>编辑</a:t>
            </a:r>
            <a:r>
              <a:rPr lang="en-US" altLang="zh-CN" sz="1800" dirty="0" smtClean="0">
                <a:solidFill>
                  <a:srgbClr val="262626"/>
                </a:solidFill>
                <a:latin typeface="微软雅黑" pitchFamily="34" charset="-122"/>
                <a:ea typeface="微软雅黑" pitchFamily="34" charset="-122"/>
              </a:rPr>
              <a:t>/</a:t>
            </a:r>
            <a:r>
              <a:rPr lang="zh-CN" altLang="en-US" sz="1800" dirty="0" smtClean="0">
                <a:solidFill>
                  <a:srgbClr val="262626"/>
                </a:solidFill>
                <a:latin typeface="微软雅黑" pitchFamily="34" charset="-122"/>
                <a:ea typeface="微软雅黑" pitchFamily="34" charset="-122"/>
              </a:rPr>
              <a:t>查看界面（</a:t>
            </a:r>
            <a:r>
              <a:rPr lang="en-US" altLang="zh-CN" sz="1800" dirty="0" err="1" smtClean="0">
                <a:solidFill>
                  <a:srgbClr val="262626"/>
                </a:solidFill>
                <a:latin typeface="微软雅黑" pitchFamily="34" charset="-122"/>
                <a:ea typeface="微软雅黑" pitchFamily="34" charset="-122"/>
              </a:rPr>
              <a:t>dynamicEdit.jsp</a:t>
            </a:r>
            <a:r>
              <a:rPr lang="zh-CN" altLang="en-US" sz="1800" dirty="0" smtClean="0">
                <a:solidFill>
                  <a:srgbClr val="262626"/>
                </a:solidFill>
                <a:latin typeface="微软雅黑" pitchFamily="34" charset="-122"/>
                <a:ea typeface="微软雅黑" pitchFamily="34" charset="-122"/>
              </a:rPr>
              <a:t>）</a:t>
            </a:r>
            <a:endParaRPr lang="en-US" altLang="zh-CN" sz="1800" dirty="0" smtClean="0">
              <a:solidFill>
                <a:srgbClr val="262626"/>
              </a:solidFill>
              <a:latin typeface="微软雅黑" pitchFamily="34" charset="-122"/>
              <a:ea typeface="微软雅黑" pitchFamily="34" charset="-122"/>
            </a:endParaRPr>
          </a:p>
          <a:p>
            <a:pPr marL="0" indent="0">
              <a:lnSpc>
                <a:spcPct val="150000"/>
              </a:lnSpc>
              <a:buSzTx/>
              <a:buNone/>
            </a:pPr>
            <a:endParaRPr lang="en-US" altLang="zh-CN" sz="1800" dirty="0" smtClean="0">
              <a:solidFill>
                <a:srgbClr val="262626"/>
              </a:solidFill>
              <a:latin typeface="微软雅黑" pitchFamily="34" charset="-122"/>
              <a:ea typeface="微软雅黑" pitchFamily="34" charset="-122"/>
            </a:endParaRPr>
          </a:p>
          <a:p>
            <a:pPr marL="0" indent="0">
              <a:lnSpc>
                <a:spcPct val="150000"/>
              </a:lnSpc>
              <a:buSzTx/>
              <a:buNone/>
            </a:pPr>
            <a:r>
              <a:rPr lang="zh-CN" altLang="en-US" sz="1800" dirty="0" smtClean="0"/>
              <a:t>在</a:t>
            </a:r>
            <a:r>
              <a:rPr lang="en-US" altLang="zh-CN" sz="1800" dirty="0" smtClean="0"/>
              <a:t>WAF</a:t>
            </a:r>
            <a:r>
              <a:rPr lang="zh-CN" altLang="en-US" sz="1800" dirty="0" smtClean="0"/>
              <a:t>的</a:t>
            </a:r>
            <a:r>
              <a:rPr lang="en-US" altLang="zh-CN" sz="1800" dirty="0" smtClean="0"/>
              <a:t>MVC</a:t>
            </a:r>
            <a:r>
              <a:rPr lang="zh-CN" altLang="en-US" sz="1800" dirty="0" smtClean="0"/>
              <a:t>概念中，</a:t>
            </a:r>
            <a:r>
              <a:rPr lang="en-US" altLang="zh-CN" sz="1800" dirty="0" smtClean="0"/>
              <a:t>JSP</a:t>
            </a:r>
            <a:r>
              <a:rPr lang="zh-CN" altLang="zh-CN" sz="1800" dirty="0" smtClean="0"/>
              <a:t>作为</a:t>
            </a:r>
            <a:r>
              <a:rPr lang="en-US" altLang="zh-CN" sz="1800" dirty="0"/>
              <a:t>View</a:t>
            </a:r>
            <a:r>
              <a:rPr lang="zh-CN" altLang="zh-CN" sz="1800" dirty="0"/>
              <a:t>显示</a:t>
            </a:r>
            <a:r>
              <a:rPr lang="zh-CN" altLang="zh-CN" sz="1800" dirty="0" smtClean="0"/>
              <a:t>，承载</a:t>
            </a:r>
            <a:r>
              <a:rPr lang="zh-CN" altLang="zh-CN" sz="1800" dirty="0"/>
              <a:t>界面显示</a:t>
            </a:r>
            <a:r>
              <a:rPr lang="zh-CN" altLang="zh-CN" sz="1800" dirty="0" smtClean="0"/>
              <a:t>功能</a:t>
            </a:r>
            <a:endParaRPr lang="en-US" altLang="zh-CN" sz="1800" dirty="0" smtClean="0"/>
          </a:p>
          <a:p>
            <a:pPr marL="0" indent="0">
              <a:lnSpc>
                <a:spcPct val="150000"/>
              </a:lnSpc>
              <a:buSzTx/>
              <a:buNone/>
            </a:pPr>
            <a:r>
              <a:rPr lang="zh-CN" altLang="zh-CN" sz="1800" dirty="0" smtClean="0"/>
              <a:t>主要</a:t>
            </a:r>
            <a:r>
              <a:rPr lang="zh-CN" altLang="en-US" sz="1800" dirty="0" smtClean="0"/>
              <a:t>作为：</a:t>
            </a:r>
            <a:endParaRPr lang="en-US" altLang="zh-CN" sz="1800" dirty="0" smtClean="0"/>
          </a:p>
          <a:p>
            <a:pPr lvl="1">
              <a:lnSpc>
                <a:spcPct val="150000"/>
              </a:lnSpc>
            </a:pPr>
            <a:r>
              <a:rPr lang="zh-CN" altLang="en-US" sz="1600" dirty="0" smtClean="0"/>
              <a:t>引用</a:t>
            </a:r>
            <a:r>
              <a:rPr lang="en-US" altLang="zh-CN" sz="1600" dirty="0" smtClean="0"/>
              <a:t>JS</a:t>
            </a:r>
            <a:r>
              <a:rPr lang="zh-CN" altLang="en-US" sz="1600" dirty="0" smtClean="0"/>
              <a:t>脚本和</a:t>
            </a:r>
            <a:r>
              <a:rPr lang="en-US" altLang="zh-CN" sz="1600" dirty="0" smtClean="0"/>
              <a:t>CSS</a:t>
            </a:r>
            <a:r>
              <a:rPr lang="zh-CN" altLang="en-US" sz="1600" dirty="0" smtClean="0"/>
              <a:t>脚本</a:t>
            </a:r>
            <a:endParaRPr lang="en-US" altLang="zh-CN" sz="1600" dirty="0" smtClean="0"/>
          </a:p>
          <a:p>
            <a:pPr lvl="1">
              <a:lnSpc>
                <a:spcPct val="150000"/>
              </a:lnSpc>
            </a:pPr>
            <a:r>
              <a:rPr lang="zh-CN" altLang="en-US" sz="1600" dirty="0" smtClean="0"/>
              <a:t>把</a:t>
            </a:r>
            <a:r>
              <a:rPr lang="zh-CN" altLang="zh-CN" sz="1600" dirty="0" smtClean="0"/>
              <a:t>动态</a:t>
            </a:r>
            <a:r>
              <a:rPr lang="en-US" altLang="zh-CN" sz="1600" dirty="0"/>
              <a:t>UI</a:t>
            </a:r>
            <a:r>
              <a:rPr lang="zh-CN" altLang="zh-CN" sz="1600" dirty="0" smtClean="0"/>
              <a:t>模型</a:t>
            </a:r>
            <a:r>
              <a:rPr lang="zh-CN" altLang="en-US" sz="1600" dirty="0"/>
              <a:t>元数据</a:t>
            </a:r>
            <a:r>
              <a:rPr lang="zh-CN" altLang="zh-CN" sz="1600" dirty="0" smtClean="0"/>
              <a:t>、</a:t>
            </a:r>
            <a:r>
              <a:rPr lang="zh-CN" altLang="en-US" sz="1600" dirty="0" smtClean="0"/>
              <a:t>数据</a:t>
            </a:r>
            <a:r>
              <a:rPr lang="en-US" altLang="zh-CN" sz="1600" dirty="0" smtClean="0"/>
              <a:t>Model</a:t>
            </a:r>
            <a:r>
              <a:rPr lang="zh-CN" altLang="zh-CN" sz="1600" dirty="0"/>
              <a:t>的内容、及一些必要的系统元素赋予给对应的</a:t>
            </a:r>
            <a:r>
              <a:rPr lang="en-US" altLang="zh-CN" sz="1600" dirty="0"/>
              <a:t>JS</a:t>
            </a:r>
            <a:r>
              <a:rPr lang="zh-CN" altLang="zh-CN" sz="1600" dirty="0"/>
              <a:t>中的对象</a:t>
            </a:r>
            <a:r>
              <a:rPr lang="zh-CN" altLang="zh-CN" sz="1600" dirty="0" smtClean="0"/>
              <a:t>。</a:t>
            </a:r>
            <a:endParaRPr lang="en-US" altLang="zh-CN" sz="1600" dirty="0" smtClean="0"/>
          </a:p>
          <a:p>
            <a:pPr lvl="1">
              <a:lnSpc>
                <a:spcPct val="150000"/>
              </a:lnSpc>
            </a:pPr>
            <a:r>
              <a:rPr lang="zh-CN" altLang="en-US" sz="1600" dirty="0" smtClean="0">
                <a:solidFill>
                  <a:srgbClr val="262626"/>
                </a:solidFill>
                <a:latin typeface="微软雅黑" pitchFamily="34" charset="-122"/>
                <a:ea typeface="微软雅黑" pitchFamily="34" charset="-122"/>
              </a:rPr>
              <a:t>承载界面显示</a:t>
            </a:r>
          </a:p>
          <a:p>
            <a:pPr marL="457200" lvl="1" indent="0">
              <a:buNone/>
            </a:pPr>
            <a:endParaRPr lang="en-US" altLang="zh-CN" sz="1600" dirty="0" smtClean="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Times New Roman" pitchFamily="18" charset="0"/>
                <a:ea typeface="楷体" pitchFamily="49" charset="-122"/>
                <a:cs typeface="Times New Roman" pitchFamily="18" charset="0"/>
              </a:rPr>
              <a:t>WEB</a:t>
            </a:r>
            <a:r>
              <a:rPr lang="zh-CN" altLang="en-US" sz="2800" b="1" dirty="0">
                <a:latin typeface="Times New Roman" pitchFamily="18" charset="0"/>
                <a:ea typeface="楷体" pitchFamily="49" charset="-122"/>
                <a:cs typeface="Times New Roman" pitchFamily="18" charset="0"/>
              </a:rPr>
              <a:t>平台框架</a:t>
            </a:r>
            <a:r>
              <a:rPr lang="en-US" altLang="zh-CN" sz="2800" b="1" dirty="0">
                <a:latin typeface="Times New Roman" pitchFamily="18" charset="0"/>
                <a:ea typeface="楷体" pitchFamily="49" charset="-122"/>
                <a:cs typeface="Times New Roman" pitchFamily="18" charset="0"/>
              </a:rPr>
              <a:t>-- </a:t>
            </a:r>
            <a:r>
              <a:rPr lang="en-US" sz="2800" b="1" dirty="0" smtClean="0">
                <a:latin typeface="Times New Roman" pitchFamily="18" charset="0"/>
                <a:ea typeface="微软雅黑" pitchFamily="34" charset="-122"/>
                <a:cs typeface="Times New Roman" pitchFamily="18" charset="0"/>
              </a:rPr>
              <a:t>JS</a:t>
            </a:r>
            <a:r>
              <a:rPr lang="en-US" altLang="zh-CN" sz="2800" b="1" dirty="0" smtClean="0">
                <a:latin typeface="Times New Roman" pitchFamily="18" charset="0"/>
                <a:ea typeface="微软雅黑" pitchFamily="34" charset="-122"/>
                <a:cs typeface="Times New Roman" pitchFamily="18" charset="0"/>
              </a:rPr>
              <a:t>P</a:t>
            </a:r>
            <a:r>
              <a:rPr lang="zh-CN" altLang="en-US" sz="2800" b="1" dirty="0" smtClean="0">
                <a:latin typeface="楷体" pitchFamily="49" charset="-122"/>
                <a:ea typeface="楷体" pitchFamily="49" charset="-122"/>
              </a:rPr>
              <a:t>介绍</a:t>
            </a:r>
            <a:endParaRPr sz="2800" b="1" dirty="0" smtClean="0">
              <a:latin typeface="微软雅黑" pitchFamily="34" charset="-122"/>
              <a:ea typeface="微软雅黑" pitchFamily="34" charset="-122"/>
            </a:endParaRPr>
          </a:p>
        </p:txBody>
      </p:sp>
      <p:sp>
        <p:nvSpPr>
          <p:cNvPr id="4" name="矩形 3"/>
          <p:cNvSpPr/>
          <p:nvPr/>
        </p:nvSpPr>
        <p:spPr>
          <a:xfrm>
            <a:off x="323528" y="613980"/>
            <a:ext cx="201622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JSP</a:t>
            </a:r>
            <a:r>
              <a:rPr lang="zh-CN" altLang="en-US" b="1" kern="0" dirty="0" smtClean="0">
                <a:solidFill>
                  <a:schemeClr val="bg1"/>
                </a:solidFill>
                <a:latin typeface="微软雅黑" panose="020B0503020204020204" pitchFamily="34" charset="-122"/>
                <a:ea typeface="微软雅黑" panose="020B0503020204020204" pitchFamily="34" charset="-122"/>
              </a:rPr>
              <a:t>页面介绍</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0471953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611561" y="1005576"/>
            <a:ext cx="8053041" cy="3702595"/>
          </a:xfrm>
        </p:spPr>
        <p:txBody>
          <a:bodyPr>
            <a:normAutofit/>
          </a:bodyPr>
          <a:lstStyle/>
          <a:p>
            <a:pPr marL="0" indent="0">
              <a:lnSpc>
                <a:spcPct val="150000"/>
              </a:lnSpc>
              <a:buSzTx/>
              <a:buNone/>
            </a:pPr>
            <a:r>
              <a:rPr lang="zh-CN" altLang="en-US" sz="1800" dirty="0" smtClean="0">
                <a:solidFill>
                  <a:srgbClr val="262626"/>
                </a:solidFill>
                <a:latin typeface="微软雅黑" pitchFamily="34" charset="-122"/>
                <a:ea typeface="微软雅黑" pitchFamily="34" charset="-122"/>
              </a:rPr>
              <a:t>空白页面（</a:t>
            </a:r>
            <a:r>
              <a:rPr lang="en-US" altLang="zh-CN" sz="1800" dirty="0" smtClean="0">
                <a:solidFill>
                  <a:srgbClr val="262626"/>
                </a:solidFill>
                <a:latin typeface="微软雅黑" pitchFamily="34" charset="-122"/>
                <a:ea typeface="微软雅黑" pitchFamily="34" charset="-122"/>
              </a:rPr>
              <a:t>dynamicForm.js</a:t>
            </a:r>
            <a:r>
              <a:rPr lang="zh-CN" altLang="en-US" sz="1800" dirty="0" smtClean="0">
                <a:solidFill>
                  <a:srgbClr val="262626"/>
                </a:solidFill>
                <a:latin typeface="微软雅黑" pitchFamily="34" charset="-122"/>
                <a:ea typeface="微软雅黑" pitchFamily="34" charset="-122"/>
              </a:rPr>
              <a:t>）</a:t>
            </a:r>
            <a:endParaRPr lang="en-US" altLang="zh-CN" sz="1800" dirty="0" smtClean="0">
              <a:solidFill>
                <a:srgbClr val="262626"/>
              </a:solidFill>
              <a:latin typeface="微软雅黑" pitchFamily="34" charset="-122"/>
              <a:ea typeface="微软雅黑" pitchFamily="34" charset="-122"/>
            </a:endParaRPr>
          </a:p>
          <a:p>
            <a:pPr marL="0" indent="0">
              <a:lnSpc>
                <a:spcPct val="150000"/>
              </a:lnSpc>
              <a:buSzTx/>
              <a:buNone/>
            </a:pPr>
            <a:r>
              <a:rPr lang="zh-CN" altLang="en-US" sz="1800" dirty="0" smtClean="0">
                <a:solidFill>
                  <a:srgbClr val="262626"/>
                </a:solidFill>
                <a:latin typeface="微软雅黑" pitchFamily="34" charset="-122"/>
                <a:ea typeface="微软雅黑" pitchFamily="34" charset="-122"/>
              </a:rPr>
              <a:t>列表界面</a:t>
            </a:r>
            <a:r>
              <a:rPr lang="zh-CN" altLang="en-US" sz="1800" dirty="0">
                <a:solidFill>
                  <a:srgbClr val="262626"/>
                </a:solidFill>
                <a:latin typeface="微软雅黑" pitchFamily="34" charset="-122"/>
                <a:ea typeface="微软雅黑" pitchFamily="34" charset="-122"/>
              </a:rPr>
              <a:t>（</a:t>
            </a:r>
            <a:r>
              <a:rPr lang="en-US" altLang="zh-CN" sz="1800" dirty="0" smtClean="0">
                <a:solidFill>
                  <a:srgbClr val="262626"/>
                </a:solidFill>
                <a:latin typeface="微软雅黑" pitchFamily="34" charset="-122"/>
                <a:ea typeface="微软雅黑" pitchFamily="34" charset="-122"/>
              </a:rPr>
              <a:t>dynamicList.js</a:t>
            </a:r>
            <a:r>
              <a:rPr lang="zh-CN" altLang="en-US" sz="1800" dirty="0" smtClean="0">
                <a:solidFill>
                  <a:srgbClr val="262626"/>
                </a:solidFill>
                <a:latin typeface="微软雅黑" pitchFamily="34" charset="-122"/>
                <a:ea typeface="微软雅黑" pitchFamily="34" charset="-122"/>
              </a:rPr>
              <a:t>）</a:t>
            </a:r>
            <a:endParaRPr lang="en-US" altLang="zh-CN" sz="1800" dirty="0" smtClean="0">
              <a:solidFill>
                <a:srgbClr val="262626"/>
              </a:solidFill>
              <a:latin typeface="微软雅黑" pitchFamily="34" charset="-122"/>
              <a:ea typeface="微软雅黑" pitchFamily="34" charset="-122"/>
            </a:endParaRPr>
          </a:p>
          <a:p>
            <a:pPr marL="0" indent="0">
              <a:lnSpc>
                <a:spcPct val="150000"/>
              </a:lnSpc>
              <a:buSzTx/>
              <a:buNone/>
            </a:pPr>
            <a:r>
              <a:rPr lang="zh-CN" altLang="en-US" sz="1800" dirty="0" smtClean="0">
                <a:solidFill>
                  <a:srgbClr val="262626"/>
                </a:solidFill>
                <a:latin typeface="微软雅黑" pitchFamily="34" charset="-122"/>
                <a:ea typeface="微软雅黑" pitchFamily="34" charset="-122"/>
              </a:rPr>
              <a:t>编辑</a:t>
            </a:r>
            <a:r>
              <a:rPr lang="en-US" altLang="zh-CN" sz="1800" dirty="0" smtClean="0">
                <a:solidFill>
                  <a:srgbClr val="262626"/>
                </a:solidFill>
                <a:latin typeface="微软雅黑" pitchFamily="34" charset="-122"/>
                <a:ea typeface="微软雅黑" pitchFamily="34" charset="-122"/>
              </a:rPr>
              <a:t>/</a:t>
            </a:r>
            <a:r>
              <a:rPr lang="zh-CN" altLang="en-US" sz="1800" dirty="0" smtClean="0">
                <a:solidFill>
                  <a:srgbClr val="262626"/>
                </a:solidFill>
                <a:latin typeface="微软雅黑" pitchFamily="34" charset="-122"/>
                <a:ea typeface="微软雅黑" pitchFamily="34" charset="-122"/>
              </a:rPr>
              <a:t>查看界面（</a:t>
            </a:r>
            <a:r>
              <a:rPr lang="en-US" altLang="zh-CN" sz="1800" dirty="0" smtClean="0">
                <a:solidFill>
                  <a:srgbClr val="262626"/>
                </a:solidFill>
                <a:latin typeface="微软雅黑" pitchFamily="34" charset="-122"/>
                <a:ea typeface="微软雅黑" pitchFamily="34" charset="-122"/>
              </a:rPr>
              <a:t>dynamicEdit.js</a:t>
            </a:r>
            <a:r>
              <a:rPr lang="zh-CN" altLang="en-US" sz="1800" dirty="0" smtClean="0">
                <a:solidFill>
                  <a:srgbClr val="262626"/>
                </a:solidFill>
                <a:latin typeface="微软雅黑" pitchFamily="34" charset="-122"/>
                <a:ea typeface="微软雅黑" pitchFamily="34" charset="-122"/>
              </a:rPr>
              <a:t>）</a:t>
            </a:r>
            <a:endParaRPr lang="en-US" altLang="zh-CN" sz="1800" dirty="0" smtClean="0">
              <a:solidFill>
                <a:srgbClr val="262626"/>
              </a:solidFill>
              <a:latin typeface="微软雅黑" pitchFamily="34" charset="-122"/>
              <a:ea typeface="微软雅黑" pitchFamily="34" charset="-122"/>
            </a:endParaRPr>
          </a:p>
          <a:p>
            <a:pPr marL="0" indent="0">
              <a:lnSpc>
                <a:spcPct val="150000"/>
              </a:lnSpc>
              <a:buNone/>
            </a:pPr>
            <a:r>
              <a:rPr lang="zh-CN" altLang="en-US" sz="1800" dirty="0" smtClean="0">
                <a:solidFill>
                  <a:srgbClr val="262626"/>
                </a:solidFill>
                <a:latin typeface="微软雅黑" pitchFamily="34" charset="-122"/>
                <a:ea typeface="微软雅黑" pitchFamily="34" charset="-122"/>
              </a:rPr>
              <a:t>其他工具类</a:t>
            </a:r>
            <a:endParaRPr lang="en-US" altLang="zh-CN" sz="18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浏览器端</a:t>
            </a:r>
            <a:r>
              <a:rPr lang="en-US" altLang="zh-CN" sz="1600" dirty="0" smtClean="0">
                <a:solidFill>
                  <a:srgbClr val="262626"/>
                </a:solidFill>
                <a:latin typeface="微软雅黑" pitchFamily="34" charset="-122"/>
                <a:ea typeface="微软雅黑" pitchFamily="34" charset="-122"/>
              </a:rPr>
              <a:t>EventBus</a:t>
            </a:r>
            <a:r>
              <a:rPr lang="zh-CN" altLang="en-US" sz="1600" dirty="0" smtClean="0">
                <a:solidFill>
                  <a:srgbClr val="262626"/>
                </a:solidFill>
                <a:latin typeface="微软雅黑" pitchFamily="34" charset="-122"/>
                <a:ea typeface="微软雅黑" pitchFamily="34" charset="-122"/>
              </a:rPr>
              <a:t>工具（</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eventbus</a:t>
            </a:r>
            <a:r>
              <a:rPr lang="en-US" altLang="zh-CN" sz="1600" dirty="0">
                <a:solidFill>
                  <a:srgbClr val="262626"/>
                </a:solidFill>
                <a:latin typeface="微软雅黑" pitchFamily="34" charset="-122"/>
                <a:ea typeface="微软雅黑" pitchFamily="34" charset="-122"/>
              </a:rPr>
              <a:t>\</a:t>
            </a:r>
            <a:r>
              <a:rPr lang="en-US" altLang="zh-CN" sz="1600" dirty="0" smtClean="0">
                <a:solidFill>
                  <a:srgbClr val="262626"/>
                </a:solidFill>
                <a:latin typeface="微软雅黑" pitchFamily="34" charset="-122"/>
                <a:ea typeface="微软雅黑" pitchFamily="34" charset="-122"/>
              </a:rPr>
              <a:t>eventbus.js</a:t>
            </a:r>
            <a:r>
              <a:rPr lang="zh-CN" altLang="en-US" sz="1600" dirty="0" smtClean="0">
                <a:solidFill>
                  <a:srgbClr val="262626"/>
                </a:solidFill>
                <a:latin typeface="微软雅黑" pitchFamily="34" charset="-122"/>
                <a:ea typeface="微软雅黑" pitchFamily="34" charset="-122"/>
              </a:rPr>
              <a:t>）</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多语言资源（</a:t>
            </a:r>
            <a:r>
              <a:rPr lang="en-US" altLang="zh-CN" sz="1600" dirty="0" smtClean="0">
                <a:solidFill>
                  <a:srgbClr val="262626"/>
                </a:solidFill>
                <a:latin typeface="微软雅黑" pitchFamily="34" charset="-122"/>
                <a:ea typeface="微软雅黑" pitchFamily="34" charset="-122"/>
              </a:rPr>
              <a:t>\i18n\dynamicXXX_zh_CN.js</a:t>
            </a:r>
            <a:r>
              <a:rPr lang="zh-CN" altLang="en-US" sz="1600" dirty="0" smtClean="0">
                <a:solidFill>
                  <a:srgbClr val="262626"/>
                </a:solidFill>
                <a:latin typeface="微软雅黑" pitchFamily="34" charset="-122"/>
                <a:ea typeface="微软雅黑" pitchFamily="34" charset="-122"/>
              </a:rPr>
              <a:t>）</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a:t>动态页面构建</a:t>
            </a:r>
            <a:r>
              <a:rPr lang="zh-CN" altLang="en-US" sz="1600" dirty="0" smtClean="0"/>
              <a:t>器（</a:t>
            </a:r>
            <a:r>
              <a:rPr lang="en-US" altLang="zh-CN" sz="1600" dirty="0"/>
              <a:t>\ </a:t>
            </a:r>
            <a:r>
              <a:rPr lang="en-US" altLang="zh-CN" sz="1600" dirty="0" err="1" smtClean="0"/>
              <a:t>utils</a:t>
            </a:r>
            <a:r>
              <a:rPr lang="en-US" altLang="zh-CN" sz="1600" dirty="0" smtClean="0"/>
              <a:t>\pagerBuilder.js </a:t>
            </a:r>
            <a:r>
              <a:rPr lang="zh-CN" altLang="en-US" sz="1600" dirty="0" smtClean="0"/>
              <a:t>）</a:t>
            </a:r>
            <a:endParaRPr lang="en-US" altLang="zh-CN" sz="1600" dirty="0" smtClean="0"/>
          </a:p>
          <a:p>
            <a:pPr lvl="1">
              <a:lnSpc>
                <a:spcPct val="150000"/>
              </a:lnSpc>
            </a:pPr>
            <a:r>
              <a:rPr lang="zh-CN" altLang="en-US" sz="1600" dirty="0"/>
              <a:t>数据绑定</a:t>
            </a:r>
            <a:r>
              <a:rPr lang="zh-CN" altLang="en-US" sz="1600" dirty="0" smtClean="0"/>
              <a:t>器（</a:t>
            </a:r>
            <a:r>
              <a:rPr lang="en-US" altLang="zh-CN" sz="1600" dirty="0" smtClean="0"/>
              <a:t>\</a:t>
            </a:r>
            <a:r>
              <a:rPr lang="en-US" altLang="zh-CN" sz="1600" dirty="0" err="1" smtClean="0"/>
              <a:t>utils</a:t>
            </a:r>
            <a:r>
              <a:rPr lang="en-US" altLang="zh-CN" sz="1600" dirty="0" smtClean="0"/>
              <a:t>\dataBinder.js</a:t>
            </a:r>
            <a:r>
              <a:rPr lang="zh-CN" altLang="en-US" sz="1600" dirty="0" smtClean="0"/>
              <a:t>）</a:t>
            </a:r>
            <a:endParaRPr lang="en-US" altLang="zh-CN" sz="1600" dirty="0" smtClean="0">
              <a:solidFill>
                <a:srgbClr val="262626"/>
              </a:solidFill>
              <a:latin typeface="微软雅黑" pitchFamily="34" charset="-122"/>
              <a:ea typeface="微软雅黑" pitchFamily="34" charset="-122"/>
            </a:endParaRPr>
          </a:p>
          <a:p>
            <a:pPr>
              <a:buSzTx/>
            </a:pPr>
            <a:endParaRPr lang="zh-CN" altLang="en-US" sz="1800" dirty="0" smtClean="0">
              <a:solidFill>
                <a:srgbClr val="262626"/>
              </a:solidFill>
              <a:latin typeface="微软雅黑" pitchFamily="34" charset="-122"/>
              <a:ea typeface="微软雅黑" pitchFamily="34" charset="-122"/>
            </a:endParaRPr>
          </a:p>
          <a:p>
            <a:pPr marL="457200" lvl="1" indent="0">
              <a:buNone/>
            </a:pPr>
            <a:endParaRPr lang="en-US" altLang="zh-CN" sz="1600" dirty="0" smtClean="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lstStyle/>
          <a:p>
            <a:r>
              <a:rPr lang="en-US" altLang="zh-CN" sz="2400" b="1" dirty="0" smtClean="0">
                <a:latin typeface="Times New Roman" pitchFamily="18" charset="0"/>
                <a:ea typeface="楷体" pitchFamily="49" charset="-122"/>
                <a:cs typeface="Times New Roman" pitchFamily="18" charset="0"/>
              </a:rPr>
              <a:t>WEB</a:t>
            </a:r>
            <a:r>
              <a:rPr lang="zh-CN" altLang="en-US" sz="2400" b="1" dirty="0">
                <a:latin typeface="Times New Roman" pitchFamily="18" charset="0"/>
                <a:ea typeface="楷体" pitchFamily="49" charset="-122"/>
                <a:cs typeface="Times New Roman" pitchFamily="18" charset="0"/>
              </a:rPr>
              <a:t>平台框架</a:t>
            </a:r>
            <a:r>
              <a:rPr lang="en-US" altLang="zh-CN" sz="2400" b="1" dirty="0">
                <a:latin typeface="Times New Roman" pitchFamily="18" charset="0"/>
                <a:ea typeface="楷体" pitchFamily="49" charset="-122"/>
                <a:cs typeface="Times New Roman" pitchFamily="18" charset="0"/>
              </a:rPr>
              <a:t>-- </a:t>
            </a:r>
            <a:r>
              <a:rPr lang="en-US" altLang="zh-CN" sz="2400" b="1" dirty="0" smtClean="0">
                <a:latin typeface="Times New Roman" pitchFamily="18" charset="0"/>
                <a:ea typeface="微软雅黑" pitchFamily="34" charset="-122"/>
                <a:cs typeface="Times New Roman" pitchFamily="18" charset="0"/>
              </a:rPr>
              <a:t>JS</a:t>
            </a:r>
            <a:r>
              <a:rPr lang="zh-CN" altLang="en-US" sz="2400" b="1" dirty="0" smtClean="0">
                <a:latin typeface="楷体" pitchFamily="49" charset="-122"/>
                <a:ea typeface="楷体" pitchFamily="49" charset="-122"/>
              </a:rPr>
              <a:t>介绍</a:t>
            </a:r>
            <a:endParaRPr dirty="0" smtClean="0">
              <a:latin typeface="微软雅黑" pitchFamily="34" charset="-122"/>
              <a:ea typeface="微软雅黑" pitchFamily="34" charset="-122"/>
            </a:endParaRPr>
          </a:p>
        </p:txBody>
      </p:sp>
      <p:sp>
        <p:nvSpPr>
          <p:cNvPr id="4" name="矩形 3"/>
          <p:cNvSpPr/>
          <p:nvPr/>
        </p:nvSpPr>
        <p:spPr>
          <a:xfrm>
            <a:off x="323528" y="613980"/>
            <a:ext cx="165618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JS</a:t>
            </a:r>
            <a:r>
              <a:rPr lang="zh-CN" altLang="en-US" b="1" kern="0" dirty="0" smtClean="0">
                <a:solidFill>
                  <a:schemeClr val="bg1"/>
                </a:solidFill>
                <a:latin typeface="微软雅黑" panose="020B0503020204020204" pitchFamily="34" charset="-122"/>
                <a:ea typeface="微软雅黑" panose="020B0503020204020204" pitchFamily="34" charset="-122"/>
              </a:rPr>
              <a:t>页面介绍</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64036604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lstStyle/>
          <a:p>
            <a:r>
              <a:rPr lang="en-US" altLang="zh-CN" sz="2800" b="1" dirty="0">
                <a:latin typeface="Times New Roman" pitchFamily="18" charset="0"/>
                <a:ea typeface="楷体" pitchFamily="49" charset="-122"/>
                <a:cs typeface="Times New Roman" pitchFamily="18" charset="0"/>
              </a:rPr>
              <a:t>WEB</a:t>
            </a:r>
            <a:r>
              <a:rPr lang="zh-CN" altLang="en-US" sz="2800" b="1" dirty="0">
                <a:latin typeface="Times New Roman" pitchFamily="18" charset="0"/>
                <a:ea typeface="楷体" pitchFamily="49" charset="-122"/>
                <a:cs typeface="Times New Roman" pitchFamily="18" charset="0"/>
              </a:rPr>
              <a:t>平台框架</a:t>
            </a:r>
            <a:r>
              <a:rPr lang="en-US" altLang="zh-CN" sz="2800" b="1" dirty="0">
                <a:latin typeface="Times New Roman" pitchFamily="18" charset="0"/>
                <a:ea typeface="楷体" pitchFamily="49" charset="-122"/>
                <a:cs typeface="Times New Roman" pitchFamily="18" charset="0"/>
              </a:rPr>
              <a:t>-- </a:t>
            </a:r>
            <a:r>
              <a:rPr lang="en-US" altLang="zh-CN" sz="2800" b="1" dirty="0" smtClean="0">
                <a:latin typeface="Times New Roman" pitchFamily="18" charset="0"/>
                <a:ea typeface="微软雅黑" pitchFamily="34" charset="-122"/>
                <a:cs typeface="Times New Roman" pitchFamily="18" charset="0"/>
              </a:rPr>
              <a:t>JS</a:t>
            </a:r>
            <a:r>
              <a:rPr lang="zh-CN" altLang="en-US" sz="2800" b="1" dirty="0" smtClean="0">
                <a:latin typeface="楷体" pitchFamily="49" charset="-122"/>
                <a:ea typeface="楷体" pitchFamily="49" charset="-122"/>
              </a:rPr>
              <a:t>介绍</a:t>
            </a:r>
            <a:r>
              <a:rPr lang="en-US" altLang="zh-CN" sz="2800" b="1" dirty="0" smtClean="0">
                <a:latin typeface="楷体" pitchFamily="49" charset="-122"/>
                <a:ea typeface="楷体" pitchFamily="49" charset="-122"/>
              </a:rPr>
              <a:t>-</a:t>
            </a:r>
            <a:r>
              <a:rPr lang="zh-CN" altLang="en-US" sz="2800" b="1" dirty="0" smtClean="0">
                <a:latin typeface="楷体" pitchFamily="49" charset="-122"/>
                <a:ea typeface="楷体" pitchFamily="49" charset="-122"/>
              </a:rPr>
              <a:t>空白页面</a:t>
            </a:r>
            <a:endParaRPr dirty="0" smtClean="0">
              <a:latin typeface="微软雅黑" pitchFamily="34" charset="-122"/>
              <a:ea typeface="微软雅黑" pitchFamily="34" charset="-122"/>
            </a:endParaRPr>
          </a:p>
        </p:txBody>
      </p:sp>
      <p:sp>
        <p:nvSpPr>
          <p:cNvPr id="2" name="内容占位符 1"/>
          <p:cNvSpPr>
            <a:spLocks noGrp="1"/>
          </p:cNvSpPr>
          <p:nvPr>
            <p:ph idx="1"/>
          </p:nvPr>
        </p:nvSpPr>
        <p:spPr>
          <a:xfrm>
            <a:off x="467544" y="951570"/>
            <a:ext cx="8208912" cy="3852651"/>
          </a:xfrm>
        </p:spPr>
        <p:txBody>
          <a:bodyPr>
            <a:normAutofit/>
          </a:bodyPr>
          <a:lstStyle/>
          <a:p>
            <a:pPr marL="0" indent="0">
              <a:buNone/>
            </a:pPr>
            <a:r>
              <a:rPr lang="zh-CN" altLang="en-US" sz="1800" b="1" dirty="0" smtClean="0"/>
              <a:t>   主要事件</a:t>
            </a:r>
            <a:endParaRPr lang="en-US" altLang="zh-CN" sz="1800" b="1" dirty="0" smtClean="0"/>
          </a:p>
          <a:p>
            <a:pPr lvl="1">
              <a:lnSpc>
                <a:spcPct val="150000"/>
              </a:lnSpc>
            </a:pPr>
            <a:r>
              <a:rPr lang="zh-CN" altLang="en-US" dirty="0" smtClean="0"/>
              <a:t>页面</a:t>
            </a:r>
            <a:r>
              <a:rPr lang="zh-CN" altLang="en-US" dirty="0"/>
              <a:t>打开</a:t>
            </a:r>
            <a:r>
              <a:rPr lang="zh-CN" altLang="en-US" dirty="0" smtClean="0"/>
              <a:t>事件：</a:t>
            </a:r>
            <a:r>
              <a:rPr lang="en-US" altLang="zh-CN" b="1" dirty="0" err="1" smtClean="0"/>
              <a:t>pageOnLoadEvent</a:t>
            </a:r>
            <a:endParaRPr lang="en-US" altLang="zh-CN" b="1" dirty="0" smtClean="0"/>
          </a:p>
          <a:p>
            <a:pPr lvl="1">
              <a:lnSpc>
                <a:spcPct val="150000"/>
              </a:lnSpc>
            </a:pPr>
            <a:r>
              <a:rPr lang="zh-CN" altLang="en-US" dirty="0" smtClean="0"/>
              <a:t>页面</a:t>
            </a:r>
            <a:r>
              <a:rPr lang="zh-CN" altLang="en-US" dirty="0"/>
              <a:t>渲染</a:t>
            </a:r>
            <a:r>
              <a:rPr lang="zh-CN" altLang="en-US" dirty="0" smtClean="0"/>
              <a:t>事件：</a:t>
            </a:r>
            <a:r>
              <a:rPr lang="en-US" altLang="zh-CN" b="1" dirty="0" err="1" smtClean="0"/>
              <a:t>pageOnRenderEvent</a:t>
            </a:r>
            <a:endParaRPr lang="en-US" altLang="zh-CN" b="1" dirty="0"/>
          </a:p>
          <a:p>
            <a:pPr lvl="1">
              <a:lnSpc>
                <a:spcPct val="150000"/>
              </a:lnSpc>
            </a:pPr>
            <a:r>
              <a:rPr lang="zh-CN" altLang="en-US" dirty="0" smtClean="0"/>
              <a:t>页面初始化数据事件：</a:t>
            </a:r>
            <a:r>
              <a:rPr lang="en-US" altLang="zh-CN" b="1" dirty="0" err="1" smtClean="0"/>
              <a:t>initDataEvent</a:t>
            </a:r>
            <a:endParaRPr lang="en-US" altLang="zh-CN" b="1" dirty="0"/>
          </a:p>
          <a:p>
            <a:pPr lvl="1">
              <a:lnSpc>
                <a:spcPct val="150000"/>
              </a:lnSpc>
            </a:pPr>
            <a:r>
              <a:rPr lang="zh-CN" altLang="en-US" dirty="0" smtClean="0"/>
              <a:t>页面关闭事件：</a:t>
            </a:r>
            <a:r>
              <a:rPr lang="en-US" altLang="zh-CN" b="1" dirty="0" err="1" smtClean="0"/>
              <a:t>pageOnCloseEvent</a:t>
            </a:r>
            <a:endParaRPr lang="en-US" altLang="zh-CN" b="1" dirty="0" smtClean="0"/>
          </a:p>
          <a:p>
            <a:pPr lvl="1">
              <a:lnSpc>
                <a:spcPct val="150000"/>
              </a:lnSpc>
            </a:pPr>
            <a:r>
              <a:rPr lang="zh-CN" altLang="en-US" dirty="0" smtClean="0"/>
              <a:t>注册</a:t>
            </a:r>
            <a:r>
              <a:rPr lang="zh-CN" altLang="en-US" dirty="0"/>
              <a:t>主业务组织</a:t>
            </a:r>
            <a:r>
              <a:rPr lang="zh-CN" altLang="en-US" dirty="0" smtClean="0"/>
              <a:t>事件：</a:t>
            </a:r>
            <a:r>
              <a:rPr lang="en-US" altLang="zh-CN" b="1" dirty="0" smtClean="0"/>
              <a:t>getMainOrgF7Event</a:t>
            </a:r>
          </a:p>
          <a:p>
            <a:pPr lvl="1">
              <a:lnSpc>
                <a:spcPct val="150000"/>
              </a:lnSpc>
            </a:pPr>
            <a:r>
              <a:rPr lang="zh-CN" altLang="en-US" dirty="0" smtClean="0"/>
              <a:t>注册</a:t>
            </a:r>
            <a:r>
              <a:rPr lang="zh-CN" altLang="en-US" dirty="0"/>
              <a:t>主业务组织变化</a:t>
            </a:r>
            <a:r>
              <a:rPr lang="zh-CN" altLang="en-US" dirty="0" smtClean="0"/>
              <a:t>事件：</a:t>
            </a:r>
            <a:r>
              <a:rPr lang="en-US" altLang="zh-CN" b="1" dirty="0" err="1" smtClean="0"/>
              <a:t>afterMainOrgChangedEvent</a:t>
            </a:r>
            <a:r>
              <a:rPr lang="zh-CN" altLang="en-US" b="1" dirty="0" smtClean="0"/>
              <a:t>  </a:t>
            </a:r>
            <a:endParaRPr lang="en-US" altLang="zh-CN" b="1" dirty="0" smtClean="0"/>
          </a:p>
          <a:p>
            <a:pPr lvl="1">
              <a:lnSpc>
                <a:spcPct val="150000"/>
              </a:lnSpc>
            </a:pPr>
            <a:r>
              <a:rPr lang="zh-CN" altLang="en-US" dirty="0" smtClean="0"/>
              <a:t>界面</a:t>
            </a:r>
            <a:r>
              <a:rPr lang="zh-CN" altLang="en-US" dirty="0"/>
              <a:t>完全装载之后的</a:t>
            </a:r>
            <a:r>
              <a:rPr lang="zh-CN" altLang="en-US" dirty="0" smtClean="0"/>
              <a:t>事件：</a:t>
            </a:r>
            <a:r>
              <a:rPr lang="en-US" altLang="zh-CN" b="1" dirty="0" err="1" smtClean="0"/>
              <a:t>pageLoadCompletedEvent</a:t>
            </a:r>
            <a:endParaRPr lang="zh-CN" altLang="en-US" b="1" dirty="0"/>
          </a:p>
        </p:txBody>
      </p:sp>
      <p:sp>
        <p:nvSpPr>
          <p:cNvPr id="7" name="AutoShape 48"/>
          <p:cNvSpPr>
            <a:spLocks noChangeArrowheads="1"/>
          </p:cNvSpPr>
          <p:nvPr/>
        </p:nvSpPr>
        <p:spPr bwMode="auto">
          <a:xfrm>
            <a:off x="1287141" y="4621843"/>
            <a:ext cx="576064" cy="444409"/>
          </a:xfrm>
          <a:prstGeom prst="flowChartAlternateProcess">
            <a:avLst/>
          </a:prstGeom>
          <a:gradFill rotWithShape="1">
            <a:gsLst>
              <a:gs pos="0">
                <a:schemeClr val="bg1"/>
              </a:gs>
              <a:gs pos="100000">
                <a:srgbClr val="DDDDDD"/>
              </a:gs>
            </a:gsLst>
            <a:lin ang="5400000" scaled="1"/>
          </a:gradFill>
          <a:ln w="9525" algn="ctr">
            <a:solidFill>
              <a:schemeClr val="bg2"/>
            </a:solidFill>
            <a:miter lim="800000"/>
            <a:headEnd/>
            <a:tailEnd/>
          </a:ln>
          <a:effectLst/>
        </p:spPr>
        <p:txBody>
          <a:bodyPr lIns="0" tIns="0" rIns="0" bIns="0" anchor="ctr" anchorCtr="1"/>
          <a:lstStyle/>
          <a:p>
            <a:pPr>
              <a:spcBef>
                <a:spcPct val="0"/>
              </a:spcBef>
              <a:buClrTx/>
              <a:buFontTx/>
              <a:buNone/>
            </a:pPr>
            <a:r>
              <a:rPr lang="zh-CN" altLang="en-US" sz="900" dirty="0">
                <a:latin typeface="微软雅黑" pitchFamily="34" charset="-122"/>
                <a:ea typeface="微软雅黑" pitchFamily="34" charset="-122"/>
              </a:rPr>
              <a:t>页面</a:t>
            </a:r>
            <a:endParaRPr lang="en-US" altLang="zh-CN" sz="900" dirty="0" smtClean="0">
              <a:solidFill>
                <a:schemeClr val="tx1"/>
              </a:solidFill>
              <a:latin typeface="微软雅黑" pitchFamily="34" charset="-122"/>
              <a:ea typeface="微软雅黑" pitchFamily="34" charset="-122"/>
            </a:endParaRPr>
          </a:p>
          <a:p>
            <a:pPr>
              <a:spcBef>
                <a:spcPct val="0"/>
              </a:spcBef>
              <a:buClrTx/>
              <a:buFontTx/>
              <a:buNone/>
            </a:pPr>
            <a:r>
              <a:rPr lang="zh-CN" altLang="en-US" sz="900" dirty="0" smtClean="0">
                <a:solidFill>
                  <a:schemeClr val="tx1"/>
                </a:solidFill>
                <a:latin typeface="微软雅黑" pitchFamily="34" charset="-122"/>
                <a:ea typeface="微软雅黑" pitchFamily="34" charset="-122"/>
              </a:rPr>
              <a:t>打开</a:t>
            </a:r>
            <a:endParaRPr lang="zh-CN" altLang="en-US" sz="900" dirty="0">
              <a:solidFill>
                <a:schemeClr val="tx1"/>
              </a:solidFill>
              <a:latin typeface="微软雅黑" pitchFamily="34" charset="-122"/>
              <a:ea typeface="微软雅黑" pitchFamily="34" charset="-122"/>
            </a:endParaRPr>
          </a:p>
        </p:txBody>
      </p:sp>
      <p:sp>
        <p:nvSpPr>
          <p:cNvPr id="8" name="AutoShape 48"/>
          <p:cNvSpPr>
            <a:spLocks noChangeArrowheads="1"/>
          </p:cNvSpPr>
          <p:nvPr/>
        </p:nvSpPr>
        <p:spPr bwMode="auto">
          <a:xfrm>
            <a:off x="2555776" y="4617582"/>
            <a:ext cx="576064" cy="432048"/>
          </a:xfrm>
          <a:prstGeom prst="flowChartAlternateProcess">
            <a:avLst/>
          </a:prstGeom>
          <a:gradFill rotWithShape="1">
            <a:gsLst>
              <a:gs pos="0">
                <a:schemeClr val="bg1"/>
              </a:gs>
              <a:gs pos="100000">
                <a:srgbClr val="DDDDDD"/>
              </a:gs>
            </a:gsLst>
            <a:lin ang="5400000" scaled="1"/>
          </a:gradFill>
          <a:ln w="9525" algn="ctr">
            <a:solidFill>
              <a:schemeClr val="bg2"/>
            </a:solidFill>
            <a:miter lim="800000"/>
            <a:headEnd/>
            <a:tailEnd/>
          </a:ln>
          <a:effectLst/>
        </p:spPr>
        <p:txBody>
          <a:bodyPr lIns="0" tIns="0" rIns="0" bIns="0" anchor="ctr" anchorCtr="1"/>
          <a:lstStyle/>
          <a:p>
            <a:pPr>
              <a:spcBef>
                <a:spcPct val="0"/>
              </a:spcBef>
              <a:buClrTx/>
              <a:buFontTx/>
              <a:buNone/>
            </a:pPr>
            <a:r>
              <a:rPr lang="zh-CN" altLang="en-US" sz="900" dirty="0" smtClean="0">
                <a:solidFill>
                  <a:schemeClr val="tx1"/>
                </a:solidFill>
                <a:latin typeface="微软雅黑" pitchFamily="34" charset="-122"/>
                <a:ea typeface="微软雅黑" pitchFamily="34" charset="-122"/>
              </a:rPr>
              <a:t>页面</a:t>
            </a:r>
            <a:endParaRPr lang="en-US" altLang="zh-CN" sz="900" dirty="0" smtClean="0">
              <a:solidFill>
                <a:schemeClr val="tx1"/>
              </a:solidFill>
              <a:latin typeface="微软雅黑" pitchFamily="34" charset="-122"/>
              <a:ea typeface="微软雅黑" pitchFamily="34" charset="-122"/>
            </a:endParaRPr>
          </a:p>
          <a:p>
            <a:pPr>
              <a:spcBef>
                <a:spcPct val="0"/>
              </a:spcBef>
              <a:buClrTx/>
              <a:buFontTx/>
              <a:buNone/>
            </a:pPr>
            <a:r>
              <a:rPr lang="zh-CN" altLang="en-US" sz="900" dirty="0" smtClean="0">
                <a:solidFill>
                  <a:schemeClr val="tx1"/>
                </a:solidFill>
                <a:latin typeface="微软雅黑" pitchFamily="34" charset="-122"/>
                <a:ea typeface="微软雅黑" pitchFamily="34" charset="-122"/>
              </a:rPr>
              <a:t>渲染</a:t>
            </a:r>
            <a:endParaRPr lang="zh-CN" altLang="en-US" sz="900" dirty="0">
              <a:solidFill>
                <a:schemeClr val="tx1"/>
              </a:solidFill>
              <a:latin typeface="微软雅黑" pitchFamily="34" charset="-122"/>
              <a:ea typeface="微软雅黑" pitchFamily="34" charset="-122"/>
            </a:endParaRPr>
          </a:p>
        </p:txBody>
      </p:sp>
      <p:sp>
        <p:nvSpPr>
          <p:cNvPr id="9" name="AutoShape 48"/>
          <p:cNvSpPr>
            <a:spLocks noChangeArrowheads="1"/>
          </p:cNvSpPr>
          <p:nvPr/>
        </p:nvSpPr>
        <p:spPr bwMode="auto">
          <a:xfrm>
            <a:off x="5004048" y="4593267"/>
            <a:ext cx="537688" cy="453033"/>
          </a:xfrm>
          <a:prstGeom prst="flowChartAlternateProcess">
            <a:avLst/>
          </a:prstGeom>
          <a:gradFill rotWithShape="1">
            <a:gsLst>
              <a:gs pos="0">
                <a:schemeClr val="bg1"/>
              </a:gs>
              <a:gs pos="100000">
                <a:srgbClr val="DDDDDD"/>
              </a:gs>
            </a:gsLst>
            <a:lin ang="5400000" scaled="1"/>
          </a:gradFill>
          <a:ln w="9525" algn="ctr">
            <a:solidFill>
              <a:schemeClr val="bg2"/>
            </a:solidFill>
            <a:miter lim="800000"/>
            <a:headEnd/>
            <a:tailEnd/>
          </a:ln>
          <a:effectLst/>
        </p:spPr>
        <p:txBody>
          <a:bodyPr lIns="0" tIns="0" rIns="0" bIns="0" anchor="ctr" anchorCtr="1"/>
          <a:lstStyle/>
          <a:p>
            <a:pPr>
              <a:spcBef>
                <a:spcPct val="0"/>
              </a:spcBef>
              <a:buClrTx/>
              <a:buFontTx/>
              <a:buNone/>
            </a:pPr>
            <a:r>
              <a:rPr lang="zh-CN" altLang="en-US" sz="900" dirty="0" smtClean="0">
                <a:latin typeface="微软雅黑" pitchFamily="34" charset="-122"/>
                <a:ea typeface="微软雅黑" pitchFamily="34" charset="-122"/>
              </a:rPr>
              <a:t>初始化</a:t>
            </a:r>
            <a:endParaRPr lang="en-US" altLang="zh-CN" sz="900" dirty="0" smtClean="0">
              <a:latin typeface="微软雅黑" pitchFamily="34" charset="-122"/>
              <a:ea typeface="微软雅黑" pitchFamily="34" charset="-122"/>
            </a:endParaRPr>
          </a:p>
          <a:p>
            <a:pPr>
              <a:spcBef>
                <a:spcPct val="0"/>
              </a:spcBef>
              <a:buClrTx/>
              <a:buFontTx/>
              <a:buNone/>
            </a:pPr>
            <a:r>
              <a:rPr lang="zh-CN" altLang="en-US" sz="900" dirty="0" smtClean="0">
                <a:latin typeface="微软雅黑" pitchFamily="34" charset="-122"/>
                <a:ea typeface="微软雅黑" pitchFamily="34" charset="-122"/>
              </a:rPr>
              <a:t>数据</a:t>
            </a:r>
            <a:endParaRPr lang="zh-CN" altLang="en-US" sz="900" dirty="0">
              <a:solidFill>
                <a:schemeClr val="tx1"/>
              </a:solidFill>
              <a:latin typeface="微软雅黑" pitchFamily="34" charset="-122"/>
              <a:ea typeface="微软雅黑" pitchFamily="34" charset="-122"/>
            </a:endParaRPr>
          </a:p>
        </p:txBody>
      </p:sp>
      <p:sp>
        <p:nvSpPr>
          <p:cNvPr id="10" name="AutoShape 48"/>
          <p:cNvSpPr>
            <a:spLocks noChangeArrowheads="1"/>
          </p:cNvSpPr>
          <p:nvPr/>
        </p:nvSpPr>
        <p:spPr bwMode="auto">
          <a:xfrm>
            <a:off x="3694603" y="4617582"/>
            <a:ext cx="667260" cy="432048"/>
          </a:xfrm>
          <a:prstGeom prst="flowChartAlternateProcess">
            <a:avLst/>
          </a:prstGeom>
          <a:gradFill rotWithShape="1">
            <a:gsLst>
              <a:gs pos="0">
                <a:schemeClr val="bg1"/>
              </a:gs>
              <a:gs pos="100000">
                <a:srgbClr val="DDDDDD"/>
              </a:gs>
            </a:gsLst>
            <a:lin ang="5400000" scaled="1"/>
          </a:gradFill>
          <a:ln w="9525" algn="ctr">
            <a:solidFill>
              <a:schemeClr val="bg2"/>
            </a:solidFill>
            <a:miter lim="800000"/>
            <a:headEnd/>
            <a:tailEnd/>
          </a:ln>
          <a:effectLst/>
        </p:spPr>
        <p:txBody>
          <a:bodyPr lIns="0" tIns="0" rIns="0" bIns="0" anchor="ctr" anchorCtr="1"/>
          <a:lstStyle/>
          <a:p>
            <a:pPr>
              <a:spcBef>
                <a:spcPct val="0"/>
              </a:spcBef>
              <a:buClrTx/>
              <a:buFontTx/>
              <a:buNone/>
            </a:pPr>
            <a:r>
              <a:rPr lang="zh-CN" altLang="en-US" sz="900" dirty="0" smtClean="0">
                <a:solidFill>
                  <a:schemeClr val="tx1"/>
                </a:solidFill>
                <a:latin typeface="微软雅黑" pitchFamily="34" charset="-122"/>
                <a:ea typeface="微软雅黑" pitchFamily="34" charset="-122"/>
              </a:rPr>
              <a:t>注册主</a:t>
            </a:r>
            <a:endParaRPr lang="en-US" altLang="zh-CN" sz="900" dirty="0" smtClean="0">
              <a:solidFill>
                <a:schemeClr val="tx1"/>
              </a:solidFill>
              <a:latin typeface="微软雅黑" pitchFamily="34" charset="-122"/>
              <a:ea typeface="微软雅黑" pitchFamily="34" charset="-122"/>
            </a:endParaRPr>
          </a:p>
          <a:p>
            <a:pPr>
              <a:spcBef>
                <a:spcPct val="0"/>
              </a:spcBef>
              <a:buClrTx/>
              <a:buFontTx/>
              <a:buNone/>
            </a:pPr>
            <a:r>
              <a:rPr lang="zh-CN" altLang="en-US" sz="900" dirty="0" smtClean="0">
                <a:solidFill>
                  <a:schemeClr val="tx1"/>
                </a:solidFill>
                <a:latin typeface="微软雅黑" pitchFamily="34" charset="-122"/>
                <a:ea typeface="微软雅黑" pitchFamily="34" charset="-122"/>
              </a:rPr>
              <a:t>业务组织</a:t>
            </a:r>
            <a:endParaRPr lang="zh-CN" altLang="en-US" sz="900" dirty="0">
              <a:solidFill>
                <a:schemeClr val="tx1"/>
              </a:solidFill>
              <a:latin typeface="微软雅黑" pitchFamily="34" charset="-122"/>
              <a:ea typeface="微软雅黑" pitchFamily="34" charset="-122"/>
            </a:endParaRPr>
          </a:p>
        </p:txBody>
      </p:sp>
      <p:sp>
        <p:nvSpPr>
          <p:cNvPr id="11" name="AutoShape 48"/>
          <p:cNvSpPr>
            <a:spLocks noChangeArrowheads="1"/>
          </p:cNvSpPr>
          <p:nvPr/>
        </p:nvSpPr>
        <p:spPr bwMode="auto">
          <a:xfrm>
            <a:off x="6275153" y="4587974"/>
            <a:ext cx="667260" cy="461657"/>
          </a:xfrm>
          <a:prstGeom prst="flowChartAlternateProcess">
            <a:avLst/>
          </a:prstGeom>
          <a:gradFill rotWithShape="1">
            <a:gsLst>
              <a:gs pos="0">
                <a:schemeClr val="bg1"/>
              </a:gs>
              <a:gs pos="100000">
                <a:srgbClr val="DDDDDD"/>
              </a:gs>
            </a:gsLst>
            <a:lin ang="5400000" scaled="1"/>
          </a:gradFill>
          <a:ln w="9525" algn="ctr">
            <a:solidFill>
              <a:schemeClr val="bg2"/>
            </a:solidFill>
            <a:miter lim="800000"/>
            <a:headEnd/>
            <a:tailEnd/>
          </a:ln>
          <a:effectLst/>
        </p:spPr>
        <p:txBody>
          <a:bodyPr lIns="0" tIns="0" rIns="0" bIns="0" anchor="ctr" anchorCtr="1"/>
          <a:lstStyle/>
          <a:p>
            <a:r>
              <a:rPr lang="zh-CN" altLang="en-US" sz="900" dirty="0" smtClean="0">
                <a:solidFill>
                  <a:schemeClr val="tx1"/>
                </a:solidFill>
                <a:latin typeface="微软雅黑" pitchFamily="34" charset="-122"/>
                <a:ea typeface="微软雅黑" pitchFamily="34" charset="-122"/>
              </a:rPr>
              <a:t>页面</a:t>
            </a:r>
            <a:r>
              <a:rPr lang="zh-CN" altLang="en-US" sz="900" dirty="0" smtClean="0"/>
              <a:t>完</a:t>
            </a:r>
            <a:endParaRPr lang="en-US" altLang="zh-CN" sz="900" dirty="0" smtClean="0"/>
          </a:p>
          <a:p>
            <a:r>
              <a:rPr lang="zh-CN" altLang="en-US" sz="900" dirty="0" smtClean="0"/>
              <a:t>全</a:t>
            </a:r>
            <a:r>
              <a:rPr lang="zh-CN" altLang="en-US" sz="900" dirty="0"/>
              <a:t>装载</a:t>
            </a:r>
            <a:endParaRPr lang="zh-CN" altLang="en-US" sz="900" dirty="0">
              <a:solidFill>
                <a:schemeClr val="tx1"/>
              </a:solidFill>
              <a:latin typeface="微软雅黑" pitchFamily="34" charset="-122"/>
              <a:ea typeface="微软雅黑" pitchFamily="34" charset="-122"/>
            </a:endParaRPr>
          </a:p>
        </p:txBody>
      </p:sp>
      <p:cxnSp>
        <p:nvCxnSpPr>
          <p:cNvPr id="6" name="直接箭头连接符 5"/>
          <p:cNvCxnSpPr>
            <a:stCxn id="7" idx="3"/>
            <a:endCxn id="8" idx="1"/>
          </p:cNvCxnSpPr>
          <p:nvPr/>
        </p:nvCxnSpPr>
        <p:spPr>
          <a:xfrm flipV="1">
            <a:off x="1863206" y="4833607"/>
            <a:ext cx="692571" cy="104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直接箭头连接符 12"/>
          <p:cNvCxnSpPr>
            <a:stCxn id="8" idx="3"/>
            <a:endCxn id="10" idx="1"/>
          </p:cNvCxnSpPr>
          <p:nvPr/>
        </p:nvCxnSpPr>
        <p:spPr>
          <a:xfrm>
            <a:off x="3131841" y="4833606"/>
            <a:ext cx="56276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直接箭头连接符 14"/>
          <p:cNvCxnSpPr>
            <a:stCxn id="9" idx="3"/>
            <a:endCxn id="11" idx="1"/>
          </p:cNvCxnSpPr>
          <p:nvPr/>
        </p:nvCxnSpPr>
        <p:spPr>
          <a:xfrm flipV="1">
            <a:off x="5541737" y="4818802"/>
            <a:ext cx="733417" cy="9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直接箭头连接符 16"/>
          <p:cNvCxnSpPr>
            <a:stCxn id="10" idx="3"/>
            <a:endCxn id="9" idx="1"/>
          </p:cNvCxnSpPr>
          <p:nvPr/>
        </p:nvCxnSpPr>
        <p:spPr>
          <a:xfrm flipV="1">
            <a:off x="4361864" y="4819784"/>
            <a:ext cx="642185" cy="138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矩形 13"/>
          <p:cNvSpPr/>
          <p:nvPr/>
        </p:nvSpPr>
        <p:spPr>
          <a:xfrm>
            <a:off x="323528" y="613980"/>
            <a:ext cx="165618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空白页面</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7365975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23852" y="681541"/>
            <a:ext cx="8424863" cy="3762419"/>
          </a:xfrm>
        </p:spPr>
        <p:txBody>
          <a:bodyPr>
            <a:normAutofit fontScale="85000" lnSpcReduction="10000"/>
          </a:bodyPr>
          <a:lstStyle/>
          <a:p>
            <a:pPr marL="0" indent="0">
              <a:buSzTx/>
              <a:buNone/>
            </a:pPr>
            <a:endParaRPr lang="en-US" altLang="zh-CN" sz="1800" dirty="0" smtClean="0">
              <a:solidFill>
                <a:srgbClr val="262626"/>
              </a:solidFill>
              <a:latin typeface="微软雅黑" pitchFamily="34" charset="-122"/>
              <a:ea typeface="微软雅黑" pitchFamily="34" charset="-122"/>
            </a:endParaRPr>
          </a:p>
          <a:p>
            <a:pPr marL="0" indent="0">
              <a:lnSpc>
                <a:spcPct val="150000"/>
              </a:lnSpc>
              <a:buSzTx/>
              <a:buNone/>
            </a:pPr>
            <a:r>
              <a:rPr lang="zh-CN" altLang="en-US" sz="1800" dirty="0" smtClean="0">
                <a:solidFill>
                  <a:srgbClr val="262626"/>
                </a:solidFill>
                <a:latin typeface="微软雅黑" pitchFamily="34" charset="-122"/>
                <a:ea typeface="微软雅黑" pitchFamily="34" charset="-122"/>
              </a:rPr>
              <a:t>提供动态页面的基础功能，</a:t>
            </a:r>
            <a:r>
              <a:rPr lang="zh-CN" altLang="en-US" sz="1800" b="1" dirty="0" smtClean="0">
                <a:solidFill>
                  <a:schemeClr val="tx1"/>
                </a:solidFill>
                <a:latin typeface="微软雅黑" pitchFamily="34" charset="-122"/>
                <a:ea typeface="微软雅黑" pitchFamily="34" charset="-122"/>
              </a:rPr>
              <a:t>主要方法</a:t>
            </a:r>
            <a:endParaRPr lang="en-US" altLang="zh-CN" sz="1800" b="1" dirty="0" smtClean="0">
              <a:solidFill>
                <a:schemeClr val="tx1"/>
              </a:solidFill>
              <a:latin typeface="微软雅黑" pitchFamily="34" charset="-122"/>
              <a:ea typeface="微软雅黑" pitchFamily="34" charset="-122"/>
            </a:endParaRPr>
          </a:p>
          <a:p>
            <a:pPr lvl="1">
              <a:lnSpc>
                <a:spcPct val="150000"/>
              </a:lnSpc>
            </a:pPr>
            <a:r>
              <a:rPr lang="en-US" altLang="zh-CN" sz="1600" b="1" dirty="0" err="1" smtClean="0"/>
              <a:t>getUIPk</a:t>
            </a:r>
            <a:r>
              <a:rPr lang="zh-CN" altLang="en-US" sz="1600" dirty="0" smtClean="0"/>
              <a:t>：获得当前页面的</a:t>
            </a:r>
            <a:r>
              <a:rPr lang="en-US" altLang="zh-CN" sz="1600" dirty="0" smtClean="0"/>
              <a:t>UI</a:t>
            </a:r>
            <a:r>
              <a:rPr lang="zh-CN" altLang="en-US" sz="1600" dirty="0" smtClean="0"/>
              <a:t>方案</a:t>
            </a:r>
            <a:endParaRPr lang="en-US" altLang="zh-CN" sz="1600" dirty="0" smtClean="0"/>
          </a:p>
          <a:p>
            <a:pPr lvl="1">
              <a:lnSpc>
                <a:spcPct val="150000"/>
              </a:lnSpc>
            </a:pPr>
            <a:r>
              <a:rPr lang="en-US" altLang="zh-CN" sz="1600" b="1" dirty="0" err="1" smtClean="0"/>
              <a:t>getPageInitData</a:t>
            </a:r>
            <a:r>
              <a:rPr lang="zh-CN" altLang="en-US" sz="1600" dirty="0" smtClean="0"/>
              <a:t>：获得后台返回的初始化数据</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b="1" dirty="0" err="1" smtClean="0"/>
              <a:t>fireEvent</a:t>
            </a:r>
            <a:r>
              <a:rPr lang="zh-CN" altLang="en-US" sz="1600" dirty="0" smtClean="0"/>
              <a:t>：触发浏览器端</a:t>
            </a:r>
            <a:r>
              <a:rPr lang="en-US" altLang="zh-CN" sz="1600" dirty="0" err="1" smtClean="0"/>
              <a:t>eventbus</a:t>
            </a:r>
            <a:r>
              <a:rPr lang="zh-CN" altLang="en-US" sz="1600" dirty="0" smtClean="0"/>
              <a:t>事件</a:t>
            </a:r>
            <a:endParaRPr lang="en-US" altLang="zh-CN" sz="1600" dirty="0" smtClean="0"/>
          </a:p>
          <a:p>
            <a:pPr lvl="1">
              <a:lnSpc>
                <a:spcPct val="150000"/>
              </a:lnSpc>
            </a:pPr>
            <a:r>
              <a:rPr lang="en-US" altLang="zh-CN" sz="1600" b="1" dirty="0" err="1"/>
              <a:t>addNewWindow</a:t>
            </a:r>
            <a:r>
              <a:rPr lang="zh-CN" altLang="en-US" sz="1600" dirty="0"/>
              <a:t>：打开一个新窗口</a:t>
            </a:r>
            <a:endParaRPr lang="en-US" altLang="zh-CN" sz="1600" dirty="0"/>
          </a:p>
          <a:p>
            <a:pPr lvl="1">
              <a:lnSpc>
                <a:spcPct val="150000"/>
              </a:lnSpc>
            </a:pPr>
            <a:r>
              <a:rPr lang="en-US" altLang="zh-CN" sz="1600" b="1" dirty="0" err="1"/>
              <a:t>closeCurrentWindow</a:t>
            </a:r>
            <a:r>
              <a:rPr lang="zh-CN" altLang="en-US" sz="1600" dirty="0"/>
              <a:t>：关闭当前窗口</a:t>
            </a:r>
            <a:endParaRPr lang="en-US" altLang="zh-CN" sz="1600" dirty="0"/>
          </a:p>
          <a:p>
            <a:pPr lvl="1">
              <a:lnSpc>
                <a:spcPct val="150000"/>
              </a:lnSpc>
            </a:pPr>
            <a:r>
              <a:rPr lang="en-US" altLang="zh-CN" sz="1600" b="1" dirty="0" err="1"/>
              <a:t>updateWindow</a:t>
            </a:r>
            <a:r>
              <a:rPr lang="zh-CN" altLang="en-US" sz="1600" dirty="0"/>
              <a:t>：更新当前窗口</a:t>
            </a:r>
            <a:endParaRPr lang="en-US" altLang="zh-CN" sz="1600" dirty="0"/>
          </a:p>
          <a:p>
            <a:pPr lvl="1">
              <a:lnSpc>
                <a:spcPct val="150000"/>
              </a:lnSpc>
            </a:pPr>
            <a:r>
              <a:rPr lang="en-US" altLang="zh-CN" sz="1600" b="1" dirty="0" err="1" smtClean="0"/>
              <a:t>changeTitle</a:t>
            </a:r>
            <a:r>
              <a:rPr lang="zh-CN" altLang="en-US" sz="1600" dirty="0" smtClean="0"/>
              <a:t>：设置页面标题</a:t>
            </a:r>
            <a:endParaRPr lang="en-US" altLang="zh-CN" sz="1600" dirty="0" smtClean="0"/>
          </a:p>
          <a:p>
            <a:pPr lvl="1">
              <a:lnSpc>
                <a:spcPct val="150000"/>
              </a:lnSpc>
            </a:pPr>
            <a:r>
              <a:rPr lang="en-US" altLang="zh-CN" sz="1600" b="1" dirty="0" err="1" smtClean="0"/>
              <a:t>showMessage</a:t>
            </a:r>
            <a:r>
              <a:rPr lang="zh-CN" altLang="en-US" sz="1600" dirty="0" smtClean="0"/>
              <a:t>：显示提示信息</a:t>
            </a:r>
            <a:endParaRPr lang="en-US" altLang="zh-CN" sz="1600" dirty="0" smtClean="0"/>
          </a:p>
          <a:p>
            <a:pPr lvl="1">
              <a:lnSpc>
                <a:spcPct val="150000"/>
              </a:lnSpc>
            </a:pPr>
            <a:r>
              <a:rPr lang="en-US" altLang="zh-CN" sz="1600" b="1" dirty="0" err="1" smtClean="0"/>
              <a:t>clearError</a:t>
            </a:r>
            <a:r>
              <a:rPr lang="zh-CN" altLang="en-US" sz="1600" dirty="0" smtClean="0"/>
              <a:t>：清除提示信息</a:t>
            </a:r>
            <a:endParaRPr lang="zh-CN" altLang="en-US" sz="1600" dirty="0" smtClean="0">
              <a:solidFill>
                <a:srgbClr val="262626"/>
              </a:solidFill>
              <a:latin typeface="微软雅黑" pitchFamily="34" charset="-122"/>
              <a:ea typeface="微软雅黑" pitchFamily="34" charset="-122"/>
            </a:endParaRPr>
          </a:p>
          <a:p>
            <a:pPr marL="457200" lvl="1" indent="0">
              <a:buNone/>
            </a:pPr>
            <a:endParaRPr lang="en-US" altLang="zh-CN" sz="1600" dirty="0" smtClean="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49475" y="1"/>
            <a:ext cx="7102251" cy="520700"/>
          </a:xfrm>
        </p:spPr>
        <p:txBody>
          <a:bodyPr>
            <a:normAutofit/>
          </a:bodyPr>
          <a:lstStyle/>
          <a:p>
            <a:r>
              <a:rPr lang="en-US" altLang="zh-CN" sz="2800" b="1" dirty="0">
                <a:latin typeface="Times New Roman" pitchFamily="18" charset="0"/>
                <a:ea typeface="楷体" pitchFamily="49" charset="-122"/>
                <a:cs typeface="Times New Roman" pitchFamily="18" charset="0"/>
              </a:rPr>
              <a:t>WEB</a:t>
            </a:r>
            <a:r>
              <a:rPr lang="zh-CN" altLang="en-US" sz="2800" b="1" dirty="0">
                <a:latin typeface="Times New Roman" pitchFamily="18" charset="0"/>
                <a:ea typeface="楷体" pitchFamily="49" charset="-122"/>
                <a:cs typeface="Times New Roman" pitchFamily="18" charset="0"/>
              </a:rPr>
              <a:t>平台框架</a:t>
            </a:r>
            <a:r>
              <a:rPr lang="en-US" altLang="zh-CN" sz="2800" b="1" dirty="0">
                <a:latin typeface="Times New Roman" pitchFamily="18" charset="0"/>
                <a:ea typeface="楷体" pitchFamily="49" charset="-122"/>
                <a:cs typeface="Times New Roman" pitchFamily="18" charset="0"/>
              </a:rPr>
              <a:t>-- </a:t>
            </a:r>
            <a:r>
              <a:rPr lang="en-US" altLang="zh-CN" sz="2800" b="1" dirty="0" smtClean="0">
                <a:latin typeface="Times New Roman" pitchFamily="18" charset="0"/>
                <a:ea typeface="微软雅黑" pitchFamily="34" charset="-122"/>
                <a:cs typeface="Times New Roman" pitchFamily="18" charset="0"/>
              </a:rPr>
              <a:t>JS</a:t>
            </a:r>
            <a:r>
              <a:rPr lang="zh-CN" altLang="en-US" sz="2800" b="1" dirty="0" smtClean="0">
                <a:latin typeface="楷体" pitchFamily="49" charset="-122"/>
                <a:ea typeface="楷体" pitchFamily="49" charset="-122"/>
              </a:rPr>
              <a:t>介绍</a:t>
            </a:r>
            <a:r>
              <a:rPr lang="en-US" altLang="zh-CN" sz="2800" b="1" dirty="0" smtClean="0">
                <a:latin typeface="楷体" pitchFamily="49" charset="-122"/>
                <a:ea typeface="楷体" pitchFamily="49" charset="-122"/>
              </a:rPr>
              <a:t>-</a:t>
            </a:r>
            <a:r>
              <a:rPr lang="zh-CN" altLang="en-US" sz="2800" b="1" dirty="0" smtClean="0">
                <a:latin typeface="楷体" pitchFamily="49" charset="-122"/>
                <a:ea typeface="楷体" pitchFamily="49" charset="-122"/>
              </a:rPr>
              <a:t>空白页面</a:t>
            </a:r>
            <a:endParaRPr sz="2800" dirty="0" smtClean="0">
              <a:latin typeface="微软雅黑" pitchFamily="34" charset="-122"/>
              <a:ea typeface="微软雅黑" pitchFamily="34" charset="-122"/>
            </a:endParaRPr>
          </a:p>
        </p:txBody>
      </p:sp>
      <p:sp>
        <p:nvSpPr>
          <p:cNvPr id="4" name="矩形 3"/>
          <p:cNvSpPr/>
          <p:nvPr/>
        </p:nvSpPr>
        <p:spPr>
          <a:xfrm>
            <a:off x="349474" y="613980"/>
            <a:ext cx="165618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空白页面</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79374268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23852" y="613980"/>
            <a:ext cx="8424863" cy="3829979"/>
          </a:xfrm>
        </p:spPr>
        <p:txBody>
          <a:bodyPr>
            <a:normAutofit fontScale="85000" lnSpcReduction="20000"/>
          </a:bodyPr>
          <a:lstStyle/>
          <a:p>
            <a:pPr lvl="1"/>
            <a:endParaRPr lang="en-US" altLang="zh-CN" sz="1600" dirty="0" smtClean="0"/>
          </a:p>
          <a:p>
            <a:pPr marL="457200" lvl="1" indent="0">
              <a:lnSpc>
                <a:spcPct val="150000"/>
              </a:lnSpc>
              <a:buNone/>
            </a:pPr>
            <a:r>
              <a:rPr lang="zh-CN" altLang="en-US" dirty="0">
                <a:solidFill>
                  <a:srgbClr val="262626"/>
                </a:solidFill>
                <a:latin typeface="微软雅黑" pitchFamily="34" charset="-122"/>
                <a:ea typeface="微软雅黑" pitchFamily="34" charset="-122"/>
              </a:rPr>
              <a:t>提供动态页面的基础功能，</a:t>
            </a:r>
            <a:r>
              <a:rPr lang="zh-CN" altLang="en-US" b="1" dirty="0">
                <a:solidFill>
                  <a:schemeClr val="tx1"/>
                </a:solidFill>
                <a:latin typeface="微软雅黑" pitchFamily="34" charset="-122"/>
                <a:ea typeface="微软雅黑" pitchFamily="34" charset="-122"/>
              </a:rPr>
              <a:t>主要</a:t>
            </a:r>
            <a:r>
              <a:rPr lang="zh-CN" altLang="en-US" b="1" dirty="0" smtClean="0">
                <a:solidFill>
                  <a:schemeClr val="tx1"/>
                </a:solidFill>
                <a:latin typeface="微软雅黑" pitchFamily="34" charset="-122"/>
                <a:ea typeface="微软雅黑" pitchFamily="34" charset="-122"/>
              </a:rPr>
              <a:t>方法</a:t>
            </a:r>
            <a:endParaRPr lang="en-US" altLang="zh-CN" dirty="0" smtClean="0"/>
          </a:p>
          <a:p>
            <a:pPr lvl="1">
              <a:lnSpc>
                <a:spcPct val="150000"/>
              </a:lnSpc>
            </a:pPr>
            <a:r>
              <a:rPr lang="en-US" altLang="zh-CN" sz="1600" b="1" dirty="0" err="1" smtClean="0"/>
              <a:t>searchComponent</a:t>
            </a:r>
            <a:r>
              <a:rPr lang="zh-CN" altLang="en-US" sz="1600" dirty="0"/>
              <a:t>：搜索页面组件</a:t>
            </a:r>
            <a:endParaRPr lang="en-US" altLang="zh-CN" sz="1600" dirty="0"/>
          </a:p>
          <a:p>
            <a:pPr lvl="1">
              <a:lnSpc>
                <a:spcPct val="150000"/>
              </a:lnSpc>
            </a:pPr>
            <a:r>
              <a:rPr lang="en-US" altLang="zh-CN" sz="1600" b="1" dirty="0" err="1"/>
              <a:t>searchField</a:t>
            </a:r>
            <a:r>
              <a:rPr lang="zh-CN" altLang="en-US" sz="1600" dirty="0"/>
              <a:t>：按元数据属性搜索页面组件</a:t>
            </a:r>
            <a:endParaRPr lang="en-US" altLang="zh-CN" sz="1600" dirty="0"/>
          </a:p>
          <a:p>
            <a:pPr lvl="1">
              <a:lnSpc>
                <a:spcPct val="150000"/>
              </a:lnSpc>
            </a:pPr>
            <a:r>
              <a:rPr lang="en-US" altLang="zh-CN" sz="1600" b="1" dirty="0" err="1"/>
              <a:t>setComponentVisible</a:t>
            </a:r>
            <a:r>
              <a:rPr lang="zh-CN" altLang="en-US" sz="1600" dirty="0"/>
              <a:t>：设置页面组件的可见性</a:t>
            </a:r>
            <a:endParaRPr lang="en-US" altLang="zh-CN" sz="1600" dirty="0"/>
          </a:p>
          <a:p>
            <a:pPr lvl="1">
              <a:lnSpc>
                <a:spcPct val="150000"/>
              </a:lnSpc>
            </a:pPr>
            <a:r>
              <a:rPr lang="en-US" altLang="zh-CN" sz="1600" b="1" dirty="0" err="1"/>
              <a:t>setComponentEnable</a:t>
            </a:r>
            <a:r>
              <a:rPr lang="zh-CN" altLang="en-US" sz="1600" b="1" dirty="0"/>
              <a:t>：</a:t>
            </a:r>
            <a:r>
              <a:rPr lang="zh-CN" altLang="en-US" sz="1600" dirty="0"/>
              <a:t>设置页面组件的使</a:t>
            </a:r>
            <a:r>
              <a:rPr lang="zh-CN" altLang="en-US" sz="1600" dirty="0" smtClean="0"/>
              <a:t>能</a:t>
            </a:r>
            <a:endParaRPr lang="en-US" altLang="zh-CN" sz="1600" dirty="0" smtClean="0"/>
          </a:p>
          <a:p>
            <a:pPr lvl="1">
              <a:lnSpc>
                <a:spcPct val="150000"/>
              </a:lnSpc>
            </a:pPr>
            <a:r>
              <a:rPr lang="en-US" altLang="zh-CN" sz="1600" b="1" dirty="0" err="1" smtClean="0"/>
              <a:t>setFieldVisible</a:t>
            </a:r>
            <a:r>
              <a:rPr lang="zh-CN" altLang="en-US" sz="1600" dirty="0" smtClean="0"/>
              <a:t>：按元数据的属性设置页面组件的可见性</a:t>
            </a:r>
            <a:endParaRPr lang="en-US" altLang="zh-CN" sz="1600" dirty="0" smtClean="0"/>
          </a:p>
          <a:p>
            <a:pPr lvl="1">
              <a:lnSpc>
                <a:spcPct val="150000"/>
              </a:lnSpc>
            </a:pPr>
            <a:r>
              <a:rPr lang="en-US" altLang="zh-CN" sz="1600" b="1" dirty="0" err="1" smtClean="0"/>
              <a:t>setFieldEnable</a:t>
            </a:r>
            <a:r>
              <a:rPr lang="zh-CN" altLang="en-US" sz="1600" dirty="0"/>
              <a:t>：</a:t>
            </a:r>
            <a:r>
              <a:rPr lang="zh-CN" altLang="en-US" sz="1600" dirty="0" smtClean="0"/>
              <a:t>按元数据的属性设置</a:t>
            </a:r>
            <a:r>
              <a:rPr lang="zh-CN" altLang="en-US" sz="1600" dirty="0"/>
              <a:t>页面</a:t>
            </a:r>
            <a:r>
              <a:rPr lang="zh-CN" altLang="en-US" sz="1600" dirty="0" smtClean="0"/>
              <a:t>组件的使能</a:t>
            </a:r>
            <a:endParaRPr lang="en-US" altLang="zh-CN" sz="1600" dirty="0" smtClean="0"/>
          </a:p>
          <a:p>
            <a:pPr lvl="1">
              <a:lnSpc>
                <a:spcPct val="150000"/>
              </a:lnSpc>
            </a:pPr>
            <a:r>
              <a:rPr lang="en-US" altLang="zh-CN" sz="1600" b="1" dirty="0" err="1" smtClean="0"/>
              <a:t>getCurrentModelOrgType</a:t>
            </a:r>
            <a:r>
              <a:rPr lang="zh-CN" altLang="en-US" sz="1600" dirty="0" smtClean="0"/>
              <a:t>：获得当前数据的主业务组织类型</a:t>
            </a:r>
            <a:endParaRPr lang="en-US" altLang="zh-CN" sz="1600" dirty="0" smtClean="0"/>
          </a:p>
          <a:p>
            <a:pPr lvl="1">
              <a:lnSpc>
                <a:spcPct val="150000"/>
              </a:lnSpc>
            </a:pPr>
            <a:r>
              <a:rPr lang="en-US" altLang="zh-CN" sz="1600" b="1" dirty="0" err="1" smtClean="0"/>
              <a:t>getCurrentModelOrgProperty</a:t>
            </a:r>
            <a:r>
              <a:rPr lang="zh-CN" altLang="en-US" sz="1600" dirty="0" smtClean="0"/>
              <a:t>：</a:t>
            </a:r>
            <a:r>
              <a:rPr lang="zh-CN" altLang="en-US" sz="1600" dirty="0"/>
              <a:t>获得当前数据的主业务</a:t>
            </a:r>
            <a:r>
              <a:rPr lang="zh-CN" altLang="en-US" sz="1600" dirty="0" smtClean="0"/>
              <a:t>组织的属性</a:t>
            </a:r>
            <a:endParaRPr lang="en-US" altLang="zh-CN" sz="1600" dirty="0" smtClean="0"/>
          </a:p>
          <a:p>
            <a:pPr lvl="1">
              <a:lnSpc>
                <a:spcPct val="150000"/>
              </a:lnSpc>
            </a:pPr>
            <a:r>
              <a:rPr lang="en-US" altLang="zh-CN" sz="1600" b="1" dirty="0" err="1" smtClean="0"/>
              <a:t>addEASMutilOrgParam</a:t>
            </a:r>
            <a:r>
              <a:rPr lang="zh-CN" altLang="en-US" sz="1600" dirty="0" smtClean="0"/>
              <a:t>：为</a:t>
            </a:r>
            <a:r>
              <a:rPr lang="en-US" altLang="zh-CN" sz="1600" dirty="0" smtClean="0"/>
              <a:t>Http</a:t>
            </a:r>
            <a:r>
              <a:rPr lang="zh-CN" altLang="en-US" sz="1600" dirty="0" smtClean="0"/>
              <a:t>请求增加多组织参数</a:t>
            </a:r>
            <a:endParaRPr lang="en-US" altLang="zh-CN" sz="1600" dirty="0" smtClean="0"/>
          </a:p>
          <a:p>
            <a:pPr lvl="1">
              <a:lnSpc>
                <a:spcPct val="150000"/>
              </a:lnSpc>
            </a:pPr>
            <a:r>
              <a:rPr lang="en-US" altLang="zh-CN" sz="1600" b="1" dirty="0"/>
              <a:t>_</a:t>
            </a:r>
            <a:r>
              <a:rPr lang="en-US" altLang="zh-CN" sz="1600" b="1" dirty="0" smtClean="0"/>
              <a:t>getMainOrgF7EventHandler</a:t>
            </a:r>
            <a:r>
              <a:rPr lang="zh-CN" altLang="en-US" sz="1600" dirty="0" smtClean="0"/>
              <a:t>：返回主业务组织对应的页面</a:t>
            </a:r>
            <a:r>
              <a:rPr lang="en-US" altLang="zh-CN" sz="1600" dirty="0" smtClean="0"/>
              <a:t>F7</a:t>
            </a:r>
            <a:r>
              <a:rPr lang="zh-CN" altLang="en-US" sz="1600" dirty="0" smtClean="0"/>
              <a:t>控件</a:t>
            </a:r>
            <a:endParaRPr lang="en-US" altLang="zh-CN" sz="1600" dirty="0" smtClean="0"/>
          </a:p>
          <a:p>
            <a:pPr lvl="1"/>
            <a:endParaRPr lang="en-US" altLang="zh-CN" sz="1600" dirty="0" smtClean="0"/>
          </a:p>
          <a:p>
            <a:pPr lvl="1"/>
            <a:endParaRPr lang="en-US" altLang="zh-CN" sz="1600" dirty="0" smtClean="0"/>
          </a:p>
          <a:p>
            <a:pPr lvl="1"/>
            <a:endParaRPr lang="zh-CN" altLang="en-US" sz="1600" dirty="0" smtClean="0">
              <a:solidFill>
                <a:srgbClr val="262626"/>
              </a:solidFill>
              <a:latin typeface="微软雅黑" pitchFamily="34" charset="-122"/>
              <a:ea typeface="微软雅黑" pitchFamily="34" charset="-122"/>
            </a:endParaRPr>
          </a:p>
          <a:p>
            <a:pPr marL="457200" lvl="1" indent="0">
              <a:buNone/>
            </a:pPr>
            <a:endParaRPr lang="en-US" altLang="zh-CN" sz="1600" dirty="0" smtClean="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lstStyle/>
          <a:p>
            <a:r>
              <a:rPr lang="en-US" altLang="zh-CN" sz="2800" b="1" dirty="0">
                <a:latin typeface="Times New Roman" pitchFamily="18" charset="0"/>
                <a:ea typeface="楷体" pitchFamily="49" charset="-122"/>
                <a:cs typeface="Times New Roman" pitchFamily="18" charset="0"/>
              </a:rPr>
              <a:t>WEB</a:t>
            </a:r>
            <a:r>
              <a:rPr lang="zh-CN" altLang="en-US" sz="2800" b="1" dirty="0">
                <a:latin typeface="Times New Roman" pitchFamily="18" charset="0"/>
                <a:ea typeface="楷体" pitchFamily="49" charset="-122"/>
                <a:cs typeface="Times New Roman" pitchFamily="18" charset="0"/>
              </a:rPr>
              <a:t>平台框架</a:t>
            </a:r>
            <a:r>
              <a:rPr lang="en-US" altLang="zh-CN" sz="2800" b="1" dirty="0">
                <a:latin typeface="Times New Roman" pitchFamily="18" charset="0"/>
                <a:ea typeface="楷体" pitchFamily="49" charset="-122"/>
                <a:cs typeface="Times New Roman" pitchFamily="18" charset="0"/>
              </a:rPr>
              <a:t>-- </a:t>
            </a:r>
            <a:r>
              <a:rPr lang="en-US" altLang="zh-CN" sz="2800" b="1" dirty="0" smtClean="0">
                <a:latin typeface="Times New Roman" pitchFamily="18" charset="0"/>
                <a:ea typeface="微软雅黑" pitchFamily="34" charset="-122"/>
                <a:cs typeface="Times New Roman" pitchFamily="18" charset="0"/>
              </a:rPr>
              <a:t>JS</a:t>
            </a:r>
            <a:r>
              <a:rPr lang="zh-CN" altLang="en-US" sz="2800" b="1" dirty="0" smtClean="0">
                <a:latin typeface="楷体" pitchFamily="49" charset="-122"/>
                <a:ea typeface="楷体" pitchFamily="49" charset="-122"/>
              </a:rPr>
              <a:t>介绍</a:t>
            </a:r>
            <a:r>
              <a:rPr lang="en-US" altLang="zh-CN" sz="2800" b="1" dirty="0" smtClean="0">
                <a:latin typeface="楷体" pitchFamily="49" charset="-122"/>
                <a:ea typeface="楷体" pitchFamily="49" charset="-122"/>
              </a:rPr>
              <a:t>-</a:t>
            </a:r>
            <a:r>
              <a:rPr lang="zh-CN" altLang="en-US" sz="2800" b="1" dirty="0" smtClean="0">
                <a:latin typeface="楷体" pitchFamily="49" charset="-122"/>
                <a:ea typeface="楷体" pitchFamily="49" charset="-122"/>
              </a:rPr>
              <a:t>空白页面</a:t>
            </a:r>
            <a:endParaRPr dirty="0" smtClean="0">
              <a:latin typeface="微软雅黑" pitchFamily="34" charset="-122"/>
              <a:ea typeface="微软雅黑" pitchFamily="34" charset="-122"/>
            </a:endParaRPr>
          </a:p>
        </p:txBody>
      </p:sp>
      <p:sp>
        <p:nvSpPr>
          <p:cNvPr id="4" name="矩形 3"/>
          <p:cNvSpPr/>
          <p:nvPr/>
        </p:nvSpPr>
        <p:spPr>
          <a:xfrm>
            <a:off x="349474" y="613980"/>
            <a:ext cx="165618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空白页面</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99682840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Times New Roman" pitchFamily="18" charset="0"/>
                <a:ea typeface="楷体" pitchFamily="49" charset="-122"/>
                <a:cs typeface="Times New Roman" pitchFamily="18" charset="0"/>
              </a:rPr>
              <a:t>WEB</a:t>
            </a:r>
            <a:r>
              <a:rPr lang="zh-CN" altLang="en-US" sz="2800" b="1" dirty="0">
                <a:latin typeface="Times New Roman" pitchFamily="18" charset="0"/>
                <a:ea typeface="楷体" pitchFamily="49" charset="-122"/>
                <a:cs typeface="Times New Roman" pitchFamily="18" charset="0"/>
              </a:rPr>
              <a:t>平台框架</a:t>
            </a:r>
            <a:r>
              <a:rPr lang="en-US" altLang="zh-CN" sz="2800" b="1" dirty="0">
                <a:latin typeface="Times New Roman" pitchFamily="18" charset="0"/>
                <a:ea typeface="楷体" pitchFamily="49" charset="-122"/>
                <a:cs typeface="Times New Roman" pitchFamily="18" charset="0"/>
              </a:rPr>
              <a:t>-- </a:t>
            </a:r>
            <a:r>
              <a:rPr lang="en-US" altLang="zh-CN" sz="2800" b="1" dirty="0" smtClean="0">
                <a:latin typeface="Times New Roman" pitchFamily="18" charset="0"/>
                <a:ea typeface="微软雅黑" pitchFamily="34" charset="-122"/>
                <a:cs typeface="Times New Roman" pitchFamily="18" charset="0"/>
              </a:rPr>
              <a:t>JS</a:t>
            </a:r>
            <a:r>
              <a:rPr lang="zh-CN" altLang="en-US" sz="2800" b="1" dirty="0">
                <a:latin typeface="楷体" pitchFamily="49" charset="-122"/>
                <a:ea typeface="楷体" pitchFamily="49" charset="-122"/>
              </a:rPr>
              <a:t>介绍</a:t>
            </a:r>
            <a:r>
              <a:rPr lang="en-US" altLang="zh-CN" sz="2800" b="1" dirty="0" smtClean="0">
                <a:latin typeface="楷体" pitchFamily="49" charset="-122"/>
                <a:ea typeface="楷体" pitchFamily="49" charset="-122"/>
              </a:rPr>
              <a:t>-</a:t>
            </a:r>
            <a:r>
              <a:rPr lang="zh-CN" altLang="en-US" sz="2800" b="1" dirty="0" smtClean="0">
                <a:latin typeface="楷体" pitchFamily="49" charset="-122"/>
                <a:ea typeface="楷体" pitchFamily="49" charset="-122"/>
              </a:rPr>
              <a:t>列表页面</a:t>
            </a:r>
            <a:endParaRPr sz="2800" dirty="0" smtClean="0">
              <a:latin typeface="微软雅黑" pitchFamily="34" charset="-122"/>
              <a:ea typeface="微软雅黑" pitchFamily="34" charset="-122"/>
            </a:endParaRPr>
          </a:p>
        </p:txBody>
      </p:sp>
      <p:sp>
        <p:nvSpPr>
          <p:cNvPr id="2" name="内容占位符 1"/>
          <p:cNvSpPr>
            <a:spLocks noGrp="1"/>
          </p:cNvSpPr>
          <p:nvPr>
            <p:ph idx="1"/>
          </p:nvPr>
        </p:nvSpPr>
        <p:spPr>
          <a:xfrm>
            <a:off x="539552" y="951570"/>
            <a:ext cx="8208912" cy="3852651"/>
          </a:xfrm>
        </p:spPr>
        <p:txBody>
          <a:bodyPr>
            <a:normAutofit lnSpcReduction="10000"/>
          </a:bodyPr>
          <a:lstStyle/>
          <a:p>
            <a:pPr marL="0" indent="0">
              <a:lnSpc>
                <a:spcPct val="150000"/>
              </a:lnSpc>
              <a:buNone/>
            </a:pPr>
            <a:r>
              <a:rPr lang="zh-CN" altLang="en-US" dirty="0" smtClean="0"/>
              <a:t> 继承空白页面</a:t>
            </a:r>
            <a:r>
              <a:rPr lang="zh-CN" altLang="en-US" dirty="0"/>
              <a:t>，</a:t>
            </a:r>
            <a:r>
              <a:rPr lang="zh-CN" altLang="en-US" dirty="0" smtClean="0"/>
              <a:t>增加</a:t>
            </a:r>
            <a:r>
              <a:rPr lang="zh-CN" altLang="en-US" dirty="0"/>
              <a:t>的</a:t>
            </a:r>
            <a:r>
              <a:rPr lang="zh-CN" altLang="en-US" b="1" dirty="0"/>
              <a:t>主要</a:t>
            </a:r>
            <a:r>
              <a:rPr lang="zh-CN" altLang="en-US" b="1" dirty="0" smtClean="0"/>
              <a:t>事件</a:t>
            </a:r>
            <a:endParaRPr lang="en-US" altLang="zh-CN" dirty="0" smtClean="0"/>
          </a:p>
          <a:p>
            <a:pPr lvl="1">
              <a:lnSpc>
                <a:spcPct val="150000"/>
              </a:lnSpc>
            </a:pPr>
            <a:r>
              <a:rPr lang="zh-CN" altLang="en-US" sz="1600" dirty="0"/>
              <a:t>新增事件：</a:t>
            </a:r>
            <a:r>
              <a:rPr lang="en-US" altLang="zh-CN" sz="1600" b="1" dirty="0" err="1"/>
              <a:t>addNewActionEvent</a:t>
            </a:r>
            <a:endParaRPr lang="en-US" altLang="zh-CN" sz="1600" b="1" dirty="0"/>
          </a:p>
          <a:p>
            <a:pPr lvl="1">
              <a:lnSpc>
                <a:spcPct val="150000"/>
              </a:lnSpc>
            </a:pPr>
            <a:r>
              <a:rPr lang="zh-CN" altLang="en-US" sz="1600" dirty="0"/>
              <a:t>删除事件：</a:t>
            </a:r>
            <a:r>
              <a:rPr lang="en-US" altLang="zh-CN" sz="1600" b="1" dirty="0" err="1"/>
              <a:t>deleteActionEvent</a:t>
            </a:r>
            <a:endParaRPr lang="en-US" altLang="zh-CN" sz="1600" b="1" dirty="0"/>
          </a:p>
          <a:p>
            <a:pPr lvl="1">
              <a:lnSpc>
                <a:spcPct val="150000"/>
              </a:lnSpc>
            </a:pPr>
            <a:r>
              <a:rPr lang="zh-CN" altLang="en-US" sz="1600" dirty="0"/>
              <a:t>修改事件：</a:t>
            </a:r>
            <a:r>
              <a:rPr lang="en-US" altLang="zh-CN" sz="1600" b="1" dirty="0" err="1"/>
              <a:t>editActionEvent</a:t>
            </a:r>
            <a:endParaRPr lang="en-US" altLang="zh-CN" sz="1600" b="1" dirty="0"/>
          </a:p>
          <a:p>
            <a:pPr lvl="1">
              <a:lnSpc>
                <a:spcPct val="150000"/>
              </a:lnSpc>
            </a:pPr>
            <a:r>
              <a:rPr lang="zh-CN" altLang="en-US" sz="1600" dirty="0"/>
              <a:t>复制事件：</a:t>
            </a:r>
            <a:r>
              <a:rPr lang="en-US" altLang="zh-CN" sz="1600" b="1" dirty="0" err="1"/>
              <a:t>copyActionEvent</a:t>
            </a:r>
            <a:endParaRPr lang="en-US" altLang="zh-CN" sz="1600" b="1" dirty="0"/>
          </a:p>
          <a:p>
            <a:pPr lvl="1">
              <a:lnSpc>
                <a:spcPct val="150000"/>
              </a:lnSpc>
            </a:pPr>
            <a:r>
              <a:rPr lang="zh-CN" altLang="en-US" sz="1600" dirty="0"/>
              <a:t>刷新时间</a:t>
            </a:r>
            <a:r>
              <a:rPr lang="zh-CN" altLang="en-US" sz="1600" b="1" dirty="0"/>
              <a:t>：</a:t>
            </a:r>
            <a:r>
              <a:rPr lang="en-US" altLang="zh-CN" sz="1600" b="1" dirty="0"/>
              <a:t> </a:t>
            </a:r>
            <a:r>
              <a:rPr lang="en-US" altLang="zh-CN" sz="1600" b="1" dirty="0" err="1"/>
              <a:t>refreshActionEvent</a:t>
            </a:r>
            <a:endParaRPr lang="en-US" altLang="zh-CN" sz="1600" b="1" dirty="0"/>
          </a:p>
          <a:p>
            <a:pPr lvl="1">
              <a:lnSpc>
                <a:spcPct val="150000"/>
              </a:lnSpc>
            </a:pPr>
            <a:r>
              <a:rPr lang="zh-CN" altLang="en-US" sz="1600" dirty="0"/>
              <a:t>通用查询初始化事件：</a:t>
            </a:r>
            <a:r>
              <a:rPr lang="en-US" altLang="zh-CN" sz="1600" b="1" dirty="0" err="1"/>
              <a:t>queryOnInitEvent</a:t>
            </a:r>
            <a:endParaRPr lang="en-US" altLang="zh-CN" sz="1600" b="1" dirty="0"/>
          </a:p>
          <a:p>
            <a:pPr lvl="1">
              <a:lnSpc>
                <a:spcPct val="150000"/>
              </a:lnSpc>
            </a:pPr>
            <a:r>
              <a:rPr lang="zh-CN" altLang="en-US" sz="1600" dirty="0"/>
              <a:t>表格配置事件：</a:t>
            </a:r>
            <a:r>
              <a:rPr lang="en-US" altLang="zh-CN" sz="1600" b="1" dirty="0" err="1"/>
              <a:t>gridConfigActionEvent</a:t>
            </a:r>
            <a:r>
              <a:rPr lang="zh-CN" altLang="en-US" sz="1600" b="1" dirty="0"/>
              <a:t> </a:t>
            </a:r>
            <a:endParaRPr lang="en-US" altLang="zh-CN" sz="1600" b="1" dirty="0" smtClean="0"/>
          </a:p>
          <a:p>
            <a:pPr marL="0" indent="0">
              <a:lnSpc>
                <a:spcPct val="150000"/>
              </a:lnSpc>
              <a:buNone/>
            </a:pPr>
            <a:r>
              <a:rPr lang="zh-CN" altLang="en-US" dirty="0" smtClean="0"/>
              <a:t>其他业务组件增加的事件</a:t>
            </a:r>
            <a:endParaRPr lang="en-US" altLang="zh-CN" dirty="0" smtClean="0"/>
          </a:p>
        </p:txBody>
      </p:sp>
      <p:sp>
        <p:nvSpPr>
          <p:cNvPr id="4" name="矩形 3"/>
          <p:cNvSpPr/>
          <p:nvPr/>
        </p:nvSpPr>
        <p:spPr>
          <a:xfrm>
            <a:off x="349474" y="613980"/>
            <a:ext cx="165618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列表页面</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7328385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23529" y="951570"/>
            <a:ext cx="8424863" cy="3702595"/>
          </a:xfrm>
        </p:spPr>
        <p:txBody>
          <a:bodyPr>
            <a:normAutofit/>
          </a:bodyPr>
          <a:lstStyle/>
          <a:p>
            <a:pPr marL="0" indent="0">
              <a:lnSpc>
                <a:spcPct val="150000"/>
              </a:lnSpc>
              <a:buSzTx/>
              <a:buNone/>
            </a:pPr>
            <a:r>
              <a:rPr lang="zh-CN" altLang="en-US" sz="1800" b="1" dirty="0" smtClean="0">
                <a:solidFill>
                  <a:srgbClr val="262626"/>
                </a:solidFill>
                <a:latin typeface="微软雅黑" pitchFamily="34" charset="-122"/>
                <a:ea typeface="微软雅黑" pitchFamily="34" charset="-122"/>
              </a:rPr>
              <a:t>    主要方法</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en-US" altLang="zh-CN" sz="1600" b="1" dirty="0" err="1"/>
              <a:t>getEditUrl</a:t>
            </a:r>
            <a:r>
              <a:rPr lang="zh-CN" altLang="en-US" sz="1600" dirty="0" smtClean="0"/>
              <a:t>：获得编辑页面的</a:t>
            </a:r>
            <a:r>
              <a:rPr lang="en-US" altLang="zh-CN" sz="1600" dirty="0" smtClean="0"/>
              <a:t>UI</a:t>
            </a:r>
            <a:r>
              <a:rPr lang="zh-CN" altLang="en-US" sz="1600" dirty="0" smtClean="0"/>
              <a:t>方案</a:t>
            </a:r>
            <a:endParaRPr lang="en-US" altLang="zh-CN" sz="1600" dirty="0" smtClean="0"/>
          </a:p>
          <a:p>
            <a:pPr lvl="1">
              <a:lnSpc>
                <a:spcPct val="150000"/>
              </a:lnSpc>
            </a:pPr>
            <a:r>
              <a:rPr lang="en-US" altLang="zh-CN" sz="1600" b="1" dirty="0" err="1" smtClean="0"/>
              <a:t>getViewUrl</a:t>
            </a:r>
            <a:r>
              <a:rPr lang="zh-CN" altLang="en-US" sz="1600" dirty="0"/>
              <a:t>：</a:t>
            </a:r>
            <a:r>
              <a:rPr lang="zh-CN" altLang="en-US" sz="1600" dirty="0" smtClean="0"/>
              <a:t>获得</a:t>
            </a:r>
            <a:r>
              <a:rPr lang="zh-CN" altLang="en-US" sz="1600" dirty="0"/>
              <a:t>查看</a:t>
            </a:r>
            <a:r>
              <a:rPr lang="zh-CN" altLang="en-US" sz="1600" dirty="0" smtClean="0"/>
              <a:t>页面</a:t>
            </a:r>
            <a:r>
              <a:rPr lang="zh-CN" altLang="en-US" sz="1600" dirty="0"/>
              <a:t>的</a:t>
            </a:r>
            <a:r>
              <a:rPr lang="en-US" altLang="zh-CN" sz="1600" dirty="0"/>
              <a:t>UI</a:t>
            </a:r>
            <a:r>
              <a:rPr lang="zh-CN" altLang="en-US" sz="1600" dirty="0" smtClean="0"/>
              <a:t>方案</a:t>
            </a:r>
            <a:endParaRPr lang="en-US" altLang="zh-CN" sz="1600" dirty="0" smtClean="0"/>
          </a:p>
          <a:p>
            <a:pPr lvl="1">
              <a:lnSpc>
                <a:spcPct val="150000"/>
              </a:lnSpc>
            </a:pPr>
            <a:r>
              <a:rPr lang="en-US" altLang="zh-CN" sz="1600" b="1" dirty="0" err="1" smtClean="0"/>
              <a:t>getQueryPK</a:t>
            </a:r>
            <a:r>
              <a:rPr lang="zh-CN" altLang="en-US" sz="1600" dirty="0" smtClean="0"/>
              <a:t>：获得当前页面表格中查询使用的</a:t>
            </a:r>
            <a:r>
              <a:rPr lang="en-US" altLang="zh-CN" sz="1600" dirty="0" err="1" smtClean="0"/>
              <a:t>queryPK</a:t>
            </a:r>
            <a:endParaRPr lang="en-US" altLang="zh-CN" sz="1600" dirty="0" smtClean="0"/>
          </a:p>
          <a:p>
            <a:pPr lvl="1">
              <a:lnSpc>
                <a:spcPct val="150000"/>
              </a:lnSpc>
            </a:pPr>
            <a:r>
              <a:rPr lang="en-US" altLang="zh-CN" sz="1600" b="1" dirty="0" err="1" smtClean="0"/>
              <a:t>getQueryUuid</a:t>
            </a:r>
            <a:r>
              <a:rPr lang="zh-CN" altLang="en-US" sz="1600" dirty="0" smtClean="0"/>
              <a:t>：获得当前页面表格中虚模式查询使用的</a:t>
            </a:r>
            <a:r>
              <a:rPr lang="en-US" altLang="zh-CN" sz="1600" dirty="0" err="1" smtClean="0"/>
              <a:t>uuid</a:t>
            </a:r>
            <a:endParaRPr lang="en-US" altLang="zh-CN" sz="1600" dirty="0" smtClean="0"/>
          </a:p>
          <a:p>
            <a:pPr lvl="1">
              <a:lnSpc>
                <a:spcPct val="150000"/>
              </a:lnSpc>
            </a:pPr>
            <a:r>
              <a:rPr lang="en-US" altLang="zh-CN" sz="1600" b="1" dirty="0" err="1" smtClean="0"/>
              <a:t>getGridOrg</a:t>
            </a:r>
            <a:r>
              <a:rPr lang="zh-CN" altLang="en-US" sz="1600" dirty="0" smtClean="0"/>
              <a:t>：</a:t>
            </a:r>
            <a:r>
              <a:rPr lang="zh-CN" altLang="en-US" sz="1600" dirty="0"/>
              <a:t>获得当前页面表格中查询使用的公司</a:t>
            </a:r>
            <a:endParaRPr lang="en-US" altLang="zh-CN" sz="1600" b="1" dirty="0" smtClean="0">
              <a:solidFill>
                <a:srgbClr val="262626"/>
              </a:solidFill>
              <a:latin typeface="微软雅黑" pitchFamily="34" charset="-122"/>
              <a:ea typeface="微软雅黑" pitchFamily="34" charset="-122"/>
            </a:endParaRPr>
          </a:p>
          <a:p>
            <a:pPr marL="457200" lvl="1" indent="0">
              <a:buNone/>
            </a:pPr>
            <a:endParaRPr lang="en-US" altLang="zh-CN" sz="1600" dirty="0" smtClean="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Times New Roman" pitchFamily="18" charset="0"/>
                <a:ea typeface="楷体" pitchFamily="49" charset="-122"/>
                <a:cs typeface="Times New Roman" pitchFamily="18" charset="0"/>
              </a:rPr>
              <a:t>WEB</a:t>
            </a:r>
            <a:r>
              <a:rPr lang="zh-CN" altLang="en-US" sz="2800" b="1" dirty="0">
                <a:latin typeface="Times New Roman" pitchFamily="18" charset="0"/>
                <a:ea typeface="楷体" pitchFamily="49" charset="-122"/>
                <a:cs typeface="Times New Roman" pitchFamily="18" charset="0"/>
              </a:rPr>
              <a:t>平台框架</a:t>
            </a:r>
            <a:r>
              <a:rPr lang="en-US" altLang="zh-CN" sz="2800" b="1" dirty="0">
                <a:latin typeface="Times New Roman" pitchFamily="18" charset="0"/>
                <a:ea typeface="楷体" pitchFamily="49" charset="-122"/>
                <a:cs typeface="Times New Roman" pitchFamily="18" charset="0"/>
              </a:rPr>
              <a:t>-- </a:t>
            </a:r>
            <a:r>
              <a:rPr lang="en-US" altLang="zh-CN" sz="2800" b="1" dirty="0" smtClean="0">
                <a:latin typeface="Times New Roman" pitchFamily="18" charset="0"/>
                <a:ea typeface="微软雅黑" pitchFamily="34" charset="-122"/>
                <a:cs typeface="Times New Roman" pitchFamily="18" charset="0"/>
              </a:rPr>
              <a:t>JS</a:t>
            </a:r>
            <a:r>
              <a:rPr lang="zh-CN" altLang="en-US" sz="2800" b="1" dirty="0">
                <a:latin typeface="楷体" pitchFamily="49" charset="-122"/>
                <a:ea typeface="楷体" pitchFamily="49" charset="-122"/>
              </a:rPr>
              <a:t>介绍</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列表</a:t>
            </a:r>
            <a:r>
              <a:rPr lang="zh-CN" altLang="en-US" sz="2800" b="1" dirty="0" smtClean="0">
                <a:latin typeface="楷体" pitchFamily="49" charset="-122"/>
                <a:ea typeface="楷体" pitchFamily="49" charset="-122"/>
              </a:rPr>
              <a:t>页面</a:t>
            </a:r>
            <a:endParaRPr sz="2800" dirty="0" smtClean="0">
              <a:latin typeface="微软雅黑" pitchFamily="34" charset="-122"/>
              <a:ea typeface="微软雅黑" pitchFamily="34" charset="-122"/>
            </a:endParaRPr>
          </a:p>
        </p:txBody>
      </p:sp>
      <p:sp>
        <p:nvSpPr>
          <p:cNvPr id="4" name="矩形 3"/>
          <p:cNvSpPr/>
          <p:nvPr/>
        </p:nvSpPr>
        <p:spPr>
          <a:xfrm>
            <a:off x="349474" y="613980"/>
            <a:ext cx="165618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列表页面</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890715535"/>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Times New Roman" pitchFamily="18" charset="0"/>
                <a:ea typeface="楷体" pitchFamily="49" charset="-122"/>
                <a:cs typeface="Times New Roman" pitchFamily="18" charset="0"/>
              </a:rPr>
              <a:t>WEB</a:t>
            </a:r>
            <a:r>
              <a:rPr lang="zh-CN" altLang="en-US" sz="2800" b="1" dirty="0">
                <a:latin typeface="Times New Roman" pitchFamily="18" charset="0"/>
                <a:ea typeface="楷体" pitchFamily="49" charset="-122"/>
                <a:cs typeface="Times New Roman" pitchFamily="18" charset="0"/>
              </a:rPr>
              <a:t>平台框架</a:t>
            </a:r>
            <a:r>
              <a:rPr lang="en-US" altLang="zh-CN" sz="2800" b="1" dirty="0">
                <a:latin typeface="Times New Roman" pitchFamily="18" charset="0"/>
                <a:ea typeface="楷体" pitchFamily="49" charset="-122"/>
                <a:cs typeface="Times New Roman" pitchFamily="18" charset="0"/>
              </a:rPr>
              <a:t>-- </a:t>
            </a:r>
            <a:r>
              <a:rPr lang="en-US" altLang="zh-CN" sz="2800" b="1" dirty="0" smtClean="0">
                <a:latin typeface="Times New Roman" pitchFamily="18" charset="0"/>
                <a:ea typeface="微软雅黑" pitchFamily="34" charset="-122"/>
                <a:cs typeface="Times New Roman" pitchFamily="18" charset="0"/>
              </a:rPr>
              <a:t>JS</a:t>
            </a:r>
            <a:r>
              <a:rPr lang="zh-CN" altLang="en-US" sz="2800" b="1" dirty="0">
                <a:latin typeface="楷体" pitchFamily="49" charset="-122"/>
                <a:ea typeface="楷体" pitchFamily="49" charset="-122"/>
              </a:rPr>
              <a:t>介绍</a:t>
            </a:r>
            <a:r>
              <a:rPr lang="en-US" altLang="zh-CN" sz="2800" b="1" dirty="0" smtClean="0">
                <a:latin typeface="楷体" pitchFamily="49" charset="-122"/>
                <a:ea typeface="楷体" pitchFamily="49" charset="-122"/>
              </a:rPr>
              <a:t>-</a:t>
            </a:r>
            <a:r>
              <a:rPr lang="zh-CN" altLang="en-US" sz="2800" b="1" dirty="0" smtClean="0">
                <a:latin typeface="楷体" pitchFamily="49" charset="-122"/>
                <a:ea typeface="楷体" pitchFamily="49" charset="-122"/>
              </a:rPr>
              <a:t>编辑</a:t>
            </a:r>
            <a:r>
              <a:rPr lang="en-US" altLang="zh-CN" sz="2800" b="1" dirty="0" smtClean="0">
                <a:latin typeface="楷体" pitchFamily="49" charset="-122"/>
                <a:ea typeface="楷体" pitchFamily="49" charset="-122"/>
              </a:rPr>
              <a:t>/</a:t>
            </a:r>
            <a:r>
              <a:rPr lang="zh-CN" altLang="en-US" sz="2800" b="1" dirty="0" smtClean="0">
                <a:latin typeface="楷体" pitchFamily="49" charset="-122"/>
                <a:ea typeface="楷体" pitchFamily="49" charset="-122"/>
              </a:rPr>
              <a:t>查看页面</a:t>
            </a:r>
            <a:endParaRPr sz="2800" dirty="0" smtClean="0">
              <a:latin typeface="微软雅黑" pitchFamily="34" charset="-122"/>
              <a:ea typeface="微软雅黑" pitchFamily="34" charset="-122"/>
            </a:endParaRPr>
          </a:p>
        </p:txBody>
      </p:sp>
      <p:sp>
        <p:nvSpPr>
          <p:cNvPr id="2" name="内容占位符 1"/>
          <p:cNvSpPr>
            <a:spLocks noGrp="1"/>
          </p:cNvSpPr>
          <p:nvPr>
            <p:ph idx="1"/>
          </p:nvPr>
        </p:nvSpPr>
        <p:spPr>
          <a:xfrm>
            <a:off x="323528" y="951570"/>
            <a:ext cx="8424936" cy="3852651"/>
          </a:xfrm>
        </p:spPr>
        <p:txBody>
          <a:bodyPr>
            <a:normAutofit fontScale="62500" lnSpcReduction="20000"/>
          </a:bodyPr>
          <a:lstStyle/>
          <a:p>
            <a:pPr marL="0" indent="0">
              <a:lnSpc>
                <a:spcPct val="150000"/>
              </a:lnSpc>
              <a:buNone/>
            </a:pPr>
            <a:r>
              <a:rPr lang="zh-CN" altLang="en-US" sz="2100" dirty="0" smtClean="0"/>
              <a:t>  继承空白页面</a:t>
            </a:r>
            <a:r>
              <a:rPr lang="zh-CN" altLang="en-US" sz="2100" dirty="0"/>
              <a:t>，</a:t>
            </a:r>
            <a:r>
              <a:rPr lang="zh-CN" altLang="en-US" sz="2100" dirty="0" smtClean="0"/>
              <a:t>增加</a:t>
            </a:r>
            <a:r>
              <a:rPr lang="zh-CN" altLang="en-US" sz="2100" dirty="0"/>
              <a:t>的</a:t>
            </a:r>
            <a:r>
              <a:rPr lang="zh-CN" altLang="en-US" sz="2100" b="1" dirty="0">
                <a:solidFill>
                  <a:schemeClr val="tx1"/>
                </a:solidFill>
              </a:rPr>
              <a:t>主要</a:t>
            </a:r>
            <a:r>
              <a:rPr lang="zh-CN" altLang="en-US" sz="2100" b="1" dirty="0" smtClean="0">
                <a:solidFill>
                  <a:schemeClr val="tx1"/>
                </a:solidFill>
              </a:rPr>
              <a:t>事件</a:t>
            </a:r>
            <a:endParaRPr lang="en-US" altLang="zh-CN" sz="2100" b="1" dirty="0" smtClean="0">
              <a:solidFill>
                <a:schemeClr val="tx1"/>
              </a:solidFill>
            </a:endParaRPr>
          </a:p>
          <a:p>
            <a:pPr marL="0" indent="0">
              <a:lnSpc>
                <a:spcPct val="150000"/>
              </a:lnSpc>
              <a:buNone/>
            </a:pPr>
            <a:r>
              <a:rPr lang="en-US" altLang="zh-CN" dirty="0" smtClean="0">
                <a:solidFill>
                  <a:schemeClr val="tx1"/>
                </a:solidFill>
              </a:rPr>
              <a:t>      -   </a:t>
            </a:r>
            <a:r>
              <a:rPr lang="zh-CN" altLang="en-US" dirty="0" smtClean="0"/>
              <a:t>新增</a:t>
            </a:r>
            <a:r>
              <a:rPr lang="zh-CN" altLang="en-US" dirty="0"/>
              <a:t>事件：</a:t>
            </a:r>
            <a:r>
              <a:rPr lang="en-US" altLang="zh-CN" b="1" dirty="0" err="1">
                <a:solidFill>
                  <a:schemeClr val="tx1"/>
                </a:solidFill>
              </a:rPr>
              <a:t>addNewActionEvent</a:t>
            </a:r>
            <a:endParaRPr lang="en-US" altLang="zh-CN" b="1" dirty="0">
              <a:solidFill>
                <a:schemeClr val="tx1"/>
              </a:solidFill>
            </a:endParaRPr>
          </a:p>
          <a:p>
            <a:pPr lvl="1">
              <a:lnSpc>
                <a:spcPct val="150000"/>
              </a:lnSpc>
            </a:pPr>
            <a:r>
              <a:rPr lang="zh-CN" altLang="en-US" dirty="0"/>
              <a:t>删除事件：</a:t>
            </a:r>
            <a:r>
              <a:rPr lang="en-US" altLang="zh-CN" b="1" dirty="0" err="1">
                <a:solidFill>
                  <a:schemeClr val="tx1"/>
                </a:solidFill>
              </a:rPr>
              <a:t>deleteActionEvent</a:t>
            </a:r>
            <a:endParaRPr lang="en-US" altLang="zh-CN" b="1" dirty="0">
              <a:solidFill>
                <a:schemeClr val="tx1"/>
              </a:solidFill>
            </a:endParaRPr>
          </a:p>
          <a:p>
            <a:pPr lvl="1">
              <a:lnSpc>
                <a:spcPct val="150000"/>
              </a:lnSpc>
            </a:pPr>
            <a:r>
              <a:rPr lang="zh-CN" altLang="en-US" dirty="0"/>
              <a:t>修改事件：</a:t>
            </a:r>
            <a:r>
              <a:rPr lang="en-US" altLang="zh-CN" b="1" dirty="0" err="1">
                <a:solidFill>
                  <a:schemeClr val="tx1"/>
                </a:solidFill>
              </a:rPr>
              <a:t>editActionEvent</a:t>
            </a:r>
            <a:endParaRPr lang="en-US" altLang="zh-CN" b="1" dirty="0">
              <a:solidFill>
                <a:schemeClr val="tx1"/>
              </a:solidFill>
            </a:endParaRPr>
          </a:p>
          <a:p>
            <a:pPr lvl="1">
              <a:lnSpc>
                <a:spcPct val="150000"/>
              </a:lnSpc>
            </a:pPr>
            <a:r>
              <a:rPr lang="zh-CN" altLang="en-US" dirty="0"/>
              <a:t>复制事件：</a:t>
            </a:r>
            <a:r>
              <a:rPr lang="en-US" altLang="zh-CN" b="1" dirty="0" err="1">
                <a:solidFill>
                  <a:schemeClr val="tx1"/>
                </a:solidFill>
              </a:rPr>
              <a:t>copyActionEvent</a:t>
            </a:r>
            <a:endParaRPr lang="en-US" altLang="zh-CN" b="1" dirty="0">
              <a:solidFill>
                <a:schemeClr val="tx1"/>
              </a:solidFill>
            </a:endParaRPr>
          </a:p>
          <a:p>
            <a:pPr lvl="1">
              <a:lnSpc>
                <a:spcPct val="150000"/>
              </a:lnSpc>
            </a:pPr>
            <a:r>
              <a:rPr lang="zh-CN" altLang="en-US" dirty="0"/>
              <a:t>保存事件</a:t>
            </a:r>
            <a:r>
              <a:rPr lang="zh-CN" altLang="en-US" dirty="0" smtClean="0"/>
              <a:t>：</a:t>
            </a:r>
            <a:r>
              <a:rPr lang="en-US" altLang="zh-CN" b="1" dirty="0" err="1" smtClean="0">
                <a:solidFill>
                  <a:schemeClr val="tx1"/>
                </a:solidFill>
              </a:rPr>
              <a:t>saveActionEvent</a:t>
            </a:r>
            <a:endParaRPr lang="en-US" altLang="zh-CN" b="1" dirty="0" smtClean="0">
              <a:solidFill>
                <a:schemeClr val="tx1"/>
              </a:solidFill>
            </a:endParaRPr>
          </a:p>
          <a:p>
            <a:pPr lvl="1">
              <a:lnSpc>
                <a:spcPct val="150000"/>
              </a:lnSpc>
            </a:pPr>
            <a:r>
              <a:rPr lang="zh-CN" altLang="en-US" dirty="0" smtClean="0"/>
              <a:t>保存并新增</a:t>
            </a:r>
            <a:r>
              <a:rPr lang="zh-CN" altLang="en-US" dirty="0"/>
              <a:t>事件</a:t>
            </a:r>
            <a:r>
              <a:rPr lang="zh-CN" altLang="en-US" dirty="0" smtClean="0"/>
              <a:t>：</a:t>
            </a:r>
            <a:r>
              <a:rPr lang="en-US" altLang="zh-CN" dirty="0"/>
              <a:t> </a:t>
            </a:r>
            <a:r>
              <a:rPr lang="en-US" altLang="zh-CN" b="1" dirty="0" err="1">
                <a:solidFill>
                  <a:schemeClr val="tx1"/>
                </a:solidFill>
              </a:rPr>
              <a:t>saveAndAddNewActionEvent</a:t>
            </a:r>
            <a:endParaRPr lang="en-US" altLang="zh-CN" b="1" dirty="0" smtClean="0">
              <a:solidFill>
                <a:schemeClr val="tx1"/>
              </a:solidFill>
            </a:endParaRPr>
          </a:p>
          <a:p>
            <a:pPr lvl="1">
              <a:lnSpc>
                <a:spcPct val="150000"/>
              </a:lnSpc>
            </a:pPr>
            <a:r>
              <a:rPr lang="zh-CN" altLang="en-US" dirty="0"/>
              <a:t>提交事件</a:t>
            </a:r>
            <a:r>
              <a:rPr lang="zh-CN" altLang="en-US" dirty="0" smtClean="0"/>
              <a:t>：</a:t>
            </a:r>
            <a:r>
              <a:rPr lang="en-US" altLang="zh-CN" dirty="0"/>
              <a:t> </a:t>
            </a:r>
            <a:r>
              <a:rPr lang="en-US" altLang="zh-CN" b="1" dirty="0" err="1" smtClean="0">
                <a:solidFill>
                  <a:schemeClr val="tx1"/>
                </a:solidFill>
              </a:rPr>
              <a:t>submitActionEvent</a:t>
            </a:r>
            <a:endParaRPr lang="en-US" altLang="zh-CN" b="1" dirty="0" smtClean="0">
              <a:solidFill>
                <a:schemeClr val="tx1"/>
              </a:solidFill>
            </a:endParaRPr>
          </a:p>
          <a:p>
            <a:pPr lvl="1">
              <a:lnSpc>
                <a:spcPct val="150000"/>
              </a:lnSpc>
            </a:pPr>
            <a:r>
              <a:rPr lang="zh-CN" altLang="en-US" dirty="0" smtClean="0"/>
              <a:t>提交并新增</a:t>
            </a:r>
            <a:r>
              <a:rPr lang="zh-CN" altLang="en-US" dirty="0"/>
              <a:t>事件</a:t>
            </a:r>
            <a:r>
              <a:rPr lang="zh-CN" altLang="en-US" dirty="0" smtClean="0"/>
              <a:t>：</a:t>
            </a:r>
            <a:r>
              <a:rPr lang="en-US" altLang="zh-CN" dirty="0"/>
              <a:t> </a:t>
            </a:r>
            <a:r>
              <a:rPr lang="en-US" altLang="zh-CN" b="1" dirty="0" err="1" smtClean="0">
                <a:solidFill>
                  <a:schemeClr val="tx1"/>
                </a:solidFill>
              </a:rPr>
              <a:t>submitAndAddNewActionEvent</a:t>
            </a:r>
            <a:endParaRPr lang="en-US" altLang="zh-CN" b="1" dirty="0" smtClean="0">
              <a:solidFill>
                <a:schemeClr val="tx1"/>
              </a:solidFill>
            </a:endParaRPr>
          </a:p>
          <a:p>
            <a:pPr lvl="1">
              <a:lnSpc>
                <a:spcPct val="150000"/>
              </a:lnSpc>
            </a:pPr>
            <a:r>
              <a:rPr lang="zh-CN" altLang="en-US" dirty="0"/>
              <a:t>信息块新增一行</a:t>
            </a:r>
            <a:r>
              <a:rPr lang="zh-CN" altLang="en-US" dirty="0" smtClean="0"/>
              <a:t>事件：</a:t>
            </a:r>
            <a:r>
              <a:rPr lang="en-US" altLang="zh-CN" b="1" dirty="0" err="1">
                <a:solidFill>
                  <a:schemeClr val="tx1"/>
                </a:solidFill>
              </a:rPr>
              <a:t>appendRowActionEvent</a:t>
            </a:r>
            <a:endParaRPr lang="en-US" altLang="zh-CN" b="1" dirty="0" smtClean="0">
              <a:solidFill>
                <a:schemeClr val="tx1"/>
              </a:solidFill>
            </a:endParaRPr>
          </a:p>
          <a:p>
            <a:pPr lvl="1">
              <a:lnSpc>
                <a:spcPct val="150000"/>
              </a:lnSpc>
            </a:pPr>
            <a:r>
              <a:rPr lang="zh-CN" altLang="en-US" dirty="0"/>
              <a:t>信息块删除一行</a:t>
            </a:r>
            <a:r>
              <a:rPr lang="zh-CN" altLang="en-US" dirty="0" smtClean="0"/>
              <a:t>事件：</a:t>
            </a:r>
            <a:r>
              <a:rPr lang="en-US" altLang="zh-CN" b="1" dirty="0" err="1">
                <a:solidFill>
                  <a:schemeClr val="tx1"/>
                </a:solidFill>
              </a:rPr>
              <a:t>deleteRowActionEven</a:t>
            </a:r>
            <a:r>
              <a:rPr lang="en-US" altLang="zh-CN" dirty="0" err="1"/>
              <a:t>t</a:t>
            </a:r>
            <a:endParaRPr lang="en-US" altLang="zh-CN" dirty="0" smtClean="0"/>
          </a:p>
          <a:p>
            <a:pPr lvl="1">
              <a:lnSpc>
                <a:spcPct val="150000"/>
              </a:lnSpc>
            </a:pPr>
            <a:r>
              <a:rPr lang="zh-CN" altLang="en-US" dirty="0"/>
              <a:t>表格新增一行</a:t>
            </a:r>
            <a:r>
              <a:rPr lang="zh-CN" altLang="en-US" dirty="0" smtClean="0"/>
              <a:t>事件：</a:t>
            </a:r>
            <a:r>
              <a:rPr lang="en-US" altLang="zh-CN" b="1" dirty="0" err="1">
                <a:solidFill>
                  <a:schemeClr val="tx1"/>
                </a:solidFill>
              </a:rPr>
              <a:t>appendEntryRowActionEvent</a:t>
            </a:r>
            <a:endParaRPr lang="en-US" altLang="zh-CN" b="1" dirty="0" smtClean="0">
              <a:solidFill>
                <a:schemeClr val="tx1"/>
              </a:solidFill>
            </a:endParaRPr>
          </a:p>
          <a:p>
            <a:pPr lvl="1">
              <a:lnSpc>
                <a:spcPct val="150000"/>
              </a:lnSpc>
            </a:pPr>
            <a:r>
              <a:rPr lang="zh-CN" altLang="en-US" dirty="0"/>
              <a:t>表格删除一行</a:t>
            </a:r>
            <a:r>
              <a:rPr lang="zh-CN" altLang="en-US" dirty="0" smtClean="0"/>
              <a:t>事件：</a:t>
            </a:r>
            <a:r>
              <a:rPr lang="en-US" altLang="zh-CN" b="1" dirty="0" err="1">
                <a:solidFill>
                  <a:schemeClr val="tx1"/>
                </a:solidFill>
              </a:rPr>
              <a:t>deleteEntryRowActionEvent</a:t>
            </a:r>
            <a:endParaRPr lang="en-US" altLang="zh-CN" b="1" dirty="0" smtClean="0">
              <a:solidFill>
                <a:schemeClr val="tx1"/>
              </a:solidFill>
            </a:endParaRPr>
          </a:p>
          <a:p>
            <a:pPr lvl="1"/>
            <a:endParaRPr lang="en-US" altLang="zh-CN" dirty="0" smtClean="0"/>
          </a:p>
        </p:txBody>
      </p:sp>
      <p:sp>
        <p:nvSpPr>
          <p:cNvPr id="4" name="矩形 3"/>
          <p:cNvSpPr/>
          <p:nvPr/>
        </p:nvSpPr>
        <p:spPr>
          <a:xfrm>
            <a:off x="349474" y="613980"/>
            <a:ext cx="213429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编辑</a:t>
            </a:r>
            <a:r>
              <a:rPr lang="en-US" altLang="zh-CN" b="1" kern="0" dirty="0" smtClean="0">
                <a:solidFill>
                  <a:schemeClr val="bg1"/>
                </a:solidFill>
                <a:latin typeface="微软雅黑" panose="020B0503020204020204" pitchFamily="34" charset="-122"/>
                <a:ea typeface="微软雅黑" panose="020B0503020204020204" pitchFamily="34" charset="-122"/>
              </a:rPr>
              <a:t>/</a:t>
            </a:r>
            <a:r>
              <a:rPr lang="zh-CN" altLang="en-US" b="1" kern="0" dirty="0" smtClean="0">
                <a:solidFill>
                  <a:schemeClr val="bg1"/>
                </a:solidFill>
                <a:latin typeface="微软雅黑" panose="020B0503020204020204" pitchFamily="34" charset="-122"/>
                <a:ea typeface="微软雅黑" panose="020B0503020204020204" pitchFamily="34" charset="-122"/>
              </a:rPr>
              <a:t>查看页面</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77294793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en-US" altLang="zh-CN" sz="2800" b="1" dirty="0">
                <a:latin typeface="Times New Roman" pitchFamily="18" charset="0"/>
                <a:ea typeface="微软雅黑" pitchFamily="34" charset="-122"/>
                <a:cs typeface="Times New Roman" pitchFamily="18" charset="0"/>
              </a:rPr>
              <a:t>JS</a:t>
            </a:r>
            <a:r>
              <a:rPr lang="zh-CN" altLang="en-US" sz="2800" b="1" dirty="0">
                <a:latin typeface="楷体" pitchFamily="49" charset="-122"/>
                <a:ea typeface="楷体" pitchFamily="49" charset="-122"/>
              </a:rPr>
              <a:t>介绍</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编辑</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查看页面</a:t>
            </a:r>
            <a:r>
              <a:rPr lang="en-US" altLang="zh-CN" sz="2800" b="1" dirty="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sp>
        <p:nvSpPr>
          <p:cNvPr id="2" name="内容占位符 1"/>
          <p:cNvSpPr>
            <a:spLocks noGrp="1"/>
          </p:cNvSpPr>
          <p:nvPr>
            <p:ph idx="1"/>
          </p:nvPr>
        </p:nvSpPr>
        <p:spPr>
          <a:xfrm>
            <a:off x="251520" y="897564"/>
            <a:ext cx="8424936" cy="3852651"/>
          </a:xfrm>
        </p:spPr>
        <p:txBody>
          <a:bodyPr>
            <a:normAutofit lnSpcReduction="10000"/>
          </a:bodyPr>
          <a:lstStyle/>
          <a:p>
            <a:pPr marL="0" indent="0">
              <a:lnSpc>
                <a:spcPct val="150000"/>
              </a:lnSpc>
              <a:buNone/>
            </a:pPr>
            <a:r>
              <a:rPr lang="zh-CN" altLang="en-US" dirty="0" smtClean="0"/>
              <a:t>    </a:t>
            </a:r>
            <a:r>
              <a:rPr lang="zh-CN" altLang="en-US" sz="1800" b="1" dirty="0" smtClean="0"/>
              <a:t>增加</a:t>
            </a:r>
            <a:r>
              <a:rPr lang="zh-CN" altLang="en-US" sz="1800" b="1" dirty="0"/>
              <a:t>的主要</a:t>
            </a:r>
            <a:r>
              <a:rPr lang="zh-CN" altLang="en-US" sz="1800" b="1" dirty="0" smtClean="0"/>
              <a:t>事件</a:t>
            </a:r>
            <a:endParaRPr lang="en-US" altLang="zh-CN" sz="1800" b="1" dirty="0" smtClean="0"/>
          </a:p>
          <a:p>
            <a:pPr lvl="1">
              <a:lnSpc>
                <a:spcPct val="150000"/>
              </a:lnSpc>
            </a:pPr>
            <a:r>
              <a:rPr lang="zh-CN" altLang="en-US" sz="1600" dirty="0"/>
              <a:t>数据装载事件：</a:t>
            </a:r>
            <a:r>
              <a:rPr lang="en-US" altLang="zh-CN" sz="1600" b="1" dirty="0" err="1"/>
              <a:t>fieldOnLoadEvent</a:t>
            </a:r>
            <a:endParaRPr lang="en-US" altLang="zh-CN" sz="1600" b="1" dirty="0"/>
          </a:p>
          <a:p>
            <a:pPr lvl="1">
              <a:lnSpc>
                <a:spcPct val="150000"/>
              </a:lnSpc>
            </a:pPr>
            <a:r>
              <a:rPr lang="zh-CN" altLang="en-US" sz="1600" dirty="0"/>
              <a:t>数据更新事件：</a:t>
            </a:r>
            <a:r>
              <a:rPr lang="en-US" altLang="zh-CN" sz="1600" b="1" dirty="0" err="1" smtClean="0"/>
              <a:t>fieldOnStoreEven</a:t>
            </a:r>
            <a:r>
              <a:rPr lang="en-US" altLang="zh-CN" sz="1600" dirty="0" err="1" smtClean="0"/>
              <a:t>t</a:t>
            </a:r>
            <a:endParaRPr lang="en-US" altLang="zh-CN" sz="1600" dirty="0" smtClean="0"/>
          </a:p>
          <a:p>
            <a:pPr lvl="1">
              <a:lnSpc>
                <a:spcPct val="150000"/>
              </a:lnSpc>
            </a:pPr>
            <a:r>
              <a:rPr lang="zh-CN" altLang="en-US" sz="1600" dirty="0" smtClean="0"/>
              <a:t>判断</a:t>
            </a:r>
            <a:r>
              <a:rPr lang="zh-CN" altLang="en-US" sz="1600" dirty="0"/>
              <a:t>数据改变</a:t>
            </a:r>
            <a:r>
              <a:rPr lang="zh-CN" altLang="en-US" sz="1600" dirty="0" smtClean="0"/>
              <a:t>事件：</a:t>
            </a:r>
            <a:r>
              <a:rPr lang="en-US" altLang="zh-CN" sz="1600" b="1" dirty="0" err="1"/>
              <a:t>judgeDataModifyActionEvent</a:t>
            </a:r>
            <a:endParaRPr lang="en-US" altLang="zh-CN" sz="1600" b="1" dirty="0" smtClean="0"/>
          </a:p>
          <a:p>
            <a:pPr lvl="1">
              <a:lnSpc>
                <a:spcPct val="150000"/>
              </a:lnSpc>
            </a:pPr>
            <a:r>
              <a:rPr lang="zh-CN" altLang="en-US" sz="1600" dirty="0" smtClean="0"/>
              <a:t>上</a:t>
            </a:r>
            <a:r>
              <a:rPr lang="zh-CN" altLang="en-US" sz="1600" dirty="0"/>
              <a:t>一条</a:t>
            </a:r>
            <a:r>
              <a:rPr lang="zh-CN" altLang="en-US" sz="1600" dirty="0" smtClean="0"/>
              <a:t>事件：</a:t>
            </a:r>
            <a:r>
              <a:rPr lang="en-US" altLang="zh-CN" sz="1600" b="1" dirty="0" err="1"/>
              <a:t>previousActionEvent</a:t>
            </a:r>
            <a:endParaRPr lang="en-US" altLang="zh-CN" sz="1600" b="1" dirty="0" smtClean="0"/>
          </a:p>
          <a:p>
            <a:pPr lvl="1">
              <a:lnSpc>
                <a:spcPct val="150000"/>
              </a:lnSpc>
            </a:pPr>
            <a:r>
              <a:rPr lang="zh-CN" altLang="en-US" sz="1600" dirty="0"/>
              <a:t>下一条</a:t>
            </a:r>
            <a:r>
              <a:rPr lang="zh-CN" altLang="en-US" sz="1600" dirty="0" smtClean="0"/>
              <a:t>事件：</a:t>
            </a:r>
            <a:r>
              <a:rPr lang="en-US" altLang="zh-CN" sz="1600" b="1" dirty="0" err="1"/>
              <a:t>nextActionEvent</a:t>
            </a:r>
            <a:endParaRPr lang="en-US" altLang="zh-CN" sz="1600" b="1" dirty="0" smtClean="0"/>
          </a:p>
          <a:p>
            <a:pPr lvl="1">
              <a:lnSpc>
                <a:spcPct val="150000"/>
              </a:lnSpc>
            </a:pPr>
            <a:r>
              <a:rPr lang="zh-CN" altLang="en-US" sz="1600" dirty="0"/>
              <a:t>第一条</a:t>
            </a:r>
            <a:r>
              <a:rPr lang="zh-CN" altLang="en-US" sz="1600" dirty="0" smtClean="0"/>
              <a:t>事件：</a:t>
            </a:r>
            <a:r>
              <a:rPr lang="en-US" altLang="zh-CN" sz="1600" b="1" dirty="0" err="1"/>
              <a:t>firstActionEvent</a:t>
            </a:r>
            <a:endParaRPr lang="en-US" altLang="zh-CN" sz="1600" b="1" dirty="0" smtClean="0"/>
          </a:p>
          <a:p>
            <a:pPr lvl="1">
              <a:lnSpc>
                <a:spcPct val="150000"/>
              </a:lnSpc>
            </a:pPr>
            <a:r>
              <a:rPr lang="zh-CN" altLang="en-US" sz="1600" dirty="0"/>
              <a:t>最后一条</a:t>
            </a:r>
            <a:r>
              <a:rPr lang="zh-CN" altLang="en-US" sz="1600" dirty="0" smtClean="0"/>
              <a:t>事件：</a:t>
            </a:r>
            <a:r>
              <a:rPr lang="en-US" altLang="zh-CN" sz="1600" b="1" dirty="0" err="1" smtClean="0"/>
              <a:t>lastActionEvent</a:t>
            </a:r>
            <a:endParaRPr lang="en-US" altLang="zh-CN" sz="1600" b="1" dirty="0" smtClean="0"/>
          </a:p>
          <a:p>
            <a:pPr marL="0" indent="0">
              <a:lnSpc>
                <a:spcPct val="150000"/>
              </a:lnSpc>
              <a:buNone/>
            </a:pPr>
            <a:r>
              <a:rPr lang="zh-CN" altLang="en-US" sz="1800" dirty="0" smtClean="0"/>
              <a:t>    其他</a:t>
            </a:r>
            <a:r>
              <a:rPr lang="zh-CN" altLang="en-US" sz="1800" dirty="0"/>
              <a:t>业务组件增加</a:t>
            </a:r>
            <a:r>
              <a:rPr lang="zh-CN" altLang="en-US" sz="1800" dirty="0" smtClean="0"/>
              <a:t>的事件</a:t>
            </a:r>
            <a:endParaRPr lang="en-US" altLang="zh-CN" sz="1800" dirty="0" smtClean="0"/>
          </a:p>
        </p:txBody>
      </p:sp>
      <p:sp>
        <p:nvSpPr>
          <p:cNvPr id="4" name="矩形 3"/>
          <p:cNvSpPr/>
          <p:nvPr/>
        </p:nvSpPr>
        <p:spPr>
          <a:xfrm>
            <a:off x="349474" y="613980"/>
            <a:ext cx="213429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编辑</a:t>
            </a:r>
            <a:r>
              <a:rPr lang="en-US" altLang="zh-CN" b="1" kern="0" dirty="0" smtClean="0">
                <a:solidFill>
                  <a:schemeClr val="bg1"/>
                </a:solidFill>
                <a:latin typeface="微软雅黑" panose="020B0503020204020204" pitchFamily="34" charset="-122"/>
                <a:ea typeface="微软雅黑" panose="020B0503020204020204" pitchFamily="34" charset="-122"/>
              </a:rPr>
              <a:t>/</a:t>
            </a:r>
            <a:r>
              <a:rPr lang="zh-CN" altLang="en-US" b="1" kern="0" dirty="0" smtClean="0">
                <a:solidFill>
                  <a:schemeClr val="bg1"/>
                </a:solidFill>
                <a:latin typeface="微软雅黑" panose="020B0503020204020204" pitchFamily="34" charset="-122"/>
                <a:ea typeface="微软雅黑" panose="020B0503020204020204" pitchFamily="34" charset="-122"/>
              </a:rPr>
              <a:t>查看页面</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80246890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内容占位符 1"/>
          <p:cNvSpPr>
            <a:spLocks noGrp="1"/>
          </p:cNvSpPr>
          <p:nvPr>
            <p:ph idx="1"/>
          </p:nvPr>
        </p:nvSpPr>
        <p:spPr>
          <a:xfrm>
            <a:off x="2267744" y="915566"/>
            <a:ext cx="6480720" cy="3168352"/>
          </a:xfrm>
          <a:ln>
            <a:solidFill>
              <a:srgbClr val="00B0F0"/>
            </a:solidFill>
          </a:ln>
        </p:spPr>
        <p:txBody>
          <a:bodyPr anchor="ctr" anchorCtr="0">
            <a:noAutofit/>
          </a:bodyPr>
          <a:lstStyle/>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培训目标</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1600" b="1" dirty="0" smtClean="0">
                <a:solidFill>
                  <a:srgbClr val="00B0F0"/>
                </a:solidFill>
                <a:latin typeface="微软雅黑" pitchFamily="34" charset="-122"/>
                <a:ea typeface="微软雅黑" pitchFamily="34" charset="-122"/>
              </a:rPr>
              <a:t>WEB</a:t>
            </a:r>
            <a:r>
              <a:rPr lang="zh-CN" altLang="en-US" sz="1600" b="1" dirty="0" smtClean="0">
                <a:solidFill>
                  <a:srgbClr val="00B0F0"/>
                </a:solidFill>
                <a:latin typeface="微软雅黑" pitchFamily="34" charset="-122"/>
                <a:ea typeface="微软雅黑" pitchFamily="34" charset="-122"/>
              </a:rPr>
              <a:t>平台主要</a:t>
            </a:r>
            <a:r>
              <a:rPr lang="zh-CN" altLang="en-US" sz="1600" b="1" dirty="0">
                <a:solidFill>
                  <a:srgbClr val="00B0F0"/>
                </a:solidFill>
                <a:latin typeface="微软雅黑" pitchFamily="34" charset="-122"/>
                <a:ea typeface="微软雅黑" pitchFamily="34" charset="-122"/>
              </a:rPr>
              <a:t>请求处理</a:t>
            </a:r>
            <a:r>
              <a:rPr lang="zh-CN" altLang="en-US" sz="1600" b="1" dirty="0" smtClean="0">
                <a:solidFill>
                  <a:srgbClr val="00B0F0"/>
                </a:solidFill>
                <a:latin typeface="微软雅黑" pitchFamily="34" charset="-122"/>
                <a:ea typeface="微软雅黑" pitchFamily="34" charset="-122"/>
              </a:rPr>
              <a:t>流程</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1600" b="1" dirty="0" smtClean="0">
                <a:solidFill>
                  <a:srgbClr val="00B0F0"/>
                </a:solidFill>
                <a:latin typeface="微软雅黑" pitchFamily="34" charset="-122"/>
                <a:ea typeface="微软雅黑" pitchFamily="34" charset="-122"/>
              </a:rPr>
              <a:t>WEB</a:t>
            </a:r>
            <a:r>
              <a:rPr lang="zh-CN" altLang="en-US" sz="1600" b="1" dirty="0" smtClean="0">
                <a:solidFill>
                  <a:srgbClr val="00B0F0"/>
                </a:solidFill>
                <a:latin typeface="微软雅黑" pitchFamily="34" charset="-122"/>
                <a:ea typeface="微软雅黑" pitchFamily="34" charset="-122"/>
              </a:rPr>
              <a:t>平台框架原理</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常用</a:t>
            </a:r>
            <a:r>
              <a:rPr lang="zh-CN" altLang="en-US" sz="1600" b="1" dirty="0">
                <a:solidFill>
                  <a:srgbClr val="00B0F0"/>
                </a:solidFill>
                <a:latin typeface="微软雅黑" pitchFamily="34" charset="-122"/>
                <a:ea typeface="微软雅黑" pitchFamily="34" charset="-122"/>
              </a:rPr>
              <a:t>开发场景样例演示开发</a:t>
            </a:r>
            <a:endParaRPr lang="en-US" altLang="zh-CN" sz="1600" b="1" dirty="0">
              <a:solidFill>
                <a:srgbClr val="00B0F0"/>
              </a:solidFill>
              <a:latin typeface="微软雅黑" pitchFamily="34" charset="-122"/>
              <a:ea typeface="微软雅黑" pitchFamily="34" charset="-122"/>
            </a:endParaRPr>
          </a:p>
        </p:txBody>
      </p:sp>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Freeform 81"/>
          <p:cNvSpPr>
            <a:spLocks noEditPoints="1"/>
          </p:cNvSpPr>
          <p:nvPr/>
        </p:nvSpPr>
        <p:spPr bwMode="auto">
          <a:xfrm>
            <a:off x="1547664" y="2139702"/>
            <a:ext cx="720080" cy="576064"/>
          </a:xfrm>
          <a:custGeom>
            <a:avLst/>
            <a:gdLst>
              <a:gd name="T0" fmla="*/ 239 w 280"/>
              <a:gd name="T1" fmla="*/ 66 h 281"/>
              <a:gd name="T2" fmla="*/ 214 w 280"/>
              <a:gd name="T3" fmla="*/ 66 h 281"/>
              <a:gd name="T4" fmla="*/ 214 w 280"/>
              <a:gd name="T5" fmla="*/ 8 h 281"/>
              <a:gd name="T6" fmla="*/ 207 w 280"/>
              <a:gd name="T7" fmla="*/ 0 h 281"/>
              <a:gd name="T8" fmla="*/ 8 w 280"/>
              <a:gd name="T9" fmla="*/ 0 h 281"/>
              <a:gd name="T10" fmla="*/ 0 w 280"/>
              <a:gd name="T11" fmla="*/ 8 h 281"/>
              <a:gd name="T12" fmla="*/ 0 w 280"/>
              <a:gd name="T13" fmla="*/ 207 h 281"/>
              <a:gd name="T14" fmla="*/ 74 w 280"/>
              <a:gd name="T15" fmla="*/ 281 h 281"/>
              <a:gd name="T16" fmla="*/ 141 w 280"/>
              <a:gd name="T17" fmla="*/ 281 h 281"/>
              <a:gd name="T18" fmla="*/ 214 w 280"/>
              <a:gd name="T19" fmla="*/ 214 h 281"/>
              <a:gd name="T20" fmla="*/ 239 w 280"/>
              <a:gd name="T21" fmla="*/ 214 h 281"/>
              <a:gd name="T22" fmla="*/ 280 w 280"/>
              <a:gd name="T23" fmla="*/ 140 h 281"/>
              <a:gd name="T24" fmla="*/ 239 w 280"/>
              <a:gd name="T25" fmla="*/ 66 h 281"/>
              <a:gd name="T26" fmla="*/ 200 w 280"/>
              <a:gd name="T27" fmla="*/ 15 h 281"/>
              <a:gd name="T28" fmla="*/ 200 w 280"/>
              <a:gd name="T29" fmla="*/ 49 h 281"/>
              <a:gd name="T30" fmla="*/ 15 w 280"/>
              <a:gd name="T31" fmla="*/ 49 h 281"/>
              <a:gd name="T32" fmla="*/ 15 w 280"/>
              <a:gd name="T33" fmla="*/ 15 h 281"/>
              <a:gd name="T34" fmla="*/ 200 w 280"/>
              <a:gd name="T35" fmla="*/ 15 h 281"/>
              <a:gd name="T36" fmla="*/ 239 w 280"/>
              <a:gd name="T37" fmla="*/ 199 h 281"/>
              <a:gd name="T38" fmla="*/ 214 w 280"/>
              <a:gd name="T39" fmla="*/ 199 h 281"/>
              <a:gd name="T40" fmla="*/ 214 w 280"/>
              <a:gd name="T41" fmla="*/ 81 h 281"/>
              <a:gd name="T42" fmla="*/ 239 w 280"/>
              <a:gd name="T43" fmla="*/ 81 h 281"/>
              <a:gd name="T44" fmla="*/ 265 w 280"/>
              <a:gd name="T45" fmla="*/ 140 h 281"/>
              <a:gd name="T46" fmla="*/ 239 w 280"/>
              <a:gd name="T47" fmla="*/ 19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0" h="281">
                <a:moveTo>
                  <a:pt x="239" y="66"/>
                </a:moveTo>
                <a:cubicBezTo>
                  <a:pt x="214" y="66"/>
                  <a:pt x="214" y="66"/>
                  <a:pt x="214" y="66"/>
                </a:cubicBezTo>
                <a:cubicBezTo>
                  <a:pt x="214" y="8"/>
                  <a:pt x="214" y="8"/>
                  <a:pt x="214" y="8"/>
                </a:cubicBezTo>
                <a:cubicBezTo>
                  <a:pt x="214" y="4"/>
                  <a:pt x="211" y="0"/>
                  <a:pt x="207" y="0"/>
                </a:cubicBezTo>
                <a:cubicBezTo>
                  <a:pt x="8" y="0"/>
                  <a:pt x="8" y="0"/>
                  <a:pt x="8" y="0"/>
                </a:cubicBezTo>
                <a:cubicBezTo>
                  <a:pt x="4" y="0"/>
                  <a:pt x="0" y="4"/>
                  <a:pt x="0" y="8"/>
                </a:cubicBezTo>
                <a:cubicBezTo>
                  <a:pt x="0" y="207"/>
                  <a:pt x="0" y="207"/>
                  <a:pt x="0" y="207"/>
                </a:cubicBezTo>
                <a:cubicBezTo>
                  <a:pt x="0" y="248"/>
                  <a:pt x="33" y="281"/>
                  <a:pt x="74" y="281"/>
                </a:cubicBezTo>
                <a:cubicBezTo>
                  <a:pt x="141" y="281"/>
                  <a:pt x="141" y="281"/>
                  <a:pt x="141" y="281"/>
                </a:cubicBezTo>
                <a:cubicBezTo>
                  <a:pt x="179" y="281"/>
                  <a:pt x="211" y="251"/>
                  <a:pt x="214" y="214"/>
                </a:cubicBezTo>
                <a:cubicBezTo>
                  <a:pt x="239" y="214"/>
                  <a:pt x="239" y="214"/>
                  <a:pt x="239" y="214"/>
                </a:cubicBezTo>
                <a:cubicBezTo>
                  <a:pt x="262" y="214"/>
                  <a:pt x="280" y="181"/>
                  <a:pt x="280" y="140"/>
                </a:cubicBezTo>
                <a:cubicBezTo>
                  <a:pt x="280" y="98"/>
                  <a:pt x="262" y="66"/>
                  <a:pt x="239" y="66"/>
                </a:cubicBezTo>
                <a:close/>
                <a:moveTo>
                  <a:pt x="200" y="15"/>
                </a:moveTo>
                <a:cubicBezTo>
                  <a:pt x="200" y="49"/>
                  <a:pt x="200" y="49"/>
                  <a:pt x="200" y="49"/>
                </a:cubicBezTo>
                <a:cubicBezTo>
                  <a:pt x="15" y="49"/>
                  <a:pt x="15" y="49"/>
                  <a:pt x="15" y="49"/>
                </a:cubicBezTo>
                <a:cubicBezTo>
                  <a:pt x="15" y="15"/>
                  <a:pt x="15" y="15"/>
                  <a:pt x="15" y="15"/>
                </a:cubicBezTo>
                <a:lnTo>
                  <a:pt x="200" y="15"/>
                </a:lnTo>
                <a:close/>
                <a:moveTo>
                  <a:pt x="239" y="199"/>
                </a:moveTo>
                <a:cubicBezTo>
                  <a:pt x="214" y="199"/>
                  <a:pt x="214" y="199"/>
                  <a:pt x="214" y="199"/>
                </a:cubicBezTo>
                <a:cubicBezTo>
                  <a:pt x="214" y="81"/>
                  <a:pt x="214" y="81"/>
                  <a:pt x="214" y="81"/>
                </a:cubicBezTo>
                <a:cubicBezTo>
                  <a:pt x="239" y="81"/>
                  <a:pt x="239" y="81"/>
                  <a:pt x="239" y="81"/>
                </a:cubicBezTo>
                <a:cubicBezTo>
                  <a:pt x="251" y="81"/>
                  <a:pt x="265" y="106"/>
                  <a:pt x="265" y="140"/>
                </a:cubicBezTo>
                <a:cubicBezTo>
                  <a:pt x="265" y="174"/>
                  <a:pt x="251" y="199"/>
                  <a:pt x="239" y="19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9" name="矩形 8"/>
          <p:cNvSpPr/>
          <p:nvPr/>
        </p:nvSpPr>
        <p:spPr>
          <a:xfrm>
            <a:off x="323528" y="1635646"/>
            <a:ext cx="1728192" cy="1728000"/>
          </a:xfrm>
          <a:prstGeom prst="rect">
            <a:avLst/>
          </a:prstGeom>
          <a:solidFill>
            <a:srgbClr val="00B0F0"/>
          </a:solidFill>
        </p:spPr>
        <p:txBody>
          <a:bodyPr wrap="none" anchor="ctr">
            <a:noAutofit/>
          </a:bodyPr>
          <a:lstStyle/>
          <a:p>
            <a:pPr algn="ctr"/>
            <a:endParaRPr lang="en-US" altLang="zh-CN" sz="2800"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r>
              <a:rPr lang="zh-CN" altLang="en-US" sz="2800" b="1" dirty="0" smtClean="0">
                <a:solidFill>
                  <a:srgbClr val="FFFFFF"/>
                </a:solidFill>
                <a:latin typeface="微软雅黑"/>
                <a:ea typeface="微软雅黑"/>
                <a:cs typeface="微软雅黑"/>
              </a:rPr>
              <a:t>提纲</a:t>
            </a:r>
            <a:endParaRPr lang="zh-CN" altLang="en-US" sz="2800" b="1" dirty="0">
              <a:solidFill>
                <a:srgbClr val="FFFFFF"/>
              </a:solidFill>
              <a:latin typeface="微软雅黑"/>
              <a:ea typeface="微软雅黑"/>
              <a:cs typeface="微软雅黑"/>
            </a:endParaRPr>
          </a:p>
        </p:txBody>
      </p:sp>
      <p:sp>
        <p:nvSpPr>
          <p:cNvPr id="10" name="Freeform 77"/>
          <p:cNvSpPr>
            <a:spLocks noEditPoints="1"/>
          </p:cNvSpPr>
          <p:nvPr/>
        </p:nvSpPr>
        <p:spPr bwMode="auto">
          <a:xfrm>
            <a:off x="827584" y="1951637"/>
            <a:ext cx="792088" cy="576064"/>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8" name="标题 2"/>
          <p:cNvSpPr>
            <a:spLocks noGrp="1"/>
          </p:cNvSpPr>
          <p:nvPr>
            <p:ph type="title"/>
          </p:nvPr>
        </p:nvSpPr>
        <p:spPr>
          <a:xfrm>
            <a:off x="323532" y="2"/>
            <a:ext cx="7128197" cy="520095"/>
          </a:xfrm>
        </p:spPr>
        <p:txBody>
          <a:bodyPr>
            <a:normAutofit/>
          </a:bodyPr>
          <a:lstStyle/>
          <a:p>
            <a:r>
              <a:rPr lang="zh-CN" altLang="en-US" dirty="0" smtClean="0"/>
              <a:t>目录</a:t>
            </a:r>
            <a:endParaRPr lang="zh-CN" altLang="en-US" dirty="0"/>
          </a:p>
        </p:txBody>
      </p:sp>
    </p:spTree>
    <p:extLst>
      <p:ext uri="{BB962C8B-B14F-4D97-AF65-F5344CB8AC3E}">
        <p14:creationId xmlns:p14="http://schemas.microsoft.com/office/powerpoint/2010/main" xmlns="" val="209791890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179513" y="951570"/>
            <a:ext cx="8424863" cy="3756601"/>
          </a:xfrm>
        </p:spPr>
        <p:txBody>
          <a:bodyPr>
            <a:normAutofit lnSpcReduction="10000"/>
          </a:bodyPr>
          <a:lstStyle/>
          <a:p>
            <a:pPr marL="0" indent="0">
              <a:lnSpc>
                <a:spcPct val="150000"/>
              </a:lnSpc>
              <a:buSzTx/>
              <a:buNone/>
            </a:pPr>
            <a:r>
              <a:rPr lang="zh-CN" altLang="en-US" sz="1800" dirty="0" smtClean="0">
                <a:solidFill>
                  <a:srgbClr val="262626"/>
                </a:solidFill>
                <a:latin typeface="微软雅黑" pitchFamily="34" charset="-122"/>
                <a:ea typeface="微软雅黑" pitchFamily="34" charset="-122"/>
              </a:rPr>
              <a:t>   </a:t>
            </a:r>
            <a:r>
              <a:rPr lang="zh-CN" altLang="en-US" sz="1600" b="1" dirty="0" smtClean="0">
                <a:solidFill>
                  <a:srgbClr val="262626"/>
                </a:solidFill>
                <a:latin typeface="微软雅黑" pitchFamily="34" charset="-122"/>
                <a:ea typeface="微软雅黑" pitchFamily="34" charset="-122"/>
              </a:rPr>
              <a:t>主要方法</a:t>
            </a:r>
            <a:endParaRPr lang="en-US" altLang="zh-CN" sz="1600" b="1" dirty="0" smtClean="0">
              <a:solidFill>
                <a:srgbClr val="262626"/>
              </a:solidFill>
              <a:latin typeface="微软雅黑" pitchFamily="34" charset="-122"/>
              <a:ea typeface="微软雅黑" pitchFamily="34" charset="-122"/>
            </a:endParaRPr>
          </a:p>
          <a:p>
            <a:pPr lvl="1">
              <a:lnSpc>
                <a:spcPct val="150000"/>
              </a:lnSpc>
            </a:pPr>
            <a:r>
              <a:rPr lang="en-US" altLang="zh-CN" sz="1600" b="1" dirty="0" err="1"/>
              <a:t>getCurrentModel</a:t>
            </a:r>
            <a:r>
              <a:rPr lang="zh-CN" altLang="en-US" sz="1600" dirty="0" smtClean="0"/>
              <a:t>：获得当前页面的</a:t>
            </a:r>
            <a:r>
              <a:rPr lang="zh-CN" altLang="en-US" sz="1600" dirty="0"/>
              <a:t>数据</a:t>
            </a:r>
            <a:endParaRPr lang="en-US" altLang="zh-CN" sz="1600" dirty="0" smtClean="0"/>
          </a:p>
          <a:p>
            <a:pPr lvl="1">
              <a:lnSpc>
                <a:spcPct val="150000"/>
              </a:lnSpc>
            </a:pPr>
            <a:r>
              <a:rPr lang="en-US" altLang="zh-CN" sz="1600" b="1" dirty="0" err="1" smtClean="0"/>
              <a:t>getCurrentOperateState</a:t>
            </a:r>
            <a:r>
              <a:rPr lang="zh-CN" altLang="en-US" sz="1600" dirty="0" smtClean="0"/>
              <a:t>：获得当前页面的操作状态</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b="1" dirty="0" err="1"/>
              <a:t>getEditUrl</a:t>
            </a:r>
            <a:r>
              <a:rPr lang="zh-CN" altLang="en-US" sz="1600" dirty="0"/>
              <a:t>：获得当前页面的</a:t>
            </a:r>
            <a:r>
              <a:rPr lang="en-US" altLang="zh-CN" sz="1600" dirty="0"/>
              <a:t>UI</a:t>
            </a:r>
            <a:r>
              <a:rPr lang="zh-CN" altLang="en-US" sz="1600" dirty="0" smtClean="0"/>
              <a:t>方案</a:t>
            </a:r>
            <a:endParaRPr lang="en-US" altLang="zh-CN" sz="1600" dirty="0" smtClean="0"/>
          </a:p>
          <a:p>
            <a:pPr lvl="1">
              <a:lnSpc>
                <a:spcPct val="150000"/>
              </a:lnSpc>
            </a:pPr>
            <a:r>
              <a:rPr lang="en-US" altLang="zh-CN" sz="1600" b="1" dirty="0" err="1"/>
              <a:t>isJudgeDataModify</a:t>
            </a:r>
            <a:r>
              <a:rPr lang="zh-CN" altLang="en-US" sz="1600" b="1" dirty="0" smtClean="0"/>
              <a:t>：</a:t>
            </a:r>
            <a:r>
              <a:rPr lang="zh-CN" altLang="en-US" sz="1600" dirty="0" smtClean="0"/>
              <a:t>判断页面中的数据是否修改</a:t>
            </a:r>
            <a:endParaRPr lang="en-US" altLang="zh-CN" sz="1600" dirty="0" smtClean="0"/>
          </a:p>
          <a:p>
            <a:pPr lvl="1">
              <a:lnSpc>
                <a:spcPct val="150000"/>
              </a:lnSpc>
            </a:pPr>
            <a:r>
              <a:rPr lang="en-US" altLang="zh-CN" sz="1600" b="1" dirty="0" err="1" smtClean="0"/>
              <a:t>setFieldValue</a:t>
            </a:r>
            <a:r>
              <a:rPr lang="en-US" altLang="zh-CN" sz="1600" b="1" dirty="0" smtClean="0"/>
              <a:t> </a:t>
            </a:r>
            <a:r>
              <a:rPr lang="zh-CN" altLang="en-US" sz="1600" dirty="0" smtClean="0"/>
              <a:t>：为某个属性赋值</a:t>
            </a:r>
            <a:endParaRPr lang="en-US" altLang="zh-CN" sz="1600" dirty="0"/>
          </a:p>
          <a:p>
            <a:pPr lvl="1">
              <a:lnSpc>
                <a:spcPct val="150000"/>
              </a:lnSpc>
            </a:pPr>
            <a:r>
              <a:rPr lang="en-US" altLang="zh-CN" sz="1600" b="1" dirty="0" err="1"/>
              <a:t>getCurrentModelOrg</a:t>
            </a:r>
            <a:r>
              <a:rPr lang="en-US" altLang="zh-CN" sz="1600" dirty="0"/>
              <a:t> </a:t>
            </a:r>
            <a:r>
              <a:rPr lang="zh-CN" altLang="en-US" sz="1600" dirty="0" smtClean="0"/>
              <a:t>：获得当前数据的主业务组织</a:t>
            </a:r>
            <a:endParaRPr lang="en-US" altLang="zh-CN" sz="1600" dirty="0"/>
          </a:p>
          <a:p>
            <a:pPr lvl="1">
              <a:lnSpc>
                <a:spcPct val="150000"/>
              </a:lnSpc>
            </a:pPr>
            <a:r>
              <a:rPr lang="en-US" altLang="zh-CN" sz="1600" b="1" dirty="0" err="1"/>
              <a:t>getQueryPK</a:t>
            </a:r>
            <a:r>
              <a:rPr lang="zh-CN" altLang="en-US" sz="1600" dirty="0"/>
              <a:t>：获得当前页面表格中查询使用的</a:t>
            </a:r>
            <a:r>
              <a:rPr lang="en-US" altLang="zh-CN" sz="1600" dirty="0" err="1"/>
              <a:t>queryPK</a:t>
            </a:r>
            <a:endParaRPr lang="en-US" altLang="zh-CN" sz="1600" dirty="0"/>
          </a:p>
          <a:p>
            <a:pPr lvl="1">
              <a:lnSpc>
                <a:spcPct val="150000"/>
              </a:lnSpc>
            </a:pPr>
            <a:r>
              <a:rPr lang="en-US" altLang="zh-CN" sz="1600" b="1" dirty="0" err="1"/>
              <a:t>getQueryUuid</a:t>
            </a:r>
            <a:r>
              <a:rPr lang="zh-CN" altLang="en-US" sz="1600" dirty="0"/>
              <a:t>：获得当前页面表格中虚模式查询使用的</a:t>
            </a:r>
            <a:r>
              <a:rPr lang="en-US" altLang="zh-CN" sz="1600" dirty="0" err="1"/>
              <a:t>uuid</a:t>
            </a:r>
            <a:endParaRPr lang="en-US" altLang="zh-CN" sz="1600" dirty="0"/>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en-US" altLang="zh-CN" sz="2800" b="1" dirty="0">
                <a:latin typeface="Times New Roman" pitchFamily="18" charset="0"/>
                <a:ea typeface="微软雅黑" pitchFamily="34" charset="-122"/>
                <a:cs typeface="Times New Roman" pitchFamily="18" charset="0"/>
              </a:rPr>
              <a:t>JS</a:t>
            </a:r>
            <a:r>
              <a:rPr lang="zh-CN" altLang="en-US" sz="2800" b="1" dirty="0">
                <a:latin typeface="楷体" pitchFamily="49" charset="-122"/>
                <a:ea typeface="楷体" pitchFamily="49" charset="-122"/>
              </a:rPr>
              <a:t>介绍</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编辑</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查看页面</a:t>
            </a:r>
            <a:r>
              <a:rPr lang="en-US" altLang="zh-CN" sz="2800" b="1" dirty="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sp>
        <p:nvSpPr>
          <p:cNvPr id="4" name="矩形 3"/>
          <p:cNvSpPr/>
          <p:nvPr/>
        </p:nvSpPr>
        <p:spPr>
          <a:xfrm>
            <a:off x="349474" y="613980"/>
            <a:ext cx="213429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编辑</a:t>
            </a:r>
            <a:r>
              <a:rPr lang="en-US" altLang="zh-CN" b="1" kern="0" dirty="0" smtClean="0">
                <a:solidFill>
                  <a:schemeClr val="bg1"/>
                </a:solidFill>
                <a:latin typeface="微软雅黑" panose="020B0503020204020204" pitchFamily="34" charset="-122"/>
                <a:ea typeface="微软雅黑" panose="020B0503020204020204" pitchFamily="34" charset="-122"/>
              </a:rPr>
              <a:t>/</a:t>
            </a:r>
            <a:r>
              <a:rPr lang="zh-CN" altLang="en-US" b="1" kern="0" dirty="0" smtClean="0">
                <a:solidFill>
                  <a:schemeClr val="bg1"/>
                </a:solidFill>
                <a:latin typeface="微软雅黑" panose="020B0503020204020204" pitchFamily="34" charset="-122"/>
                <a:ea typeface="微软雅黑" panose="020B0503020204020204" pitchFamily="34" charset="-122"/>
              </a:rPr>
              <a:t>查看页面</a:t>
            </a:r>
            <a:r>
              <a:rPr lang="en-US" altLang="zh-CN" b="1" kern="0" dirty="0" smtClean="0">
                <a:solidFill>
                  <a:schemeClr val="bg1"/>
                </a:solidFill>
                <a:latin typeface="微软雅黑" panose="020B0503020204020204" pitchFamily="34" charset="-122"/>
                <a:ea typeface="微软雅黑" panose="020B0503020204020204" pitchFamily="34" charset="-122"/>
              </a:rPr>
              <a:t>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9568098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23852" y="897564"/>
            <a:ext cx="8424863" cy="3726414"/>
          </a:xfrm>
        </p:spPr>
        <p:txBody>
          <a:bodyPr>
            <a:normAutofit fontScale="77500" lnSpcReduction="20000"/>
          </a:bodyPr>
          <a:lstStyle/>
          <a:p>
            <a:pPr marL="0" indent="0">
              <a:lnSpc>
                <a:spcPct val="150000"/>
              </a:lnSpc>
              <a:buSzTx/>
              <a:buNone/>
            </a:pPr>
            <a:r>
              <a:rPr lang="zh-CN" altLang="en-US" sz="1800" dirty="0" smtClean="0"/>
              <a:t>   以下三个实现，是页面初始化的最基础的实现</a:t>
            </a:r>
            <a:endParaRPr lang="en-US" altLang="zh-CN" sz="1800" dirty="0" smtClean="0"/>
          </a:p>
          <a:p>
            <a:pPr lvl="1">
              <a:lnSpc>
                <a:spcPct val="150000"/>
              </a:lnSpc>
            </a:pPr>
            <a:r>
              <a:rPr lang="zh-CN" altLang="zh-CN" sz="1600" dirty="0"/>
              <a:t>首先获得页面元数据，输出元数据中的各种资源（多语言、组件状态、标题、扩展</a:t>
            </a:r>
            <a:r>
              <a:rPr lang="en-US" altLang="zh-CN" sz="1600" dirty="0"/>
              <a:t>JS</a:t>
            </a:r>
            <a:r>
              <a:rPr lang="zh-CN" altLang="zh-CN" sz="1600" dirty="0"/>
              <a:t>路径、缓存文件等</a:t>
            </a:r>
            <a:r>
              <a:rPr lang="en-US" altLang="zh-CN" sz="1600" dirty="0"/>
              <a:t>JSP</a:t>
            </a:r>
            <a:r>
              <a:rPr lang="zh-CN" altLang="zh-CN" sz="1600" dirty="0"/>
              <a:t>中需要的资源</a:t>
            </a:r>
            <a:r>
              <a:rPr lang="zh-CN" altLang="zh-CN" sz="1600" dirty="0" smtClean="0"/>
              <a:t>）</a:t>
            </a:r>
            <a:endParaRPr lang="en-US" altLang="zh-CN" sz="1600" dirty="0" smtClean="0"/>
          </a:p>
          <a:p>
            <a:pPr lvl="1">
              <a:lnSpc>
                <a:spcPct val="150000"/>
              </a:lnSpc>
            </a:pPr>
            <a:r>
              <a:rPr lang="zh-CN" altLang="en-US" sz="1600" dirty="0" smtClean="0"/>
              <a:t>框架</a:t>
            </a:r>
            <a:r>
              <a:rPr lang="zh-CN" altLang="zh-CN" sz="1600" dirty="0" smtClean="0"/>
              <a:t>初始</a:t>
            </a:r>
            <a:r>
              <a:rPr lang="zh-CN" altLang="zh-CN" sz="1600" dirty="0"/>
              <a:t>化工作，返回一些组件的使能控制</a:t>
            </a:r>
            <a:r>
              <a:rPr lang="zh-CN" altLang="zh-CN" sz="1600" dirty="0" smtClean="0"/>
              <a:t>，包括操作状态</a:t>
            </a:r>
            <a:r>
              <a:rPr lang="zh-CN" altLang="zh-CN" sz="1600" dirty="0"/>
              <a:t>的控制、编码规则的控制，按钮权限的控制等</a:t>
            </a:r>
          </a:p>
          <a:p>
            <a:pPr lvl="1">
              <a:lnSpc>
                <a:spcPct val="150000"/>
              </a:lnSpc>
            </a:pPr>
            <a:r>
              <a:rPr lang="zh-CN" altLang="en-US" sz="1600" dirty="0" smtClean="0"/>
              <a:t>最后重定向到</a:t>
            </a:r>
            <a:r>
              <a:rPr lang="en-US" altLang="zh-CN" sz="1600" dirty="0" smtClean="0"/>
              <a:t>JSP</a:t>
            </a:r>
            <a:r>
              <a:rPr lang="zh-CN" altLang="en-US" sz="1600" dirty="0" smtClean="0"/>
              <a:t>生成具体页面</a:t>
            </a:r>
            <a:endParaRPr lang="en-US" altLang="zh-CN" sz="1400" dirty="0" smtClean="0"/>
          </a:p>
          <a:p>
            <a:pPr marL="0" indent="0">
              <a:lnSpc>
                <a:spcPct val="150000"/>
              </a:lnSpc>
              <a:buSzTx/>
              <a:buNone/>
            </a:pPr>
            <a:r>
              <a:rPr lang="zh-CN" altLang="en-US" sz="1800" dirty="0" smtClean="0"/>
              <a:t>     空白页面</a:t>
            </a:r>
            <a:endParaRPr lang="en-US" altLang="zh-CN" sz="1800" dirty="0" smtClean="0"/>
          </a:p>
          <a:p>
            <a:pPr lvl="1">
              <a:lnSpc>
                <a:spcPct val="150000"/>
              </a:lnSpc>
            </a:pPr>
            <a:r>
              <a:rPr lang="zh-CN" altLang="en-US" sz="1600" dirty="0" smtClean="0"/>
              <a:t>对应</a:t>
            </a:r>
            <a:r>
              <a:rPr lang="en-US" altLang="zh-CN" sz="1600" dirty="0" err="1" smtClean="0"/>
              <a:t>DynamicWebController</a:t>
            </a:r>
            <a:r>
              <a:rPr lang="en-US" altLang="zh-CN" sz="1600" dirty="0" smtClean="0"/>
              <a:t>,</a:t>
            </a:r>
            <a:r>
              <a:rPr lang="zh-CN" altLang="en-US" sz="1600" dirty="0" smtClean="0"/>
              <a:t>映射路径为</a:t>
            </a:r>
            <a:r>
              <a:rPr lang="en-US" altLang="zh-CN" sz="1600" dirty="0" smtClean="0"/>
              <a:t>dynamicPage.do</a:t>
            </a:r>
          </a:p>
          <a:p>
            <a:pPr marL="0" indent="0">
              <a:lnSpc>
                <a:spcPct val="150000"/>
              </a:lnSpc>
              <a:buSzTx/>
              <a:buNone/>
            </a:pPr>
            <a:r>
              <a:rPr lang="zh-CN" altLang="en-US" sz="1800" dirty="0" smtClean="0"/>
              <a:t>     列表页面</a:t>
            </a:r>
            <a:endParaRPr lang="en-US" altLang="zh-CN" sz="1800" dirty="0" smtClean="0"/>
          </a:p>
          <a:p>
            <a:pPr lvl="1">
              <a:lnSpc>
                <a:spcPct val="150000"/>
              </a:lnSpc>
            </a:pPr>
            <a:r>
              <a:rPr lang="zh-CN" altLang="en-US" sz="1600" dirty="0" smtClean="0"/>
              <a:t>对应</a:t>
            </a:r>
            <a:r>
              <a:rPr lang="en-US" altLang="zh-CN" sz="1600" dirty="0" err="1" smtClean="0"/>
              <a:t>DynamicWebListController</a:t>
            </a:r>
            <a:r>
              <a:rPr lang="en-US" altLang="zh-CN" sz="1600" dirty="0"/>
              <a:t>,</a:t>
            </a:r>
            <a:r>
              <a:rPr lang="zh-CN" altLang="en-US" sz="1600" dirty="0"/>
              <a:t>映射路径为</a:t>
            </a:r>
            <a:r>
              <a:rPr lang="en-US" altLang="zh-CN" sz="1600" dirty="0" smtClean="0"/>
              <a:t>dynamicList.do</a:t>
            </a:r>
          </a:p>
          <a:p>
            <a:pPr marL="0" indent="0">
              <a:lnSpc>
                <a:spcPct val="150000"/>
              </a:lnSpc>
              <a:buSzTx/>
              <a:buNone/>
            </a:pPr>
            <a:r>
              <a:rPr lang="zh-CN" altLang="en-US" sz="1800" dirty="0" smtClean="0"/>
              <a:t>     编辑页面</a:t>
            </a:r>
            <a:endParaRPr lang="en-US" altLang="zh-CN" sz="1800" dirty="0" smtClean="0"/>
          </a:p>
          <a:p>
            <a:pPr lvl="1">
              <a:lnSpc>
                <a:spcPct val="150000"/>
              </a:lnSpc>
            </a:pPr>
            <a:r>
              <a:rPr lang="zh-CN" altLang="en-US" sz="1600" dirty="0" smtClean="0"/>
              <a:t>对应</a:t>
            </a:r>
            <a:r>
              <a:rPr lang="en-US" altLang="zh-CN" sz="1600" dirty="0" err="1" smtClean="0"/>
              <a:t>DynamicWebEditController</a:t>
            </a:r>
            <a:r>
              <a:rPr lang="en-US" altLang="zh-CN" sz="1600" dirty="0"/>
              <a:t>,</a:t>
            </a:r>
            <a:r>
              <a:rPr lang="zh-CN" altLang="en-US" sz="1600" dirty="0"/>
              <a:t>映射路径</a:t>
            </a:r>
            <a:r>
              <a:rPr lang="zh-CN" altLang="en-US" sz="1600" dirty="0" smtClean="0"/>
              <a:t>为</a:t>
            </a:r>
            <a:r>
              <a:rPr lang="en-US" altLang="zh-CN" sz="1600" dirty="0" smtClean="0"/>
              <a:t>dynamicForm.do</a:t>
            </a:r>
          </a:p>
          <a:p>
            <a:pPr marL="0" indent="0">
              <a:buNone/>
            </a:pPr>
            <a:endParaRPr lang="en-US" altLang="zh-CN" dirty="0"/>
          </a:p>
          <a:p>
            <a:pPr>
              <a:buSzTx/>
            </a:pPr>
            <a:endParaRPr lang="en-US" altLang="zh-CN" sz="1800" dirty="0" smtClean="0"/>
          </a:p>
          <a:p>
            <a:pPr>
              <a:buSzTx/>
            </a:pPr>
            <a:endParaRPr lang="en-US" altLang="zh-CN" sz="1800" dirty="0" smtClean="0"/>
          </a:p>
          <a:p>
            <a:pPr>
              <a:buSzTx/>
            </a:pPr>
            <a:endParaRPr lang="en-US" altLang="zh-CN" sz="1800" dirty="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smtClean="0">
                <a:latin typeface="微软雅黑" pitchFamily="34" charset="-122"/>
                <a:ea typeface="微软雅黑" pitchFamily="34" charset="-122"/>
              </a:rPr>
              <a:t>Web</a:t>
            </a:r>
            <a:r>
              <a:rPr lang="zh-CN" altLang="en-US" sz="2800" b="1" dirty="0" smtClean="0">
                <a:latin typeface="微软雅黑" pitchFamily="34" charset="-122"/>
                <a:ea typeface="微软雅黑" pitchFamily="34" charset="-122"/>
              </a:rPr>
              <a:t>动态框架</a:t>
            </a:r>
            <a:r>
              <a:rPr lang="en-US" altLang="zh-CN" sz="2800" b="1" dirty="0" smtClean="0">
                <a:latin typeface="微软雅黑" pitchFamily="34" charset="-122"/>
                <a:ea typeface="微软雅黑" pitchFamily="34" charset="-122"/>
              </a:rPr>
              <a:t>---</a:t>
            </a:r>
            <a:r>
              <a:rPr lang="zh-CN" altLang="en-US" sz="2800" b="1" dirty="0" smtClean="0">
                <a:latin typeface="微软雅黑" pitchFamily="34" charset="-122"/>
                <a:ea typeface="微软雅黑" pitchFamily="34" charset="-122"/>
              </a:rPr>
              <a:t>（</a:t>
            </a:r>
            <a:r>
              <a:rPr lang="en-US" altLang="zh-CN" sz="2800" b="1" dirty="0" smtClean="0">
                <a:latin typeface="微软雅黑" pitchFamily="34" charset="-122"/>
                <a:ea typeface="微软雅黑" pitchFamily="34" charset="-122"/>
              </a:rPr>
              <a:t>EventBus</a:t>
            </a:r>
            <a:r>
              <a:rPr lang="zh-CN" altLang="en-US" sz="2800" b="1" dirty="0" smtClean="0">
                <a:latin typeface="微软雅黑" pitchFamily="34" charset="-122"/>
                <a:ea typeface="微软雅黑" pitchFamily="34" charset="-122"/>
              </a:rPr>
              <a:t>）</a:t>
            </a:r>
            <a:endParaRPr b="1" dirty="0" smtClean="0">
              <a:latin typeface="微软雅黑" pitchFamily="34" charset="-122"/>
              <a:ea typeface="微软雅黑" pitchFamily="34" charset="-122"/>
            </a:endParaRPr>
          </a:p>
        </p:txBody>
      </p:sp>
      <p:sp>
        <p:nvSpPr>
          <p:cNvPr id="4" name="矩形 3"/>
          <p:cNvSpPr/>
          <p:nvPr/>
        </p:nvSpPr>
        <p:spPr>
          <a:xfrm>
            <a:off x="349474" y="613980"/>
            <a:ext cx="213429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初始化实现器</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8800557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95537" y="1005576"/>
            <a:ext cx="8424863" cy="3756601"/>
          </a:xfrm>
        </p:spPr>
        <p:txBody>
          <a:bodyPr>
            <a:normAutofit fontScale="85000" lnSpcReduction="20000"/>
          </a:bodyPr>
          <a:lstStyle/>
          <a:p>
            <a:pPr marL="0" indent="0">
              <a:buNone/>
            </a:pPr>
            <a:r>
              <a:rPr lang="en-US" altLang="zh-CN" sz="1800" dirty="0" err="1"/>
              <a:t>C</a:t>
            </a:r>
            <a:r>
              <a:rPr lang="en-US" altLang="zh-CN" sz="1800" dirty="0" err="1" smtClean="0"/>
              <a:t>loseAction</a:t>
            </a:r>
            <a:r>
              <a:rPr lang="zh-CN" altLang="zh-CN" sz="1800" dirty="0"/>
              <a:t>：正常关闭事件</a:t>
            </a:r>
          </a:p>
          <a:p>
            <a:pPr marL="0" indent="0">
              <a:buNone/>
            </a:pPr>
            <a:r>
              <a:rPr lang="en-US" altLang="zh-CN" sz="1800" dirty="0" err="1"/>
              <a:t>AddNewActionEvent</a:t>
            </a:r>
            <a:r>
              <a:rPr lang="zh-CN" altLang="zh-CN" sz="1800" dirty="0" smtClean="0"/>
              <a:t>：新增</a:t>
            </a:r>
            <a:r>
              <a:rPr lang="zh-CN" altLang="zh-CN" sz="1800" dirty="0"/>
              <a:t>事件</a:t>
            </a:r>
            <a:r>
              <a:rPr lang="zh-CN" altLang="zh-CN" sz="1800" dirty="0" smtClean="0"/>
              <a:t>，转发</a:t>
            </a:r>
            <a:r>
              <a:rPr lang="zh-CN" altLang="zh-CN" sz="1800" dirty="0"/>
              <a:t>到新的</a:t>
            </a:r>
            <a:r>
              <a:rPr lang="en-US" altLang="zh-CN" sz="1800" dirty="0"/>
              <a:t>UIPK</a:t>
            </a:r>
            <a:r>
              <a:rPr lang="zh-CN" altLang="zh-CN" sz="1800" dirty="0"/>
              <a:t>的初始化</a:t>
            </a:r>
            <a:r>
              <a:rPr lang="zh-CN" altLang="zh-CN" sz="1800" dirty="0" smtClean="0"/>
              <a:t>方法</a:t>
            </a:r>
            <a:endParaRPr lang="zh-CN" altLang="zh-CN" sz="1800" dirty="0"/>
          </a:p>
          <a:p>
            <a:pPr marL="0" indent="0">
              <a:buNone/>
            </a:pPr>
            <a:r>
              <a:rPr lang="en-US" altLang="zh-CN" sz="1800" dirty="0" err="1"/>
              <a:t>EditActionEvent</a:t>
            </a:r>
            <a:r>
              <a:rPr lang="zh-CN" altLang="zh-CN" sz="1800" dirty="0" smtClean="0"/>
              <a:t>：的</a:t>
            </a:r>
            <a:r>
              <a:rPr lang="zh-CN" altLang="zh-CN" sz="1800" dirty="0"/>
              <a:t>编辑事件</a:t>
            </a:r>
            <a:r>
              <a:rPr lang="zh-CN" altLang="zh-CN" sz="1800" dirty="0" smtClean="0"/>
              <a:t>，转发</a:t>
            </a:r>
            <a:r>
              <a:rPr lang="zh-CN" altLang="zh-CN" sz="1800" dirty="0"/>
              <a:t>到新的</a:t>
            </a:r>
            <a:r>
              <a:rPr lang="en-US" altLang="zh-CN" sz="1800" dirty="0"/>
              <a:t>UIPK</a:t>
            </a:r>
            <a:r>
              <a:rPr lang="zh-CN" altLang="zh-CN" sz="1800" dirty="0"/>
              <a:t>的初始化</a:t>
            </a:r>
            <a:r>
              <a:rPr lang="zh-CN" altLang="zh-CN" sz="1800" dirty="0" smtClean="0"/>
              <a:t>方法</a:t>
            </a:r>
            <a:endParaRPr lang="zh-CN" altLang="zh-CN" sz="1800" dirty="0"/>
          </a:p>
          <a:p>
            <a:pPr marL="0" indent="0">
              <a:buNone/>
            </a:pPr>
            <a:r>
              <a:rPr lang="en-US" altLang="zh-CN" sz="1800" dirty="0" err="1"/>
              <a:t>ViewActionEvent</a:t>
            </a:r>
            <a:r>
              <a:rPr lang="zh-CN" altLang="zh-CN" sz="1800" dirty="0" smtClean="0"/>
              <a:t>：查看</a:t>
            </a:r>
            <a:r>
              <a:rPr lang="zh-CN" altLang="zh-CN" sz="1800" dirty="0"/>
              <a:t>事件</a:t>
            </a:r>
            <a:r>
              <a:rPr lang="zh-CN" altLang="zh-CN" sz="1800" dirty="0" smtClean="0"/>
              <a:t>，转发</a:t>
            </a:r>
            <a:r>
              <a:rPr lang="zh-CN" altLang="zh-CN" sz="1800" dirty="0"/>
              <a:t>到新的</a:t>
            </a:r>
            <a:r>
              <a:rPr lang="en-US" altLang="zh-CN" sz="1800" dirty="0"/>
              <a:t>UIPK</a:t>
            </a:r>
            <a:r>
              <a:rPr lang="zh-CN" altLang="zh-CN" sz="1800" dirty="0"/>
              <a:t>的初始化</a:t>
            </a:r>
            <a:r>
              <a:rPr lang="zh-CN" altLang="zh-CN" sz="1800" dirty="0" smtClean="0"/>
              <a:t>方</a:t>
            </a:r>
            <a:endParaRPr lang="zh-CN" altLang="zh-CN" sz="1800" dirty="0"/>
          </a:p>
          <a:p>
            <a:pPr marL="0" indent="0">
              <a:buNone/>
            </a:pPr>
            <a:r>
              <a:rPr lang="en-US" altLang="zh-CN" sz="1800" dirty="0" err="1" smtClean="0"/>
              <a:t>DeleteActionEvent</a:t>
            </a:r>
            <a:r>
              <a:rPr lang="zh-CN" altLang="zh-CN" sz="1800" dirty="0" smtClean="0"/>
              <a:t>：删除事件</a:t>
            </a:r>
            <a:endParaRPr lang="zh-CN" altLang="zh-CN" sz="1800" dirty="0"/>
          </a:p>
          <a:p>
            <a:pPr marL="0" indent="0">
              <a:buNone/>
            </a:pPr>
            <a:r>
              <a:rPr lang="en-US" altLang="zh-CN" sz="1800" dirty="0" err="1"/>
              <a:t>WebListDataEvent</a:t>
            </a:r>
            <a:r>
              <a:rPr lang="zh-CN" altLang="zh-CN" sz="1800" dirty="0" smtClean="0"/>
              <a:t>：查询</a:t>
            </a:r>
            <a:r>
              <a:rPr lang="zh-CN" altLang="zh-CN" sz="1800" dirty="0"/>
              <a:t>事件</a:t>
            </a:r>
            <a:r>
              <a:rPr lang="zh-CN" altLang="zh-CN" sz="1800" dirty="0" smtClean="0"/>
              <a:t>，转发</a:t>
            </a:r>
            <a:r>
              <a:rPr lang="zh-CN" altLang="zh-CN" sz="1800" dirty="0"/>
              <a:t>到表格的</a:t>
            </a:r>
            <a:r>
              <a:rPr lang="en-US" altLang="zh-CN" sz="1800" dirty="0" err="1" smtClean="0"/>
              <a:t>getGridData</a:t>
            </a:r>
            <a:endParaRPr lang="zh-CN" altLang="zh-CN" sz="1800" dirty="0"/>
          </a:p>
          <a:p>
            <a:pPr marL="0" indent="0">
              <a:buNone/>
            </a:pPr>
            <a:r>
              <a:rPr lang="en-US" altLang="zh-CN" sz="1800" dirty="0" err="1" smtClean="0"/>
              <a:t>CopyActionEvent</a:t>
            </a:r>
            <a:r>
              <a:rPr lang="zh-CN" altLang="zh-CN" sz="1800" dirty="0" smtClean="0"/>
              <a:t>：</a:t>
            </a:r>
            <a:r>
              <a:rPr lang="zh-CN" altLang="en-US" sz="1800" dirty="0" smtClean="0"/>
              <a:t>复制事件</a:t>
            </a:r>
            <a:endParaRPr lang="zh-CN" altLang="zh-CN" sz="1800" dirty="0"/>
          </a:p>
          <a:p>
            <a:pPr marL="0" indent="0">
              <a:buNone/>
            </a:pPr>
            <a:r>
              <a:rPr lang="en-US" altLang="zh-CN" sz="1800" dirty="0" err="1" smtClean="0"/>
              <a:t>SubmitActionEvent</a:t>
            </a:r>
            <a:r>
              <a:rPr lang="zh-CN" altLang="zh-CN" sz="1800" dirty="0" smtClean="0"/>
              <a:t>：提交事件</a:t>
            </a:r>
            <a:endParaRPr lang="zh-CN" altLang="zh-CN" sz="1800" dirty="0"/>
          </a:p>
          <a:p>
            <a:pPr marL="0" indent="0">
              <a:buNone/>
            </a:pPr>
            <a:r>
              <a:rPr lang="en-US" altLang="zh-CN" sz="1800" dirty="0" err="1" smtClean="0"/>
              <a:t>SaveActionEvent</a:t>
            </a:r>
            <a:r>
              <a:rPr lang="zh-CN" altLang="zh-CN" sz="1800" dirty="0" smtClean="0"/>
              <a:t>：保存事件</a:t>
            </a:r>
            <a:endParaRPr lang="zh-CN" altLang="zh-CN" sz="1800" dirty="0"/>
          </a:p>
          <a:p>
            <a:pPr marL="0" indent="0">
              <a:buNone/>
            </a:pPr>
            <a:r>
              <a:rPr lang="en-US" altLang="zh-CN" sz="1800" dirty="0" err="1" smtClean="0"/>
              <a:t>AppendRowActionEvent</a:t>
            </a:r>
            <a:r>
              <a:rPr lang="zh-CN" altLang="zh-CN" sz="1800" dirty="0" smtClean="0"/>
              <a:t>：新增</a:t>
            </a:r>
            <a:r>
              <a:rPr lang="zh-CN" altLang="zh-CN" sz="1800" dirty="0"/>
              <a:t>行</a:t>
            </a:r>
            <a:r>
              <a:rPr lang="zh-CN" altLang="zh-CN" sz="1800" dirty="0" smtClean="0"/>
              <a:t>事件</a:t>
            </a:r>
            <a:endParaRPr lang="zh-CN" altLang="zh-CN" sz="1800" dirty="0"/>
          </a:p>
          <a:p>
            <a:pPr marL="0" indent="0">
              <a:buNone/>
            </a:pPr>
            <a:r>
              <a:rPr lang="en-US" altLang="zh-CN" sz="1800" dirty="0" err="1" smtClean="0"/>
              <a:t>DeleteRowActionEvent</a:t>
            </a:r>
            <a:r>
              <a:rPr lang="en-US" altLang="zh-CN" sz="1800" dirty="0"/>
              <a:t>: </a:t>
            </a:r>
            <a:r>
              <a:rPr lang="zh-CN" altLang="zh-CN" sz="1800" dirty="0" smtClean="0"/>
              <a:t>删除</a:t>
            </a:r>
            <a:r>
              <a:rPr lang="zh-CN" altLang="zh-CN" sz="1800" dirty="0"/>
              <a:t>行</a:t>
            </a:r>
            <a:r>
              <a:rPr lang="zh-CN" altLang="zh-CN" sz="1800" dirty="0" smtClean="0"/>
              <a:t>事件</a:t>
            </a:r>
            <a:endParaRPr lang="zh-CN" altLang="zh-CN" sz="1800" dirty="0"/>
          </a:p>
          <a:p>
            <a:pPr marL="0" indent="0">
              <a:buNone/>
            </a:pPr>
            <a:r>
              <a:rPr lang="en-US" altLang="zh-CN" sz="1800" dirty="0" err="1" smtClean="0"/>
              <a:t>ModelCreateEvent</a:t>
            </a:r>
            <a:r>
              <a:rPr lang="zh-CN" altLang="zh-CN" sz="1800" dirty="0" smtClean="0"/>
              <a:t>：数据新建事件</a:t>
            </a:r>
            <a:endParaRPr lang="zh-CN" altLang="zh-CN" sz="1800" dirty="0"/>
          </a:p>
          <a:p>
            <a:pPr marL="0" indent="0">
              <a:buNone/>
            </a:pPr>
            <a:r>
              <a:rPr lang="en-US" altLang="zh-CN" sz="1800" dirty="0" err="1" smtClean="0"/>
              <a:t>ModelLoadEvent</a:t>
            </a:r>
            <a:r>
              <a:rPr lang="zh-CN" altLang="zh-CN" sz="1800" dirty="0" smtClean="0"/>
              <a:t>：数据</a:t>
            </a:r>
            <a:r>
              <a:rPr lang="zh-CN" altLang="zh-CN" sz="1800" dirty="0"/>
              <a:t>加载</a:t>
            </a:r>
            <a:r>
              <a:rPr lang="zh-CN" altLang="zh-CN" sz="1800" dirty="0" smtClean="0"/>
              <a:t>事件</a:t>
            </a:r>
            <a:endParaRPr lang="en-US" altLang="zh-CN" sz="1800" dirty="0" smtClean="0"/>
          </a:p>
          <a:p>
            <a:pPr marL="0" indent="0">
              <a:buNone/>
            </a:pPr>
            <a:r>
              <a:rPr lang="en-US" altLang="zh-CN" sz="1800" dirty="0" err="1" smtClean="0"/>
              <a:t>NumberRuleEvent</a:t>
            </a:r>
            <a:r>
              <a:rPr lang="zh-CN" altLang="en-US" sz="1800" dirty="0" smtClean="0"/>
              <a:t>：生成编码规则事件</a:t>
            </a:r>
            <a:endParaRPr lang="en-US" altLang="zh-CN" sz="1800" dirty="0" smtClean="0"/>
          </a:p>
          <a:p>
            <a:pPr marL="0" indent="0">
              <a:buNone/>
            </a:pPr>
            <a:r>
              <a:rPr lang="en-US" altLang="zh-CN" dirty="0" err="1" smtClean="0"/>
              <a:t>PermissionFunctionCheckEvent</a:t>
            </a:r>
            <a:r>
              <a:rPr lang="zh-CN" altLang="en-US" dirty="0" smtClean="0"/>
              <a:t>：校验按钮权限事件</a:t>
            </a:r>
            <a:endParaRPr lang="en-US" altLang="zh-CN" sz="1800" dirty="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lstStyle/>
          <a:p>
            <a:r>
              <a:rPr lang="en-US" altLang="zh-CN" sz="2400" b="1" dirty="0">
                <a:latin typeface="微软雅黑" pitchFamily="34" charset="-122"/>
                <a:ea typeface="微软雅黑" pitchFamily="34" charset="-122"/>
              </a:rPr>
              <a:t>Web</a:t>
            </a:r>
            <a:r>
              <a:rPr lang="zh-CN" altLang="en-US" sz="2400" b="1" dirty="0">
                <a:latin typeface="微软雅黑" pitchFamily="34" charset="-122"/>
                <a:ea typeface="微软雅黑" pitchFamily="34" charset="-122"/>
              </a:rPr>
              <a:t>动态框架</a:t>
            </a:r>
            <a:r>
              <a:rPr lang="en-US" altLang="zh-CN" sz="2400" b="1" dirty="0">
                <a:latin typeface="微软雅黑" pitchFamily="34" charset="-122"/>
                <a:ea typeface="微软雅黑" pitchFamily="34" charset="-122"/>
              </a:rPr>
              <a:t>---</a:t>
            </a:r>
            <a:r>
              <a:rPr lang="zh-CN" altLang="en-US" sz="2400" b="1" dirty="0">
                <a:latin typeface="微软雅黑" pitchFamily="34" charset="-122"/>
                <a:ea typeface="微软雅黑" pitchFamily="34" charset="-122"/>
              </a:rPr>
              <a:t>（</a:t>
            </a:r>
            <a:r>
              <a:rPr lang="en-US" altLang="zh-CN" sz="2400" b="1" dirty="0">
                <a:latin typeface="微软雅黑" pitchFamily="34" charset="-122"/>
                <a:ea typeface="微软雅黑" pitchFamily="34" charset="-122"/>
              </a:rPr>
              <a:t>EventBus</a:t>
            </a:r>
            <a:r>
              <a:rPr lang="zh-CN" altLang="en-US" sz="2400" b="1" dirty="0">
                <a:latin typeface="微软雅黑" pitchFamily="34" charset="-122"/>
                <a:ea typeface="微软雅黑" pitchFamily="34" charset="-122"/>
              </a:rPr>
              <a:t>）</a:t>
            </a:r>
            <a:endParaRPr dirty="0" smtClean="0">
              <a:latin typeface="微软雅黑" pitchFamily="34" charset="-122"/>
              <a:ea typeface="微软雅黑" pitchFamily="34" charset="-122"/>
            </a:endParaRPr>
          </a:p>
        </p:txBody>
      </p:sp>
      <p:sp>
        <p:nvSpPr>
          <p:cNvPr id="4" name="矩形 3"/>
          <p:cNvSpPr/>
          <p:nvPr/>
        </p:nvSpPr>
        <p:spPr>
          <a:xfrm>
            <a:off x="349474" y="613980"/>
            <a:ext cx="155823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其他事件</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648085874"/>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模块化说明</a:t>
            </a:r>
            <a:r>
              <a:rPr lang="zh-CN" altLang="en-US" sz="2800" b="1" dirty="0" smtClean="0">
                <a:latin typeface="微软雅黑" pitchFamily="34" charset="-122"/>
                <a:ea typeface="微软雅黑" pitchFamily="34" charset="-122"/>
              </a:rPr>
              <a:t>）</a:t>
            </a:r>
            <a:endParaRPr dirty="0" smtClean="0">
              <a:latin typeface="微软雅黑" pitchFamily="34" charset="-122"/>
              <a:ea typeface="微软雅黑" pitchFamily="34" charset="-122"/>
            </a:endParaRPr>
          </a:p>
        </p:txBody>
      </p:sp>
      <p:sp>
        <p:nvSpPr>
          <p:cNvPr id="8" name="内容占位符 1"/>
          <p:cNvSpPr>
            <a:spLocks noGrp="1"/>
          </p:cNvSpPr>
          <p:nvPr>
            <p:ph idx="1"/>
          </p:nvPr>
        </p:nvSpPr>
        <p:spPr>
          <a:xfrm>
            <a:off x="323529" y="1005576"/>
            <a:ext cx="8424863" cy="3702595"/>
          </a:xfrm>
        </p:spPr>
        <p:txBody>
          <a:bodyPr>
            <a:normAutofit lnSpcReduction="10000"/>
          </a:bodyPr>
          <a:lstStyle/>
          <a:p>
            <a:pPr>
              <a:lnSpc>
                <a:spcPct val="150000"/>
              </a:lnSpc>
            </a:pPr>
            <a:r>
              <a:rPr lang="zh-CN" altLang="en-US" sz="1800" dirty="0" smtClean="0">
                <a:solidFill>
                  <a:srgbClr val="262626"/>
                </a:solidFill>
                <a:latin typeface="微软雅黑" pitchFamily="34" charset="-122"/>
                <a:ea typeface="微软雅黑" pitchFamily="34" charset="-122"/>
              </a:rPr>
              <a:t>每个</a:t>
            </a:r>
            <a:r>
              <a:rPr lang="en-US" altLang="zh-CN" sz="1800" dirty="0" smtClean="0">
                <a:solidFill>
                  <a:srgbClr val="262626"/>
                </a:solidFill>
                <a:latin typeface="微软雅黑" pitchFamily="34" charset="-122"/>
                <a:ea typeface="微软雅黑" pitchFamily="34" charset="-122"/>
              </a:rPr>
              <a:t>JS</a:t>
            </a:r>
            <a:r>
              <a:rPr lang="zh-CN" altLang="en-US" sz="1800" dirty="0" smtClean="0">
                <a:solidFill>
                  <a:srgbClr val="262626"/>
                </a:solidFill>
                <a:latin typeface="微软雅黑" pitchFamily="34" charset="-122"/>
                <a:ea typeface="微软雅黑" pitchFamily="34" charset="-122"/>
              </a:rPr>
              <a:t>都是一个模块，模块可以对外暴露公开的方法和属性，模块与模块之间通过依赖来互相交互。</a:t>
            </a:r>
            <a:endParaRPr lang="en-US" altLang="zh-CN" sz="1800" dirty="0" smtClean="0">
              <a:solidFill>
                <a:srgbClr val="262626"/>
              </a:solidFill>
              <a:latin typeface="微软雅黑" pitchFamily="34" charset="-122"/>
              <a:ea typeface="微软雅黑" pitchFamily="34" charset="-122"/>
            </a:endParaRPr>
          </a:p>
          <a:p>
            <a:pPr>
              <a:lnSpc>
                <a:spcPct val="150000"/>
              </a:lnSpc>
            </a:pPr>
            <a:r>
              <a:rPr lang="zh-CN" altLang="en-US" sz="1800" dirty="0">
                <a:solidFill>
                  <a:srgbClr val="262626"/>
                </a:solidFill>
                <a:latin typeface="微软雅黑" pitchFamily="34" charset="-122"/>
                <a:ea typeface="微软雅黑" pitchFamily="34" charset="-122"/>
              </a:rPr>
              <a:t>动态框架的每个页面按需加载</a:t>
            </a:r>
            <a:r>
              <a:rPr lang="en-US" altLang="zh-CN" sz="1800" dirty="0">
                <a:solidFill>
                  <a:srgbClr val="262626"/>
                </a:solidFill>
                <a:latin typeface="微软雅黑" pitchFamily="34" charset="-122"/>
                <a:ea typeface="微软雅黑" pitchFamily="34" charset="-122"/>
              </a:rPr>
              <a:t>JS</a:t>
            </a:r>
            <a:r>
              <a:rPr lang="zh-CN" altLang="en-US" sz="1800" dirty="0">
                <a:solidFill>
                  <a:srgbClr val="262626"/>
                </a:solidFill>
                <a:latin typeface="微软雅黑" pitchFamily="34" charset="-122"/>
                <a:ea typeface="微软雅黑" pitchFamily="34" charset="-122"/>
              </a:rPr>
              <a:t>资源，所以每个加载的</a:t>
            </a:r>
            <a:r>
              <a:rPr lang="en-US" altLang="zh-CN" sz="1800" dirty="0">
                <a:solidFill>
                  <a:srgbClr val="262626"/>
                </a:solidFill>
                <a:latin typeface="微软雅黑" pitchFamily="34" charset="-122"/>
                <a:ea typeface="微软雅黑" pitchFamily="34" charset="-122"/>
              </a:rPr>
              <a:t>JS</a:t>
            </a:r>
            <a:r>
              <a:rPr lang="zh-CN" altLang="en-US" sz="1800" dirty="0" smtClean="0">
                <a:solidFill>
                  <a:srgbClr val="262626"/>
                </a:solidFill>
                <a:latin typeface="微软雅黑" pitchFamily="34" charset="-122"/>
                <a:ea typeface="微软雅黑" pitchFamily="34" charset="-122"/>
              </a:rPr>
              <a:t>都必须是</a:t>
            </a:r>
            <a:r>
              <a:rPr lang="zh-CN" altLang="en-US" sz="1800" dirty="0">
                <a:solidFill>
                  <a:srgbClr val="262626"/>
                </a:solidFill>
                <a:latin typeface="微软雅黑" pitchFamily="34" charset="-122"/>
                <a:ea typeface="微软雅黑" pitchFamily="34" charset="-122"/>
              </a:rPr>
              <a:t>一个模块。</a:t>
            </a:r>
            <a:endParaRPr lang="en-US" altLang="zh-CN" sz="1800" dirty="0">
              <a:solidFill>
                <a:srgbClr val="262626"/>
              </a:solidFill>
              <a:latin typeface="微软雅黑" pitchFamily="34" charset="-122"/>
              <a:ea typeface="微软雅黑" pitchFamily="34" charset="-122"/>
            </a:endParaRPr>
          </a:p>
          <a:p>
            <a:pPr>
              <a:lnSpc>
                <a:spcPct val="150000"/>
              </a:lnSpc>
            </a:pPr>
            <a:r>
              <a:rPr lang="zh-CN" altLang="en-US" sz="1800" dirty="0" smtClean="0">
                <a:solidFill>
                  <a:srgbClr val="262626"/>
                </a:solidFill>
                <a:latin typeface="微软雅黑" pitchFamily="34" charset="-122"/>
                <a:ea typeface="微软雅黑" pitchFamily="34" charset="-122"/>
              </a:rPr>
              <a:t>框架中模块分两种，分别是通用模块和页面模块。</a:t>
            </a:r>
            <a:endParaRPr lang="en-US" altLang="zh-CN" sz="18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通用模块的依赖关系自己写在</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中，使用</a:t>
            </a:r>
            <a:r>
              <a:rPr lang="en-US" altLang="zh-CN" sz="1600" dirty="0" err="1" smtClean="0">
                <a:solidFill>
                  <a:srgbClr val="262626"/>
                </a:solidFill>
                <a:latin typeface="微软雅黑" pitchFamily="34" charset="-122"/>
                <a:ea typeface="微软雅黑" pitchFamily="34" charset="-122"/>
              </a:rPr>
              <a:t>mod.defineModule</a:t>
            </a:r>
            <a:r>
              <a:rPr lang="zh-CN" altLang="en-US" sz="1600" dirty="0" smtClean="0">
                <a:solidFill>
                  <a:srgbClr val="262626"/>
                </a:solidFill>
                <a:latin typeface="微软雅黑" pitchFamily="34" charset="-122"/>
                <a:ea typeface="微软雅黑" pitchFamily="34" charset="-122"/>
              </a:rPr>
              <a:t>来定义，通用</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需要自己编写，然后导入到定义工具中。</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页面模块的依赖关系通过定义工具导入进来，使用</a:t>
            </a:r>
            <a:r>
              <a:rPr lang="en-US" altLang="zh-CN" sz="1600" dirty="0" err="1" smtClean="0">
                <a:solidFill>
                  <a:srgbClr val="262626"/>
                </a:solidFill>
                <a:latin typeface="微软雅黑" pitchFamily="34" charset="-122"/>
                <a:ea typeface="微软雅黑" pitchFamily="34" charset="-122"/>
              </a:rPr>
              <a:t>mod.definePage</a:t>
            </a:r>
            <a:r>
              <a:rPr lang="zh-CN" altLang="en-US" sz="1600" dirty="0" smtClean="0">
                <a:solidFill>
                  <a:srgbClr val="262626"/>
                </a:solidFill>
                <a:latin typeface="微软雅黑" pitchFamily="34" charset="-122"/>
                <a:ea typeface="微软雅黑" pitchFamily="34" charset="-122"/>
              </a:rPr>
              <a:t>来定义，定义工具会自动生成页面的相关</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结构。</a:t>
            </a:r>
            <a:endParaRPr lang="en-US" altLang="zh-CN" sz="1600" dirty="0" smtClean="0">
              <a:solidFill>
                <a:srgbClr val="262626"/>
              </a:solidFill>
              <a:latin typeface="微软雅黑" pitchFamily="34" charset="-122"/>
              <a:ea typeface="微软雅黑" pitchFamily="34" charset="-122"/>
            </a:endParaRPr>
          </a:p>
          <a:p>
            <a:pPr>
              <a:lnSpc>
                <a:spcPct val="150000"/>
              </a:lnSpc>
            </a:pPr>
            <a:r>
              <a:rPr lang="zh-CN" altLang="en-US" sz="1800" dirty="0" smtClean="0">
                <a:solidFill>
                  <a:srgbClr val="262626"/>
                </a:solidFill>
                <a:latin typeface="微软雅黑" pitchFamily="34" charset="-122"/>
                <a:ea typeface="微软雅黑" pitchFamily="34" charset="-122"/>
              </a:rPr>
              <a:t>前端页面加载时，会按照模块的依赖关系以此加载</a:t>
            </a:r>
            <a:r>
              <a:rPr lang="en-US" altLang="zh-CN" sz="1800" dirty="0" smtClean="0">
                <a:solidFill>
                  <a:srgbClr val="262626"/>
                </a:solidFill>
                <a:latin typeface="微软雅黑" pitchFamily="34" charset="-122"/>
                <a:ea typeface="微软雅黑" pitchFamily="34" charset="-122"/>
              </a:rPr>
              <a:t>JS</a:t>
            </a:r>
            <a:endParaRPr lang="en-US" altLang="zh-CN" sz="1800" dirty="0">
              <a:solidFill>
                <a:srgbClr val="262626"/>
              </a:solidFill>
              <a:latin typeface="微软雅黑" pitchFamily="34" charset="-122"/>
              <a:ea typeface="微软雅黑" pitchFamily="34" charset="-122"/>
            </a:endParaRPr>
          </a:p>
        </p:txBody>
      </p:sp>
      <p:sp>
        <p:nvSpPr>
          <p:cNvPr id="4" name="矩形 3"/>
          <p:cNvSpPr/>
          <p:nvPr/>
        </p:nvSpPr>
        <p:spPr>
          <a:xfrm>
            <a:off x="349474" y="613980"/>
            <a:ext cx="155823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模块化说明</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368129117"/>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通用模块定义</a:t>
            </a:r>
            <a:r>
              <a:rPr lang="zh-CN" altLang="en-US" sz="2800" b="1" dirty="0" smtClean="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sp>
        <p:nvSpPr>
          <p:cNvPr id="7" name="内容占位符 1"/>
          <p:cNvSpPr>
            <a:spLocks noGrp="1"/>
          </p:cNvSpPr>
          <p:nvPr>
            <p:ph idx="1"/>
          </p:nvPr>
        </p:nvSpPr>
        <p:spPr>
          <a:xfrm>
            <a:off x="251521" y="2355727"/>
            <a:ext cx="8424863" cy="2502278"/>
          </a:xfrm>
        </p:spPr>
        <p:txBody>
          <a:bodyPr>
            <a:normAutofit fontScale="85000" lnSpcReduction="10000"/>
          </a:bodyPr>
          <a:lstStyle/>
          <a:p>
            <a:pPr marL="0" indent="0">
              <a:lnSpc>
                <a:spcPct val="150000"/>
              </a:lnSpc>
              <a:buNone/>
            </a:pPr>
            <a:r>
              <a:rPr lang="en-US" altLang="zh-CN" sz="1800" b="1" dirty="0" smtClean="0">
                <a:solidFill>
                  <a:srgbClr val="262626"/>
                </a:solidFill>
                <a:latin typeface="微软雅黑" pitchFamily="34" charset="-122"/>
                <a:ea typeface="微软雅黑" pitchFamily="34" charset="-122"/>
              </a:rPr>
              <a:t>defineModule(</a:t>
            </a:r>
            <a:r>
              <a:rPr lang="en-US" altLang="zh-CN" sz="1800" b="1" dirty="0" err="1" smtClean="0">
                <a:solidFill>
                  <a:srgbClr val="262626"/>
                </a:solidFill>
                <a:latin typeface="微软雅黑" pitchFamily="34" charset="-122"/>
                <a:ea typeface="微软雅黑" pitchFamily="34" charset="-122"/>
              </a:rPr>
              <a:t>moduleName,deps,callback</a:t>
            </a:r>
            <a:r>
              <a:rPr lang="en-US" altLang="zh-CN" sz="1800" b="1" dirty="0" smtClean="0">
                <a:solidFill>
                  <a:srgbClr val="262626"/>
                </a:solidFill>
                <a:latin typeface="微软雅黑" pitchFamily="34" charset="-122"/>
                <a:ea typeface="微软雅黑" pitchFamily="34" charset="-122"/>
              </a:rPr>
              <a:t>)</a:t>
            </a:r>
          </a:p>
          <a:p>
            <a:pPr lvl="1">
              <a:lnSpc>
                <a:spcPct val="150000"/>
              </a:lnSpc>
            </a:pPr>
            <a:r>
              <a:rPr lang="en-US" altLang="zh-CN" sz="1600" dirty="0" err="1" smtClean="0">
                <a:solidFill>
                  <a:srgbClr val="262626"/>
                </a:solidFill>
                <a:latin typeface="微软雅黑" pitchFamily="34" charset="-122"/>
                <a:ea typeface="微软雅黑" pitchFamily="34" charset="-122"/>
              </a:rPr>
              <a:t>moduleName</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为自</a:t>
            </a:r>
            <a:r>
              <a:rPr lang="en-US" altLang="zh-CN" sz="1600" dirty="0" smtClean="0">
                <a:solidFill>
                  <a:srgbClr val="262626"/>
                </a:solidFill>
                <a:latin typeface="微软雅黑" pitchFamily="34" charset="-122"/>
                <a:ea typeface="微软雅黑" pitchFamily="34" charset="-122"/>
              </a:rPr>
              <a:t>webviews</a:t>
            </a:r>
            <a:r>
              <a:rPr lang="zh-CN" altLang="en-US" sz="1600" dirty="0" smtClean="0">
                <a:solidFill>
                  <a:srgbClr val="262626"/>
                </a:solidFill>
                <a:latin typeface="微软雅黑" pitchFamily="34" charset="-122"/>
                <a:ea typeface="微软雅黑" pitchFamily="34" charset="-122"/>
              </a:rPr>
              <a:t>目录下的路径名称</a:t>
            </a:r>
            <a:r>
              <a:rPr lang="en-US" altLang="zh-CN" sz="1600" dirty="0" smtClean="0">
                <a:solidFill>
                  <a:srgbClr val="262626"/>
                </a:solidFill>
                <a:latin typeface="微软雅黑" pitchFamily="34" charset="-122"/>
                <a:ea typeface="微软雅黑" pitchFamily="34" charset="-122"/>
              </a:rPr>
              <a:t>+</a:t>
            </a:r>
            <a:r>
              <a:rPr lang="zh-CN" altLang="en-US" sz="1600" dirty="0" smtClean="0">
                <a:solidFill>
                  <a:srgbClr val="262626"/>
                </a:solidFill>
                <a:latin typeface="微软雅黑" pitchFamily="34" charset="-122"/>
                <a:ea typeface="微软雅黑" pitchFamily="34" charset="-122"/>
              </a:rPr>
              <a:t>文件名，不带文件的后缀，比如上例中的文件路径为</a:t>
            </a:r>
            <a:r>
              <a:rPr lang="en-US" altLang="zh-CN" sz="1600" dirty="0" smtClean="0">
                <a:solidFill>
                  <a:srgbClr val="262626"/>
                </a:solidFill>
                <a:latin typeface="微软雅黑" pitchFamily="34" charset="-122"/>
                <a:ea typeface="微软雅黑" pitchFamily="34" charset="-122"/>
              </a:rPr>
              <a:t>/webviews/fi/</a:t>
            </a:r>
            <a:r>
              <a:rPr lang="en-US" altLang="zh-CN" sz="1600" dirty="0" err="1" smtClean="0">
                <a:solidFill>
                  <a:srgbClr val="262626"/>
                </a:solidFill>
                <a:latin typeface="微软雅黑" pitchFamily="34" charset="-122"/>
                <a:ea typeface="微软雅黑" pitchFamily="34" charset="-122"/>
              </a:rPr>
              <a:t>arap</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js</a:t>
            </a:r>
            <a:r>
              <a:rPr lang="en-US" altLang="zh-CN" sz="1600" dirty="0" smtClean="0">
                <a:solidFill>
                  <a:srgbClr val="262626"/>
                </a:solidFill>
                <a:latin typeface="微软雅黑" pitchFamily="34" charset="-122"/>
                <a:ea typeface="微软雅黑" pitchFamily="34" charset="-122"/>
              </a:rPr>
              <a:t>/common_utils.js</a:t>
            </a:r>
            <a:r>
              <a:rPr lang="zh-CN" altLang="en-US" sz="1600" dirty="0" smtClean="0">
                <a:solidFill>
                  <a:srgbClr val="262626"/>
                </a:solidFill>
                <a:latin typeface="微软雅黑" pitchFamily="34" charset="-122"/>
                <a:ea typeface="微软雅黑" pitchFamily="34" charset="-122"/>
              </a:rPr>
              <a:t>，实际模块名为</a:t>
            </a:r>
            <a:r>
              <a:rPr lang="en-US" altLang="zh-CN" sz="1600" dirty="0" smtClean="0">
                <a:solidFill>
                  <a:srgbClr val="262626"/>
                </a:solidFill>
                <a:latin typeface="微软雅黑" pitchFamily="34" charset="-122"/>
                <a:ea typeface="微软雅黑" pitchFamily="34" charset="-122"/>
              </a:rPr>
              <a:t>fi/</a:t>
            </a:r>
            <a:r>
              <a:rPr lang="en-US" altLang="zh-CN" sz="1600" dirty="0" err="1" smtClean="0">
                <a:solidFill>
                  <a:srgbClr val="262626"/>
                </a:solidFill>
                <a:latin typeface="微软雅黑" pitchFamily="34" charset="-122"/>
                <a:ea typeface="微软雅黑" pitchFamily="34" charset="-122"/>
              </a:rPr>
              <a:t>arap</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js</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common_util</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dirty="0" err="1" smtClean="0">
                <a:solidFill>
                  <a:srgbClr val="262626"/>
                </a:solidFill>
                <a:latin typeface="微软雅黑" pitchFamily="34" charset="-122"/>
                <a:ea typeface="微软雅黑" pitchFamily="34" charset="-122"/>
              </a:rPr>
              <a:t>Deps</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依赖的</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，必须是一个</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数组，框架提供的通用模块可以从帮助系统中查看</a:t>
            </a:r>
            <a:r>
              <a:rPr lang="en-US" altLang="zh-CN" sz="1600" dirty="0" smtClean="0">
                <a:solidFill>
                  <a:srgbClr val="262626"/>
                </a:solidFill>
                <a:latin typeface="微软雅黑" pitchFamily="34" charset="-122"/>
                <a:ea typeface="微软雅黑" pitchFamily="34" charset="-122"/>
              </a:rPr>
              <a:t>.</a:t>
            </a:r>
          </a:p>
          <a:p>
            <a:pPr lvl="1">
              <a:lnSpc>
                <a:spcPct val="150000"/>
              </a:lnSpc>
            </a:pPr>
            <a:r>
              <a:rPr lang="en-US" altLang="zh-CN" sz="1600" dirty="0" smtClean="0">
                <a:solidFill>
                  <a:srgbClr val="262626"/>
                </a:solidFill>
                <a:latin typeface="微软雅黑" pitchFamily="34" charset="-122"/>
                <a:ea typeface="微软雅黑" pitchFamily="34" charset="-122"/>
              </a:rPr>
              <a:t>Callback: </a:t>
            </a:r>
            <a:r>
              <a:rPr lang="zh-CN" altLang="en-US" sz="1600" dirty="0" smtClean="0">
                <a:solidFill>
                  <a:srgbClr val="262626"/>
                </a:solidFill>
                <a:latin typeface="微软雅黑" pitchFamily="34" charset="-122"/>
                <a:ea typeface="微软雅黑" pitchFamily="34" charset="-122"/>
              </a:rPr>
              <a:t>当依赖的模块都加载之后执行的回调函数，回调函数的默认参数是</a:t>
            </a:r>
            <a:r>
              <a:rPr lang="en-US" altLang="zh-CN" sz="1600" dirty="0" err="1" smtClean="0">
                <a:solidFill>
                  <a:srgbClr val="262626"/>
                </a:solidFill>
                <a:latin typeface="微软雅黑" pitchFamily="34" charset="-122"/>
                <a:ea typeface="微软雅黑" pitchFamily="34" charset="-122"/>
              </a:rPr>
              <a:t>waf</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如果要使用</a:t>
            </a:r>
            <a:r>
              <a:rPr lang="en-US" altLang="zh-CN" sz="1600" dirty="0" err="1" smtClean="0">
                <a:solidFill>
                  <a:srgbClr val="262626"/>
                </a:solidFill>
                <a:latin typeface="微软雅黑" pitchFamily="34" charset="-122"/>
                <a:ea typeface="微软雅黑" pitchFamily="34" charset="-122"/>
              </a:rPr>
              <a:t>arap_util</a:t>
            </a:r>
            <a:r>
              <a:rPr lang="zh-CN" altLang="en-US" sz="1600" dirty="0" smtClean="0">
                <a:solidFill>
                  <a:srgbClr val="262626"/>
                </a:solidFill>
                <a:latin typeface="微软雅黑" pitchFamily="34" charset="-122"/>
                <a:ea typeface="微软雅黑" pitchFamily="34" charset="-122"/>
              </a:rPr>
              <a:t>中提供的方法，可以在代码中定义变量</a:t>
            </a:r>
            <a:r>
              <a:rPr lang="en-US" altLang="zh-CN" sz="1600" dirty="0" err="1" smtClean="0">
                <a:solidFill>
                  <a:srgbClr val="262626"/>
                </a:solidFill>
                <a:latin typeface="微软雅黑" pitchFamily="34" charset="-122"/>
                <a:ea typeface="微软雅黑" pitchFamily="34" charset="-122"/>
              </a:rPr>
              <a:t>arap_util</a:t>
            </a:r>
            <a:r>
              <a:rPr lang="zh-CN" altLang="en-US" sz="1600" dirty="0" smtClean="0">
                <a:solidFill>
                  <a:srgbClr val="262626"/>
                </a:solidFill>
                <a:latin typeface="微软雅黑" pitchFamily="34" charset="-122"/>
                <a:ea typeface="微软雅黑" pitchFamily="34" charset="-122"/>
              </a:rPr>
              <a:t>，然后使用</a:t>
            </a:r>
            <a:r>
              <a:rPr lang="en-US" altLang="zh-CN" sz="1600" dirty="0" err="1" smtClean="0">
                <a:solidFill>
                  <a:srgbClr val="262626"/>
                </a:solidFill>
                <a:latin typeface="微软雅黑" pitchFamily="34" charset="-122"/>
                <a:ea typeface="微软雅黑" pitchFamily="34" charset="-122"/>
              </a:rPr>
              <a:t>mod.useSync</a:t>
            </a:r>
            <a:r>
              <a:rPr lang="zh-CN" altLang="en-US" sz="1600" dirty="0" smtClean="0">
                <a:solidFill>
                  <a:srgbClr val="262626"/>
                </a:solidFill>
                <a:latin typeface="微软雅黑" pitchFamily="34" charset="-122"/>
                <a:ea typeface="微软雅黑" pitchFamily="34" charset="-122"/>
              </a:rPr>
              <a:t>来获取</a:t>
            </a:r>
            <a:r>
              <a:rPr lang="en-US" altLang="zh-CN" sz="1600" dirty="0" err="1" smtClean="0">
                <a:solidFill>
                  <a:srgbClr val="262626"/>
                </a:solidFill>
                <a:latin typeface="微软雅黑" pitchFamily="34" charset="-122"/>
                <a:ea typeface="微软雅黑" pitchFamily="34" charset="-122"/>
              </a:rPr>
              <a:t>arap_util</a:t>
            </a:r>
            <a:r>
              <a:rPr lang="zh-CN" altLang="en-US" sz="1600" dirty="0" smtClean="0">
                <a:solidFill>
                  <a:srgbClr val="262626"/>
                </a:solidFill>
                <a:latin typeface="微软雅黑" pitchFamily="34" charset="-122"/>
                <a:ea typeface="微软雅黑" pitchFamily="34" charset="-122"/>
              </a:rPr>
              <a:t>对外暴露的方法。</a:t>
            </a:r>
            <a:endParaRPr lang="en-US" altLang="zh-CN" sz="1600" dirty="0" smtClean="0">
              <a:solidFill>
                <a:srgbClr val="262626"/>
              </a:solidFill>
              <a:latin typeface="微软雅黑" pitchFamily="34" charset="-122"/>
              <a:ea typeface="微软雅黑" pitchFamily="34" charset="-122"/>
            </a:endParaRPr>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09329" y="951570"/>
            <a:ext cx="6457851" cy="14875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矩形 4"/>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通用模块定义</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778459080"/>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页面模块</a:t>
            </a:r>
            <a:r>
              <a:rPr lang="zh-CN" altLang="en-US" sz="2800" b="1" dirty="0">
                <a:latin typeface="楷体" pitchFamily="49" charset="-122"/>
                <a:ea typeface="楷体" pitchFamily="49" charset="-122"/>
              </a:rPr>
              <a:t>定义</a:t>
            </a:r>
            <a:r>
              <a:rPr lang="zh-CN" altLang="en-US" sz="2800" b="1" dirty="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sp>
        <p:nvSpPr>
          <p:cNvPr id="7" name="内容占位符 1"/>
          <p:cNvSpPr>
            <a:spLocks noGrp="1"/>
          </p:cNvSpPr>
          <p:nvPr>
            <p:ph idx="1"/>
          </p:nvPr>
        </p:nvSpPr>
        <p:spPr>
          <a:xfrm>
            <a:off x="179513" y="856513"/>
            <a:ext cx="8424863" cy="1584176"/>
          </a:xfrm>
        </p:spPr>
        <p:txBody>
          <a:bodyPr>
            <a:normAutofit fontScale="77500" lnSpcReduction="20000"/>
          </a:bodyPr>
          <a:lstStyle/>
          <a:p>
            <a:pPr marL="0" indent="0">
              <a:lnSpc>
                <a:spcPct val="150000"/>
              </a:lnSpc>
              <a:buNone/>
            </a:pPr>
            <a:r>
              <a:rPr lang="en-US" altLang="zh-CN" sz="1800" dirty="0" smtClean="0">
                <a:solidFill>
                  <a:srgbClr val="262626"/>
                </a:solidFill>
                <a:latin typeface="微软雅黑" pitchFamily="34" charset="-122"/>
                <a:ea typeface="微软雅黑" pitchFamily="34" charset="-122"/>
              </a:rPr>
              <a:t> </a:t>
            </a:r>
            <a:r>
              <a:rPr lang="en-US" altLang="zh-CN" sz="1900" b="1" dirty="0" smtClean="0">
                <a:solidFill>
                  <a:srgbClr val="262626"/>
                </a:solidFill>
                <a:latin typeface="微软雅黑" pitchFamily="34" charset="-122"/>
                <a:ea typeface="微软雅黑" pitchFamily="34" charset="-122"/>
              </a:rPr>
              <a:t>definePage(</a:t>
            </a:r>
            <a:r>
              <a:rPr lang="en-US" altLang="zh-CN" sz="1900" b="1" dirty="0" err="1" smtClean="0">
                <a:solidFill>
                  <a:srgbClr val="262626"/>
                </a:solidFill>
                <a:latin typeface="微软雅黑" pitchFamily="34" charset="-122"/>
                <a:ea typeface="微软雅黑" pitchFamily="34" charset="-122"/>
              </a:rPr>
              <a:t>moduleName</a:t>
            </a:r>
            <a:r>
              <a:rPr lang="en-US" altLang="zh-CN" sz="1900" b="1" dirty="0" smtClean="0">
                <a:solidFill>
                  <a:srgbClr val="262626"/>
                </a:solidFill>
                <a:latin typeface="微软雅黑" pitchFamily="34" charset="-122"/>
                <a:ea typeface="微软雅黑" pitchFamily="34" charset="-122"/>
              </a:rPr>
              <a:t>, callback)</a:t>
            </a:r>
          </a:p>
          <a:p>
            <a:pPr lvl="1">
              <a:lnSpc>
                <a:spcPct val="150000"/>
              </a:lnSpc>
            </a:pPr>
            <a:r>
              <a:rPr lang="en-US" altLang="zh-CN" sz="1600" dirty="0" err="1" smtClean="0">
                <a:solidFill>
                  <a:srgbClr val="262626"/>
                </a:solidFill>
                <a:latin typeface="微软雅黑" pitchFamily="34" charset="-122"/>
                <a:ea typeface="微软雅黑" pitchFamily="34" charset="-122"/>
              </a:rPr>
              <a:t>moduleName</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为自</a:t>
            </a:r>
            <a:r>
              <a:rPr lang="en-US" altLang="zh-CN" sz="1600" dirty="0" smtClean="0">
                <a:solidFill>
                  <a:srgbClr val="262626"/>
                </a:solidFill>
                <a:latin typeface="微软雅黑" pitchFamily="34" charset="-122"/>
                <a:ea typeface="微软雅黑" pitchFamily="34" charset="-122"/>
              </a:rPr>
              <a:t>webviews</a:t>
            </a:r>
            <a:r>
              <a:rPr lang="zh-CN" altLang="en-US" sz="1600" dirty="0" smtClean="0">
                <a:solidFill>
                  <a:srgbClr val="262626"/>
                </a:solidFill>
                <a:latin typeface="微软雅黑" pitchFamily="34" charset="-122"/>
                <a:ea typeface="微软雅黑" pitchFamily="34" charset="-122"/>
              </a:rPr>
              <a:t>目录下的路径名称</a:t>
            </a:r>
            <a:r>
              <a:rPr lang="en-US" altLang="zh-CN" sz="1600" dirty="0" smtClean="0">
                <a:solidFill>
                  <a:srgbClr val="262626"/>
                </a:solidFill>
                <a:latin typeface="微软雅黑" pitchFamily="34" charset="-122"/>
                <a:ea typeface="微软雅黑" pitchFamily="34" charset="-122"/>
              </a:rPr>
              <a:t>+</a:t>
            </a:r>
            <a:r>
              <a:rPr lang="zh-CN" altLang="en-US" sz="1600" dirty="0" smtClean="0">
                <a:solidFill>
                  <a:srgbClr val="262626"/>
                </a:solidFill>
                <a:latin typeface="微软雅黑" pitchFamily="34" charset="-122"/>
                <a:ea typeface="微软雅黑" pitchFamily="34" charset="-122"/>
              </a:rPr>
              <a:t>文件名，不带文件的后缀，比如上例中的文件路径为</a:t>
            </a:r>
            <a:r>
              <a:rPr lang="en-US" altLang="zh-CN" sz="1600" dirty="0" smtClean="0">
                <a:solidFill>
                  <a:srgbClr val="262626"/>
                </a:solidFill>
                <a:latin typeface="微软雅黑" pitchFamily="34" charset="-122"/>
                <a:ea typeface="微软雅黑" pitchFamily="34" charset="-122"/>
              </a:rPr>
              <a:t>/webviews/fi/</a:t>
            </a:r>
            <a:r>
              <a:rPr lang="en-US" altLang="zh-CN" sz="1600" dirty="0" err="1" smtClean="0">
                <a:solidFill>
                  <a:srgbClr val="262626"/>
                </a:solidFill>
                <a:latin typeface="微软雅黑" pitchFamily="34" charset="-122"/>
                <a:ea typeface="微软雅黑" pitchFamily="34" charset="-122"/>
              </a:rPr>
              <a:t>arap</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js</a:t>
            </a:r>
            <a:r>
              <a:rPr lang="en-US" altLang="zh-CN" sz="1600" dirty="0" smtClean="0">
                <a:solidFill>
                  <a:srgbClr val="262626"/>
                </a:solidFill>
                <a:latin typeface="微软雅黑" pitchFamily="34" charset="-122"/>
                <a:ea typeface="微软雅黑" pitchFamily="34" charset="-122"/>
              </a:rPr>
              <a:t>/common_utils.js</a:t>
            </a:r>
            <a:r>
              <a:rPr lang="zh-CN" altLang="en-US" sz="1600" dirty="0" smtClean="0">
                <a:solidFill>
                  <a:srgbClr val="262626"/>
                </a:solidFill>
                <a:latin typeface="微软雅黑" pitchFamily="34" charset="-122"/>
                <a:ea typeface="微软雅黑" pitchFamily="34" charset="-122"/>
              </a:rPr>
              <a:t>，实际模块名为</a:t>
            </a:r>
            <a:r>
              <a:rPr lang="en-US" altLang="zh-CN" sz="1600" dirty="0" smtClean="0">
                <a:solidFill>
                  <a:srgbClr val="262626"/>
                </a:solidFill>
                <a:latin typeface="微软雅黑" pitchFamily="34" charset="-122"/>
                <a:ea typeface="微软雅黑" pitchFamily="34" charset="-122"/>
              </a:rPr>
              <a:t>fi/</a:t>
            </a:r>
            <a:r>
              <a:rPr lang="en-US" altLang="zh-CN" sz="1600" dirty="0" err="1" smtClean="0">
                <a:solidFill>
                  <a:srgbClr val="262626"/>
                </a:solidFill>
                <a:latin typeface="微软雅黑" pitchFamily="34" charset="-122"/>
                <a:ea typeface="微软雅黑" pitchFamily="34" charset="-122"/>
              </a:rPr>
              <a:t>arap</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js</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common_util</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dirty="0" err="1" smtClean="0">
                <a:solidFill>
                  <a:srgbClr val="262626"/>
                </a:solidFill>
                <a:latin typeface="微软雅黑" pitchFamily="34" charset="-122"/>
                <a:ea typeface="微软雅黑" pitchFamily="34" charset="-122"/>
              </a:rPr>
              <a:t>Deps</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一般不用定义页面的依赖关系，页面的依赖关系在定义工具中导入</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dirty="0" smtClean="0">
                <a:solidFill>
                  <a:srgbClr val="262626"/>
                </a:solidFill>
                <a:latin typeface="微软雅黑" pitchFamily="34" charset="-122"/>
                <a:ea typeface="微软雅黑" pitchFamily="34" charset="-122"/>
              </a:rPr>
              <a:t>Callback: </a:t>
            </a:r>
            <a:r>
              <a:rPr lang="zh-CN" altLang="en-US" sz="1600" dirty="0" smtClean="0">
                <a:solidFill>
                  <a:srgbClr val="262626"/>
                </a:solidFill>
                <a:latin typeface="微软雅黑" pitchFamily="34" charset="-122"/>
                <a:ea typeface="微软雅黑" pitchFamily="34" charset="-122"/>
              </a:rPr>
              <a:t>当依赖的模块都加载之后执行的回调函数，回调函数的默认参数是</a:t>
            </a:r>
            <a:r>
              <a:rPr lang="en-US" altLang="zh-CN" sz="1600" dirty="0" err="1" smtClean="0">
                <a:solidFill>
                  <a:srgbClr val="262626"/>
                </a:solidFill>
                <a:latin typeface="微软雅黑" pitchFamily="34" charset="-122"/>
                <a:ea typeface="微软雅黑" pitchFamily="34" charset="-122"/>
              </a:rPr>
              <a:t>waf</a:t>
            </a:r>
            <a:r>
              <a:rPr lang="en-US" altLang="zh-CN" sz="1600" dirty="0" smtClean="0">
                <a:solidFill>
                  <a:srgbClr val="262626"/>
                </a:solidFill>
                <a:latin typeface="微软雅黑" pitchFamily="34" charset="-122"/>
                <a:ea typeface="微软雅黑" pitchFamily="34" charset="-122"/>
              </a:rPr>
              <a:t>.</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27584" y="3198093"/>
            <a:ext cx="6806042" cy="13396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线形标注 1 7"/>
          <p:cNvSpPr/>
          <p:nvPr/>
        </p:nvSpPr>
        <p:spPr>
          <a:xfrm>
            <a:off x="5868144" y="3363838"/>
            <a:ext cx="2376264" cy="288032"/>
          </a:xfrm>
          <a:prstGeom prst="borderCallout1">
            <a:avLst>
              <a:gd name="adj1" fmla="val 53383"/>
              <a:gd name="adj2" fmla="val -2036"/>
              <a:gd name="adj3" fmla="val 105285"/>
              <a:gd name="adj4" fmla="val -2106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400" dirty="0" smtClean="0">
                <a:solidFill>
                  <a:srgbClr val="FFFFFF"/>
                </a:solidFill>
              </a:rPr>
              <a:t>页面依赖的</a:t>
            </a:r>
            <a:r>
              <a:rPr lang="en-US" altLang="zh-CN" sz="1400" dirty="0" smtClean="0">
                <a:solidFill>
                  <a:srgbClr val="FFFFFF"/>
                </a:solidFill>
              </a:rPr>
              <a:t>JS</a:t>
            </a:r>
            <a:r>
              <a:rPr lang="zh-CN" altLang="en-US" sz="1400" dirty="0" smtClean="0">
                <a:solidFill>
                  <a:srgbClr val="FFFFFF"/>
                </a:solidFill>
              </a:rPr>
              <a:t>模块</a:t>
            </a:r>
            <a:endParaRPr lang="zh-CN" altLang="en-US" sz="1400" dirty="0">
              <a:solidFill>
                <a:srgbClr val="FFFFFF"/>
              </a:solidFill>
            </a:endParaRPr>
          </a:p>
        </p:txBody>
      </p:sp>
      <p:sp>
        <p:nvSpPr>
          <p:cNvPr id="9" name="线形标注 1 8"/>
          <p:cNvSpPr/>
          <p:nvPr/>
        </p:nvSpPr>
        <p:spPr>
          <a:xfrm>
            <a:off x="5868144" y="3867895"/>
            <a:ext cx="2376264" cy="288032"/>
          </a:xfrm>
          <a:prstGeom prst="borderCallout1">
            <a:avLst>
              <a:gd name="adj1" fmla="val 53383"/>
              <a:gd name="adj2" fmla="val -2036"/>
              <a:gd name="adj3" fmla="val 206296"/>
              <a:gd name="adj4" fmla="val -2316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400" dirty="0" smtClean="0">
                <a:solidFill>
                  <a:srgbClr val="FFFFFF"/>
                </a:solidFill>
              </a:rPr>
              <a:t>页面的主</a:t>
            </a:r>
            <a:r>
              <a:rPr lang="en-US" altLang="zh-CN" sz="1400" dirty="0" smtClean="0">
                <a:solidFill>
                  <a:srgbClr val="FFFFFF"/>
                </a:solidFill>
              </a:rPr>
              <a:t>JS</a:t>
            </a:r>
            <a:r>
              <a:rPr lang="zh-CN" altLang="en-US" sz="1400" dirty="0" smtClean="0">
                <a:solidFill>
                  <a:srgbClr val="FFFFFF"/>
                </a:solidFill>
              </a:rPr>
              <a:t>永远位于最后</a:t>
            </a:r>
            <a:endParaRPr lang="zh-CN" altLang="en-US" sz="1400" dirty="0">
              <a:solidFill>
                <a:srgbClr val="FFFFFF"/>
              </a:solidFill>
            </a:endParaRPr>
          </a:p>
        </p:txBody>
      </p:sp>
      <p:sp>
        <p:nvSpPr>
          <p:cNvPr id="11" name="内容占位符 1"/>
          <p:cNvSpPr txBox="1">
            <a:spLocks/>
          </p:cNvSpPr>
          <p:nvPr/>
        </p:nvSpPr>
        <p:spPr bwMode="auto">
          <a:xfrm>
            <a:off x="323529" y="2481455"/>
            <a:ext cx="8424863"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defTabSz="457200" rtl="0" eaLnBrk="1" fontAlgn="base" hangingPunct="1">
              <a:spcBef>
                <a:spcPct val="20000"/>
              </a:spcBef>
              <a:spcAft>
                <a:spcPct val="0"/>
              </a:spcAft>
              <a:buSzPct val="100000"/>
              <a:buFontTx/>
              <a:buBlip>
                <a:blip r:embed="rId4"/>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hangingPunct="1">
              <a:spcBef>
                <a:spcPct val="20000"/>
              </a:spcBef>
              <a:spcAft>
                <a:spcPct val="0"/>
              </a:spcAft>
              <a:buFont typeface="Arial" pitchFamily="34" charset="0"/>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hangingPunct="1">
              <a:spcBef>
                <a:spcPct val="20000"/>
              </a:spcBef>
              <a:spcAft>
                <a:spcPct val="0"/>
              </a:spcAft>
              <a:buFont typeface="Arial" pitchFamily="34" charset="0"/>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hangingPunct="1">
              <a:spcBef>
                <a:spcPct val="20000"/>
              </a:spcBef>
              <a:spcAft>
                <a:spcPct val="0"/>
              </a:spcAft>
              <a:buFont typeface="Arial" pitchFamily="34" charset="0"/>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hangingPunct="1">
              <a:spcBef>
                <a:spcPct val="20000"/>
              </a:spcBef>
              <a:spcAft>
                <a:spcPct val="0"/>
              </a:spcAft>
              <a:buFont typeface="Arial" pitchFamily="34" charset="0"/>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zh-CN" sz="1800" dirty="0" smtClean="0">
                <a:solidFill>
                  <a:srgbClr val="262626"/>
                </a:solidFill>
                <a:latin typeface="微软雅黑" pitchFamily="34" charset="-122"/>
                <a:ea typeface="微软雅黑" pitchFamily="34" charset="-122"/>
              </a:rPr>
              <a:t>definePage</a:t>
            </a:r>
            <a:r>
              <a:rPr sz="1800" dirty="0" smtClean="0">
                <a:solidFill>
                  <a:srgbClr val="262626"/>
                </a:solidFill>
                <a:latin typeface="微软雅黑" pitchFamily="34" charset="-122"/>
                <a:ea typeface="微软雅黑" pitchFamily="34" charset="-122"/>
              </a:rPr>
              <a:t>的定义由定义工具自动生成</a:t>
            </a:r>
            <a:endParaRPr lang="en-US" altLang="zh-CN" sz="1800" dirty="0" smtClean="0">
              <a:solidFill>
                <a:srgbClr val="262626"/>
              </a:solidFill>
              <a:latin typeface="微软雅黑" pitchFamily="34" charset="-122"/>
              <a:ea typeface="微软雅黑" pitchFamily="34" charset="-122"/>
            </a:endParaRPr>
          </a:p>
          <a:p>
            <a:r>
              <a:rPr sz="1800" dirty="0" smtClean="0">
                <a:solidFill>
                  <a:srgbClr val="262626"/>
                </a:solidFill>
                <a:latin typeface="微软雅黑" pitchFamily="34" charset="-122"/>
                <a:ea typeface="微软雅黑" pitchFamily="34" charset="-122"/>
              </a:rPr>
              <a:t>每个页面都有一个主</a:t>
            </a:r>
            <a:r>
              <a:rPr lang="en-US" altLang="zh-CN" sz="1800" dirty="0" smtClean="0">
                <a:solidFill>
                  <a:srgbClr val="262626"/>
                </a:solidFill>
                <a:latin typeface="微软雅黑" pitchFamily="34" charset="-122"/>
                <a:ea typeface="微软雅黑" pitchFamily="34" charset="-122"/>
              </a:rPr>
              <a:t>JS</a:t>
            </a:r>
            <a:r>
              <a:rPr sz="1800" dirty="0" smtClean="0">
                <a:solidFill>
                  <a:srgbClr val="262626"/>
                </a:solidFill>
                <a:latin typeface="微软雅黑" pitchFamily="34" charset="-122"/>
                <a:ea typeface="微软雅黑" pitchFamily="34" charset="-122"/>
              </a:rPr>
              <a:t>，并且这个</a:t>
            </a:r>
            <a:r>
              <a:rPr lang="en-US" altLang="zh-CN" sz="1800" dirty="0" smtClean="0">
                <a:solidFill>
                  <a:srgbClr val="262626"/>
                </a:solidFill>
                <a:latin typeface="微软雅黑" pitchFamily="34" charset="-122"/>
                <a:ea typeface="微软雅黑" pitchFamily="34" charset="-122"/>
              </a:rPr>
              <a:t>JS</a:t>
            </a:r>
            <a:r>
              <a:rPr sz="1800" dirty="0" smtClean="0">
                <a:solidFill>
                  <a:srgbClr val="262626"/>
                </a:solidFill>
                <a:latin typeface="微软雅黑" pitchFamily="34" charset="-122"/>
                <a:ea typeface="微软雅黑" pitchFamily="34" charset="-122"/>
              </a:rPr>
              <a:t>必须位于导入资源列表的最后一项。</a:t>
            </a:r>
            <a:endParaRPr lang="en-US" altLang="zh-CN" sz="1800" dirty="0" smtClean="0">
              <a:solidFill>
                <a:srgbClr val="262626"/>
              </a:solidFill>
              <a:latin typeface="微软雅黑" pitchFamily="34" charset="-122"/>
              <a:ea typeface="微软雅黑" pitchFamily="34" charset="-122"/>
            </a:endParaRPr>
          </a:p>
        </p:txBody>
      </p:sp>
      <p:sp>
        <p:nvSpPr>
          <p:cNvPr id="10" name="矩形 9"/>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页面模块定义</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716985392"/>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a:latin typeface="微软雅黑" pitchFamily="34" charset="-122"/>
                <a:ea typeface="微软雅黑" pitchFamily="34" charset="-122"/>
              </a:rPr>
              <a:t>（</a:t>
            </a:r>
            <a:r>
              <a:rPr lang="zh-CN" altLang="en-US" sz="2800" b="1" dirty="0">
                <a:latin typeface="楷体" pitchFamily="49" charset="-122"/>
                <a:ea typeface="楷体" pitchFamily="49" charset="-122"/>
              </a:rPr>
              <a:t>页面</a:t>
            </a:r>
            <a:r>
              <a:rPr lang="zh-CN" altLang="en-US" sz="2800" b="1" dirty="0" smtClean="0">
                <a:latin typeface="楷体" pitchFamily="49" charset="-122"/>
                <a:ea typeface="楷体" pitchFamily="49" charset="-122"/>
              </a:rPr>
              <a:t>模块示例</a:t>
            </a:r>
            <a:r>
              <a:rPr lang="zh-CN" altLang="en-US" sz="2800" b="1" dirty="0" smtClean="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pic>
        <p:nvPicPr>
          <p:cNvPr id="10"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948" y="951570"/>
            <a:ext cx="5921014" cy="36544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内容占位符 1"/>
          <p:cNvSpPr>
            <a:spLocks noGrp="1"/>
          </p:cNvSpPr>
          <p:nvPr>
            <p:ph idx="1"/>
          </p:nvPr>
        </p:nvSpPr>
        <p:spPr>
          <a:xfrm>
            <a:off x="5508104" y="699542"/>
            <a:ext cx="3528392" cy="4086454"/>
          </a:xfrm>
        </p:spPr>
        <p:txBody>
          <a:bodyPr>
            <a:normAutofit fontScale="85000" lnSpcReduction="10000"/>
          </a:bodyPr>
          <a:lstStyle/>
          <a:p>
            <a:r>
              <a:rPr lang="en-US" altLang="zh-CN" sz="1600" dirty="0" smtClean="0">
                <a:solidFill>
                  <a:srgbClr val="262626"/>
                </a:solidFill>
                <a:latin typeface="微软雅黑" pitchFamily="34" charset="-122"/>
                <a:ea typeface="微软雅黑" pitchFamily="34" charset="-122"/>
              </a:rPr>
              <a:t>definePage</a:t>
            </a:r>
            <a:r>
              <a:rPr lang="zh-CN" altLang="en-US" sz="1600" dirty="0" smtClean="0">
                <a:solidFill>
                  <a:srgbClr val="262626"/>
                </a:solidFill>
                <a:latin typeface="微软雅黑" pitchFamily="34" charset="-122"/>
                <a:ea typeface="微软雅黑" pitchFamily="34" charset="-122"/>
              </a:rPr>
              <a:t>中一般不用定义依赖关系。</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a:p>
            <a:r>
              <a:rPr lang="zh-CN" altLang="en-US" sz="1600" dirty="0" smtClean="0">
                <a:solidFill>
                  <a:srgbClr val="262626"/>
                </a:solidFill>
                <a:latin typeface="微软雅黑" pitchFamily="34" charset="-122"/>
                <a:ea typeface="微软雅黑" pitchFamily="34" charset="-122"/>
              </a:rPr>
              <a:t>如果在定义工具上导入了</a:t>
            </a:r>
            <a:r>
              <a:rPr lang="en-US" altLang="zh-CN" sz="1600" dirty="0" smtClean="0">
                <a:solidFill>
                  <a:srgbClr val="262626"/>
                </a:solidFill>
                <a:latin typeface="微软雅黑" pitchFamily="34" charset="-122"/>
                <a:ea typeface="微软雅黑" pitchFamily="34" charset="-122"/>
              </a:rPr>
              <a:t>5</a:t>
            </a:r>
            <a:r>
              <a:rPr lang="zh-CN" altLang="en-US" sz="1600" dirty="0" smtClean="0">
                <a:solidFill>
                  <a:srgbClr val="262626"/>
                </a:solidFill>
                <a:latin typeface="微软雅黑" pitchFamily="34" charset="-122"/>
                <a:ea typeface="微软雅黑" pitchFamily="34" charset="-122"/>
              </a:rPr>
              <a:t>个</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模块，在</a:t>
            </a:r>
            <a:r>
              <a:rPr lang="en-US" altLang="zh-CN" sz="1600" dirty="0" smtClean="0">
                <a:solidFill>
                  <a:srgbClr val="262626"/>
                </a:solidFill>
                <a:latin typeface="微软雅黑" pitchFamily="34" charset="-122"/>
                <a:ea typeface="微软雅黑" pitchFamily="34" charset="-122"/>
              </a:rPr>
              <a:t>A</a:t>
            </a:r>
            <a:r>
              <a:rPr lang="zh-CN" altLang="en-US" sz="1600" dirty="0" smtClean="0">
                <a:solidFill>
                  <a:srgbClr val="262626"/>
                </a:solidFill>
                <a:latin typeface="微软雅黑" pitchFamily="34" charset="-122"/>
                <a:ea typeface="微软雅黑" pitchFamily="34" charset="-122"/>
              </a:rPr>
              <a:t>区工具会自动的生成模块对应的变量。</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a:p>
            <a:r>
              <a:rPr lang="en-US" altLang="zh-CN" sz="1600" dirty="0" smtClean="0">
                <a:solidFill>
                  <a:srgbClr val="262626"/>
                </a:solidFill>
                <a:latin typeface="微软雅黑" pitchFamily="34" charset="-122"/>
                <a:ea typeface="微软雅黑" pitchFamily="34" charset="-122"/>
              </a:rPr>
              <a:t>B</a:t>
            </a:r>
            <a:r>
              <a:rPr lang="zh-CN" altLang="en-US" sz="1600" dirty="0" smtClean="0">
                <a:solidFill>
                  <a:srgbClr val="262626"/>
                </a:solidFill>
                <a:latin typeface="微软雅黑" pitchFamily="34" charset="-122"/>
                <a:ea typeface="微软雅黑" pitchFamily="34" charset="-122"/>
              </a:rPr>
              <a:t>区中定义了变量</a:t>
            </a:r>
            <a:r>
              <a:rPr lang="en-US" altLang="zh-CN" sz="1600" dirty="0" smtClean="0">
                <a:solidFill>
                  <a:srgbClr val="262626"/>
                </a:solidFill>
                <a:latin typeface="微软雅黑" pitchFamily="34" charset="-122"/>
                <a:ea typeface="微软雅黑" pitchFamily="34" charset="-122"/>
              </a:rPr>
              <a:t>_public</a:t>
            </a:r>
            <a:r>
              <a:rPr lang="zh-CN" altLang="en-US" sz="1600" dirty="0" smtClean="0">
                <a:solidFill>
                  <a:srgbClr val="262626"/>
                </a:solidFill>
                <a:latin typeface="微软雅黑" pitchFamily="34" charset="-122"/>
                <a:ea typeface="微软雅黑" pitchFamily="34" charset="-122"/>
              </a:rPr>
              <a:t>和</a:t>
            </a:r>
            <a:r>
              <a:rPr lang="en-US" altLang="zh-CN" sz="1600" dirty="0" smtClean="0">
                <a:solidFill>
                  <a:srgbClr val="262626"/>
                </a:solidFill>
                <a:latin typeface="微软雅黑" pitchFamily="34" charset="-122"/>
                <a:ea typeface="微软雅黑" pitchFamily="34" charset="-122"/>
              </a:rPr>
              <a:t>_private, </a:t>
            </a:r>
            <a:r>
              <a:rPr lang="zh-CN" altLang="en-US" sz="1600" dirty="0" smtClean="0">
                <a:solidFill>
                  <a:srgbClr val="262626"/>
                </a:solidFill>
                <a:latin typeface="微软雅黑" pitchFamily="34" charset="-122"/>
                <a:ea typeface="微软雅黑" pitchFamily="34" charset="-122"/>
              </a:rPr>
              <a:t>在工具中定义的事件等都会在</a:t>
            </a:r>
            <a:r>
              <a:rPr lang="en-US" altLang="zh-CN" sz="1600" dirty="0" smtClean="0">
                <a:solidFill>
                  <a:srgbClr val="262626"/>
                </a:solidFill>
                <a:latin typeface="微软雅黑" pitchFamily="34" charset="-122"/>
                <a:ea typeface="微软雅黑" pitchFamily="34" charset="-122"/>
              </a:rPr>
              <a:t>_public</a:t>
            </a:r>
            <a:r>
              <a:rPr lang="zh-CN" altLang="en-US" sz="1600" dirty="0" smtClean="0">
                <a:solidFill>
                  <a:srgbClr val="262626"/>
                </a:solidFill>
                <a:latin typeface="微软雅黑" pitchFamily="34" charset="-122"/>
                <a:ea typeface="微软雅黑" pitchFamily="34" charset="-122"/>
              </a:rPr>
              <a:t>和</a:t>
            </a:r>
            <a:r>
              <a:rPr lang="en-US" altLang="zh-CN" sz="1600" dirty="0" smtClean="0">
                <a:solidFill>
                  <a:srgbClr val="262626"/>
                </a:solidFill>
                <a:latin typeface="微软雅黑" pitchFamily="34" charset="-122"/>
                <a:ea typeface="微软雅黑" pitchFamily="34" charset="-122"/>
              </a:rPr>
              <a:t>_private</a:t>
            </a:r>
            <a:r>
              <a:rPr lang="zh-CN" altLang="en-US" sz="1600" dirty="0" smtClean="0">
                <a:solidFill>
                  <a:srgbClr val="262626"/>
                </a:solidFill>
                <a:latin typeface="微软雅黑" pitchFamily="34" charset="-122"/>
                <a:ea typeface="微软雅黑" pitchFamily="34" charset="-122"/>
              </a:rPr>
              <a:t>中生成方法，</a:t>
            </a:r>
            <a:r>
              <a:rPr lang="en-US" altLang="zh-CN" sz="1600" dirty="0" smtClean="0">
                <a:solidFill>
                  <a:srgbClr val="262626"/>
                </a:solidFill>
                <a:latin typeface="微软雅黑" pitchFamily="34" charset="-122"/>
                <a:ea typeface="微软雅黑" pitchFamily="34" charset="-122"/>
              </a:rPr>
              <a:t>_public</a:t>
            </a:r>
            <a:r>
              <a:rPr lang="zh-CN" altLang="en-US" sz="1600" dirty="0" smtClean="0">
                <a:solidFill>
                  <a:srgbClr val="262626"/>
                </a:solidFill>
                <a:latin typeface="微软雅黑" pitchFamily="34" charset="-122"/>
                <a:ea typeface="微软雅黑" pitchFamily="34" charset="-122"/>
              </a:rPr>
              <a:t>中的方法调用</a:t>
            </a:r>
            <a:r>
              <a:rPr lang="en-US" altLang="zh-CN" sz="1600" dirty="0" smtClean="0">
                <a:solidFill>
                  <a:srgbClr val="262626"/>
                </a:solidFill>
                <a:latin typeface="微软雅黑" pitchFamily="34" charset="-122"/>
                <a:ea typeface="微软雅黑" pitchFamily="34" charset="-122"/>
              </a:rPr>
              <a:t>_private</a:t>
            </a:r>
            <a:r>
              <a:rPr lang="zh-CN" altLang="en-US" sz="1600" dirty="0" smtClean="0">
                <a:solidFill>
                  <a:srgbClr val="262626"/>
                </a:solidFill>
                <a:latin typeface="微软雅黑" pitchFamily="34" charset="-122"/>
                <a:ea typeface="微软雅黑" pitchFamily="34" charset="-122"/>
              </a:rPr>
              <a:t>中的方法。</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a:p>
            <a:r>
              <a:rPr lang="zh-CN" altLang="en-US" sz="1600" dirty="0" smtClean="0">
                <a:solidFill>
                  <a:srgbClr val="262626"/>
                </a:solidFill>
                <a:latin typeface="微软雅黑" pitchFamily="34" charset="-122"/>
                <a:ea typeface="微软雅黑" pitchFamily="34" charset="-122"/>
              </a:rPr>
              <a:t>真正的业务代码都写在</a:t>
            </a:r>
            <a:r>
              <a:rPr lang="en-US" altLang="zh-CN" sz="1600" dirty="0" smtClean="0">
                <a:solidFill>
                  <a:srgbClr val="262626"/>
                </a:solidFill>
                <a:latin typeface="微软雅黑" pitchFamily="34" charset="-122"/>
                <a:ea typeface="微软雅黑" pitchFamily="34" charset="-122"/>
              </a:rPr>
              <a:t>C</a:t>
            </a:r>
            <a:r>
              <a:rPr lang="zh-CN" altLang="en-US" sz="1600" dirty="0" smtClean="0">
                <a:solidFill>
                  <a:srgbClr val="262626"/>
                </a:solidFill>
                <a:latin typeface="微软雅黑" pitchFamily="34" charset="-122"/>
                <a:ea typeface="微软雅黑" pitchFamily="34" charset="-122"/>
              </a:rPr>
              <a:t>区间</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a:p>
            <a:r>
              <a:rPr lang="zh-CN" altLang="en-US" sz="1600" dirty="0" smtClean="0">
                <a:solidFill>
                  <a:srgbClr val="262626"/>
                </a:solidFill>
                <a:latin typeface="微软雅黑" pitchFamily="34" charset="-122"/>
                <a:ea typeface="微软雅黑" pitchFamily="34" charset="-122"/>
              </a:rPr>
              <a:t>像其他模块一样，页面也会返回</a:t>
            </a:r>
            <a:r>
              <a:rPr lang="en-US" altLang="zh-CN" sz="1600" dirty="0" smtClean="0">
                <a:solidFill>
                  <a:srgbClr val="262626"/>
                </a:solidFill>
                <a:latin typeface="微软雅黑" pitchFamily="34" charset="-122"/>
                <a:ea typeface="微软雅黑" pitchFamily="34" charset="-122"/>
              </a:rPr>
              <a:t>_public</a:t>
            </a:r>
            <a:r>
              <a:rPr lang="zh-CN" altLang="en-US" sz="1600" dirty="0" smtClean="0">
                <a:solidFill>
                  <a:srgbClr val="262626"/>
                </a:solidFill>
                <a:latin typeface="微软雅黑" pitchFamily="34" charset="-122"/>
                <a:ea typeface="微软雅黑" pitchFamily="34" charset="-122"/>
              </a:rPr>
              <a:t>中注册的方法，供外部使用。</a:t>
            </a:r>
            <a:endParaRPr lang="en-US" altLang="zh-CN" sz="1600" dirty="0" smtClean="0">
              <a:solidFill>
                <a:srgbClr val="262626"/>
              </a:solidFill>
              <a:latin typeface="微软雅黑" pitchFamily="34" charset="-122"/>
              <a:ea typeface="微软雅黑" pitchFamily="34" charset="-122"/>
            </a:endParaRPr>
          </a:p>
          <a:p>
            <a:pPr marL="0" indent="0">
              <a:buNone/>
            </a:pPr>
            <a:endParaRPr lang="en-US" altLang="zh-CN" sz="1600" dirty="0" smtClean="0">
              <a:solidFill>
                <a:srgbClr val="262626"/>
              </a:solidFill>
              <a:latin typeface="微软雅黑" pitchFamily="34" charset="-122"/>
              <a:ea typeface="微软雅黑" pitchFamily="34" charset="-122"/>
            </a:endParaRPr>
          </a:p>
          <a:p>
            <a:r>
              <a:rPr lang="zh-CN" altLang="en-US" sz="1600" dirty="0" smtClean="0">
                <a:solidFill>
                  <a:srgbClr val="262626"/>
                </a:solidFill>
                <a:latin typeface="微软雅黑" pitchFamily="34" charset="-122"/>
                <a:ea typeface="微软雅黑" pitchFamily="34" charset="-122"/>
              </a:rPr>
              <a:t>页面重新保存之后，除</a:t>
            </a:r>
            <a:r>
              <a:rPr lang="en-US" altLang="zh-CN" sz="1600" dirty="0" smtClean="0">
                <a:solidFill>
                  <a:srgbClr val="262626"/>
                </a:solidFill>
                <a:latin typeface="微软雅黑" pitchFamily="34" charset="-122"/>
                <a:ea typeface="微软雅黑" pitchFamily="34" charset="-122"/>
              </a:rPr>
              <a:t>C</a:t>
            </a:r>
            <a:r>
              <a:rPr lang="zh-CN" altLang="en-US" sz="1600" dirty="0" smtClean="0">
                <a:solidFill>
                  <a:srgbClr val="262626"/>
                </a:solidFill>
                <a:latin typeface="微软雅黑" pitchFamily="34" charset="-122"/>
                <a:ea typeface="微软雅黑" pitchFamily="34" charset="-122"/>
              </a:rPr>
              <a:t>区之外，其他区域的代码会被覆盖。</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p:txBody>
      </p:sp>
      <p:sp>
        <p:nvSpPr>
          <p:cNvPr id="5" name="矩形 4"/>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页面模块示例</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993669059"/>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a:latin typeface="微软雅黑" pitchFamily="34" charset="-122"/>
                <a:ea typeface="微软雅黑" pitchFamily="34" charset="-122"/>
              </a:rPr>
              <a:t>（</a:t>
            </a:r>
            <a:r>
              <a:rPr lang="zh-CN" altLang="en-US" sz="2800" b="1" dirty="0" smtClean="0">
                <a:latin typeface="楷体" pitchFamily="49" charset="-122"/>
                <a:ea typeface="楷体" pitchFamily="49" charset="-122"/>
              </a:rPr>
              <a:t>页面依赖关系说明</a:t>
            </a:r>
            <a:r>
              <a:rPr lang="zh-CN" altLang="en-US" sz="2800" b="1" dirty="0" smtClean="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sp>
        <p:nvSpPr>
          <p:cNvPr id="12" name="内容占位符 1"/>
          <p:cNvSpPr>
            <a:spLocks noGrp="1"/>
          </p:cNvSpPr>
          <p:nvPr>
            <p:ph idx="1"/>
          </p:nvPr>
        </p:nvSpPr>
        <p:spPr>
          <a:xfrm>
            <a:off x="349475" y="897564"/>
            <a:ext cx="8424863" cy="3726414"/>
          </a:xfrm>
        </p:spPr>
        <p:txBody>
          <a:bodyPr>
            <a:normAutofit fontScale="77500" lnSpcReduction="20000"/>
          </a:bodyPr>
          <a:lstStyle/>
          <a:p>
            <a:pPr lvl="1">
              <a:lnSpc>
                <a:spcPct val="150000"/>
              </a:lnSpc>
            </a:pPr>
            <a:r>
              <a:rPr lang="zh-CN" altLang="en-US" dirty="0" smtClean="0"/>
              <a:t>如果</a:t>
            </a:r>
            <a:r>
              <a:rPr lang="en-US" altLang="zh-CN" dirty="0" smtClean="0"/>
              <a:t>A</a:t>
            </a:r>
            <a:r>
              <a:rPr lang="zh-CN" altLang="en-US" dirty="0" smtClean="0"/>
              <a:t>扩展自</a:t>
            </a:r>
            <a:r>
              <a:rPr lang="en-US" altLang="zh-CN" dirty="0" smtClean="0"/>
              <a:t>B, B</a:t>
            </a:r>
            <a:r>
              <a:rPr lang="zh-CN" altLang="en-US" dirty="0" smtClean="0"/>
              <a:t>扩展自</a:t>
            </a:r>
            <a:r>
              <a:rPr lang="en-US" altLang="zh-CN" dirty="0" smtClean="0"/>
              <a:t>C</a:t>
            </a:r>
            <a:r>
              <a:rPr lang="zh-CN" altLang="en-US" dirty="0" smtClean="0"/>
              <a:t>，则在定义工具资源列表中的顺序是</a:t>
            </a:r>
            <a:r>
              <a:rPr lang="en-US" altLang="zh-CN" dirty="0" smtClean="0"/>
              <a:t>C-&gt;B-&gt;A</a:t>
            </a:r>
            <a:r>
              <a:rPr lang="zh-CN" altLang="en-US" dirty="0" smtClean="0"/>
              <a:t>。</a:t>
            </a:r>
            <a:endParaRPr lang="en-US" altLang="zh-CN" dirty="0" smtClean="0"/>
          </a:p>
          <a:p>
            <a:pPr lvl="1">
              <a:lnSpc>
                <a:spcPct val="150000"/>
              </a:lnSpc>
            </a:pPr>
            <a:r>
              <a:rPr lang="zh-CN" altLang="en-US" dirty="0" smtClean="0"/>
              <a:t>每个页面有一个主</a:t>
            </a:r>
            <a:r>
              <a:rPr lang="en-US" altLang="zh-CN" dirty="0" smtClean="0"/>
              <a:t>JS, </a:t>
            </a:r>
            <a:r>
              <a:rPr lang="zh-CN" altLang="en-US" dirty="0" smtClean="0"/>
              <a:t>页面运行时通过这个主</a:t>
            </a:r>
            <a:r>
              <a:rPr lang="en-US" altLang="zh-CN" dirty="0" smtClean="0"/>
              <a:t>JS</a:t>
            </a:r>
            <a:r>
              <a:rPr lang="zh-CN" altLang="en-US" dirty="0" smtClean="0"/>
              <a:t>驱动其他依赖项的加载，主</a:t>
            </a:r>
            <a:r>
              <a:rPr lang="en-US" altLang="zh-CN" dirty="0" smtClean="0"/>
              <a:t>JS</a:t>
            </a:r>
            <a:r>
              <a:rPr lang="zh-CN" altLang="en-US" dirty="0" smtClean="0"/>
              <a:t>必须位于资源列表的最后一项。</a:t>
            </a:r>
            <a:endParaRPr lang="en-US" altLang="zh-CN" dirty="0" smtClean="0"/>
          </a:p>
          <a:p>
            <a:pPr lvl="1">
              <a:lnSpc>
                <a:spcPct val="150000"/>
              </a:lnSpc>
            </a:pPr>
            <a:r>
              <a:rPr lang="zh-CN" altLang="en-US" dirty="0" smtClean="0">
                <a:solidFill>
                  <a:srgbClr val="262626"/>
                </a:solidFill>
                <a:latin typeface="微软雅黑" pitchFamily="34" charset="-122"/>
                <a:ea typeface="微软雅黑" pitchFamily="34" charset="-122"/>
              </a:rPr>
              <a:t>页面之间的依赖没有层级关系，依赖的页面自动使用主页面</a:t>
            </a:r>
            <a:r>
              <a:rPr lang="en-US" altLang="zh-CN" dirty="0" smtClean="0">
                <a:solidFill>
                  <a:srgbClr val="262626"/>
                </a:solidFill>
                <a:latin typeface="微软雅黑" pitchFamily="34" charset="-122"/>
                <a:ea typeface="微软雅黑" pitchFamily="34" charset="-122"/>
              </a:rPr>
              <a:t>JS</a:t>
            </a:r>
            <a:r>
              <a:rPr lang="zh-CN" altLang="en-US" dirty="0" smtClean="0">
                <a:solidFill>
                  <a:srgbClr val="262626"/>
                </a:solidFill>
                <a:latin typeface="微软雅黑" pitchFamily="34" charset="-122"/>
                <a:ea typeface="微软雅黑" pitchFamily="34" charset="-122"/>
              </a:rPr>
              <a:t>的依赖项。</a:t>
            </a:r>
            <a:endParaRPr lang="en-US" altLang="zh-CN" dirty="0" smtClean="0">
              <a:solidFill>
                <a:srgbClr val="262626"/>
              </a:solidFill>
              <a:latin typeface="微软雅黑" pitchFamily="34" charset="-122"/>
              <a:ea typeface="微软雅黑" pitchFamily="34" charset="-122"/>
            </a:endParaRPr>
          </a:p>
          <a:p>
            <a:pPr lvl="2">
              <a:lnSpc>
                <a:spcPct val="150000"/>
              </a:lnSpc>
            </a:pPr>
            <a:r>
              <a:rPr lang="zh-CN" altLang="en-US" dirty="0">
                <a:solidFill>
                  <a:srgbClr val="262626"/>
                </a:solidFill>
                <a:latin typeface="微软雅黑" pitchFamily="34" charset="-122"/>
                <a:ea typeface="微软雅黑" pitchFamily="34" charset="-122"/>
              </a:rPr>
              <a:t>比如</a:t>
            </a:r>
            <a:r>
              <a:rPr lang="en-US" altLang="zh-CN" dirty="0">
                <a:solidFill>
                  <a:srgbClr val="262626"/>
                </a:solidFill>
                <a:latin typeface="微软雅黑" pitchFamily="34" charset="-122"/>
                <a:ea typeface="微软雅黑" pitchFamily="34" charset="-122"/>
              </a:rPr>
              <a:t>A</a:t>
            </a:r>
            <a:r>
              <a:rPr lang="zh-CN" altLang="en-US" dirty="0">
                <a:solidFill>
                  <a:srgbClr val="262626"/>
                </a:solidFill>
                <a:latin typeface="微软雅黑" pitchFamily="34" charset="-122"/>
                <a:ea typeface="微软雅黑" pitchFamily="34" charset="-122"/>
              </a:rPr>
              <a:t>扩展自</a:t>
            </a:r>
            <a:r>
              <a:rPr lang="en-US" altLang="zh-CN" dirty="0">
                <a:solidFill>
                  <a:srgbClr val="262626"/>
                </a:solidFill>
                <a:latin typeface="微软雅黑" pitchFamily="34" charset="-122"/>
                <a:ea typeface="微软雅黑" pitchFamily="34" charset="-122"/>
              </a:rPr>
              <a:t>B, B</a:t>
            </a:r>
            <a:r>
              <a:rPr lang="zh-CN" altLang="en-US" dirty="0">
                <a:solidFill>
                  <a:srgbClr val="262626"/>
                </a:solidFill>
                <a:latin typeface="微软雅黑" pitchFamily="34" charset="-122"/>
                <a:ea typeface="微软雅黑" pitchFamily="34" charset="-122"/>
              </a:rPr>
              <a:t>中有三个依赖项分别是</a:t>
            </a:r>
            <a:r>
              <a:rPr lang="en-US" altLang="zh-CN" dirty="0">
                <a:solidFill>
                  <a:srgbClr val="262626"/>
                </a:solidFill>
                <a:latin typeface="微软雅黑" pitchFamily="34" charset="-122"/>
                <a:ea typeface="微软雅黑" pitchFamily="34" charset="-122"/>
              </a:rPr>
              <a:t>B1,B2,B3.</a:t>
            </a:r>
          </a:p>
          <a:p>
            <a:pPr lvl="2">
              <a:lnSpc>
                <a:spcPct val="150000"/>
              </a:lnSpc>
            </a:pPr>
            <a:r>
              <a:rPr lang="en-US" altLang="zh-CN" dirty="0">
                <a:solidFill>
                  <a:srgbClr val="262626"/>
                </a:solidFill>
                <a:latin typeface="微软雅黑" pitchFamily="34" charset="-122"/>
                <a:ea typeface="微软雅黑" pitchFamily="34" charset="-122"/>
              </a:rPr>
              <a:t>A</a:t>
            </a:r>
            <a:r>
              <a:rPr lang="zh-CN" altLang="en-US" dirty="0">
                <a:solidFill>
                  <a:srgbClr val="262626"/>
                </a:solidFill>
                <a:latin typeface="微软雅黑" pitchFamily="34" charset="-122"/>
                <a:ea typeface="微软雅黑" pitchFamily="34" charset="-122"/>
              </a:rPr>
              <a:t>的依赖</a:t>
            </a:r>
            <a:r>
              <a:rPr lang="zh-CN" altLang="en-US" dirty="0" smtClean="0">
                <a:solidFill>
                  <a:srgbClr val="262626"/>
                </a:solidFill>
                <a:latin typeface="微软雅黑" pitchFamily="34" charset="-122"/>
                <a:ea typeface="微软雅黑" pitchFamily="34" charset="-122"/>
              </a:rPr>
              <a:t>项就是</a:t>
            </a:r>
            <a:r>
              <a:rPr lang="en-US" altLang="zh-CN" dirty="0" smtClean="0">
                <a:solidFill>
                  <a:srgbClr val="262626"/>
                </a:solidFill>
                <a:latin typeface="微软雅黑" pitchFamily="34" charset="-122"/>
                <a:ea typeface="微软雅黑" pitchFamily="34" charset="-122"/>
              </a:rPr>
              <a:t>B1</a:t>
            </a:r>
            <a:r>
              <a:rPr lang="zh-CN" altLang="en-US" dirty="0">
                <a:solidFill>
                  <a:srgbClr val="262626"/>
                </a:solidFill>
                <a:latin typeface="微软雅黑" pitchFamily="34" charset="-122"/>
                <a:ea typeface="微软雅黑" pitchFamily="34" charset="-122"/>
              </a:rPr>
              <a:t>，</a:t>
            </a:r>
            <a:r>
              <a:rPr lang="en-US" altLang="zh-CN" dirty="0">
                <a:solidFill>
                  <a:srgbClr val="262626"/>
                </a:solidFill>
                <a:latin typeface="微软雅黑" pitchFamily="34" charset="-122"/>
                <a:ea typeface="微软雅黑" pitchFamily="34" charset="-122"/>
              </a:rPr>
              <a:t>B2</a:t>
            </a:r>
            <a:r>
              <a:rPr lang="zh-CN" altLang="en-US" dirty="0">
                <a:solidFill>
                  <a:srgbClr val="262626"/>
                </a:solidFill>
                <a:latin typeface="微软雅黑" pitchFamily="34" charset="-122"/>
                <a:ea typeface="微软雅黑" pitchFamily="34" charset="-122"/>
              </a:rPr>
              <a:t>，</a:t>
            </a:r>
            <a:r>
              <a:rPr lang="en-US" altLang="zh-CN" dirty="0">
                <a:solidFill>
                  <a:srgbClr val="262626"/>
                </a:solidFill>
                <a:latin typeface="微软雅黑" pitchFamily="34" charset="-122"/>
                <a:ea typeface="微软雅黑" pitchFamily="34" charset="-122"/>
              </a:rPr>
              <a:t>B3, B</a:t>
            </a:r>
            <a:r>
              <a:rPr lang="en-US" altLang="zh-CN" dirty="0" smtClean="0">
                <a:solidFill>
                  <a:srgbClr val="262626"/>
                </a:solidFill>
                <a:latin typeface="微软雅黑" pitchFamily="34" charset="-122"/>
                <a:ea typeface="微软雅黑" pitchFamily="34" charset="-122"/>
              </a:rPr>
              <a:t>.</a:t>
            </a:r>
          </a:p>
          <a:p>
            <a:pPr lvl="2">
              <a:lnSpc>
                <a:spcPct val="150000"/>
              </a:lnSpc>
            </a:pPr>
            <a:r>
              <a:rPr lang="zh-CN" altLang="en-US" dirty="0" smtClean="0">
                <a:solidFill>
                  <a:srgbClr val="262626"/>
                </a:solidFill>
                <a:latin typeface="微软雅黑" pitchFamily="34" charset="-122"/>
                <a:ea typeface="微软雅黑" pitchFamily="34" charset="-122"/>
              </a:rPr>
              <a:t>如果</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增加了依赖项</a:t>
            </a:r>
            <a:r>
              <a:rPr lang="en-US" altLang="zh-CN" dirty="0" smtClean="0">
                <a:solidFill>
                  <a:srgbClr val="262626"/>
                </a:solidFill>
                <a:latin typeface="微软雅黑" pitchFamily="34" charset="-122"/>
                <a:ea typeface="微软雅黑" pitchFamily="34" charset="-122"/>
              </a:rPr>
              <a:t>A1</a:t>
            </a:r>
            <a:r>
              <a:rPr lang="zh-CN" altLang="en-US" dirty="0" smtClean="0">
                <a:solidFill>
                  <a:srgbClr val="262626"/>
                </a:solidFill>
                <a:latin typeface="微软雅黑" pitchFamily="34" charset="-122"/>
                <a:ea typeface="微软雅黑" pitchFamily="34" charset="-122"/>
              </a:rPr>
              <a:t>，并且</a:t>
            </a:r>
            <a:r>
              <a:rPr lang="en-US" altLang="zh-CN" dirty="0" smtClean="0">
                <a:solidFill>
                  <a:srgbClr val="262626"/>
                </a:solidFill>
                <a:latin typeface="微软雅黑" pitchFamily="34" charset="-122"/>
                <a:ea typeface="微软雅黑" pitchFamily="34" charset="-122"/>
              </a:rPr>
              <a:t>A1</a:t>
            </a:r>
            <a:r>
              <a:rPr lang="zh-CN" altLang="en-US" dirty="0" smtClean="0">
                <a:solidFill>
                  <a:srgbClr val="262626"/>
                </a:solidFill>
                <a:latin typeface="微软雅黑" pitchFamily="34" charset="-122"/>
                <a:ea typeface="微软雅黑" pitchFamily="34" charset="-122"/>
              </a:rPr>
              <a:t>与</a:t>
            </a:r>
            <a:r>
              <a:rPr lang="en-US" altLang="zh-CN" dirty="0" smtClean="0">
                <a:solidFill>
                  <a:srgbClr val="262626"/>
                </a:solidFill>
                <a:latin typeface="微软雅黑" pitchFamily="34" charset="-122"/>
                <a:ea typeface="微软雅黑" pitchFamily="34" charset="-122"/>
              </a:rPr>
              <a:t>B1</a:t>
            </a:r>
            <a:r>
              <a:rPr lang="zh-CN" altLang="en-US" dirty="0" smtClean="0">
                <a:solidFill>
                  <a:srgbClr val="262626"/>
                </a:solidFill>
                <a:latin typeface="微软雅黑" pitchFamily="34" charset="-122"/>
                <a:ea typeface="微软雅黑" pitchFamily="34" charset="-122"/>
              </a:rPr>
              <a:t>，</a:t>
            </a:r>
            <a:r>
              <a:rPr lang="en-US" altLang="zh-CN" dirty="0" smtClean="0">
                <a:solidFill>
                  <a:srgbClr val="262626"/>
                </a:solidFill>
                <a:latin typeface="微软雅黑" pitchFamily="34" charset="-122"/>
                <a:ea typeface="微软雅黑" pitchFamily="34" charset="-122"/>
              </a:rPr>
              <a:t>B2</a:t>
            </a:r>
            <a:r>
              <a:rPr lang="zh-CN" altLang="en-US" dirty="0" smtClean="0">
                <a:solidFill>
                  <a:srgbClr val="262626"/>
                </a:solidFill>
                <a:latin typeface="微软雅黑" pitchFamily="34" charset="-122"/>
                <a:ea typeface="微软雅黑" pitchFamily="34" charset="-122"/>
              </a:rPr>
              <a:t>，</a:t>
            </a:r>
            <a:r>
              <a:rPr lang="en-US" altLang="zh-CN" dirty="0" smtClean="0">
                <a:solidFill>
                  <a:srgbClr val="262626"/>
                </a:solidFill>
                <a:latin typeface="微软雅黑" pitchFamily="34" charset="-122"/>
                <a:ea typeface="微软雅黑" pitchFamily="34" charset="-122"/>
              </a:rPr>
              <a:t>B3</a:t>
            </a:r>
            <a:r>
              <a:rPr lang="zh-CN" altLang="en-US" dirty="0" smtClean="0">
                <a:solidFill>
                  <a:srgbClr val="262626"/>
                </a:solidFill>
                <a:latin typeface="微软雅黑" pitchFamily="34" charset="-122"/>
                <a:ea typeface="微软雅黑" pitchFamily="34" charset="-122"/>
              </a:rPr>
              <a:t>，</a:t>
            </a:r>
            <a:r>
              <a:rPr lang="en-US" altLang="zh-CN" dirty="0" smtClean="0">
                <a:solidFill>
                  <a:srgbClr val="262626"/>
                </a:solidFill>
                <a:latin typeface="微软雅黑" pitchFamily="34" charset="-122"/>
                <a:ea typeface="微软雅黑" pitchFamily="34" charset="-122"/>
              </a:rPr>
              <a:t>B</a:t>
            </a:r>
            <a:r>
              <a:rPr lang="zh-CN" altLang="en-US" dirty="0" smtClean="0">
                <a:solidFill>
                  <a:srgbClr val="262626"/>
                </a:solidFill>
                <a:latin typeface="微软雅黑" pitchFamily="34" charset="-122"/>
                <a:ea typeface="微软雅黑" pitchFamily="34" charset="-122"/>
              </a:rPr>
              <a:t>没有关系，则</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的依赖项顺序是：</a:t>
            </a:r>
            <a:r>
              <a:rPr lang="en-US" altLang="zh-CN" dirty="0" smtClean="0">
                <a:solidFill>
                  <a:srgbClr val="262626"/>
                </a:solidFill>
                <a:latin typeface="微软雅黑" pitchFamily="34" charset="-122"/>
                <a:ea typeface="微软雅黑" pitchFamily="34" charset="-122"/>
              </a:rPr>
              <a:t>B1,B2,B3,B,A1. </a:t>
            </a:r>
          </a:p>
          <a:p>
            <a:pPr lvl="2">
              <a:lnSpc>
                <a:spcPct val="150000"/>
              </a:lnSpc>
            </a:pPr>
            <a:r>
              <a:rPr lang="zh-CN" altLang="en-US" dirty="0" smtClean="0">
                <a:solidFill>
                  <a:srgbClr val="262626"/>
                </a:solidFill>
                <a:latin typeface="微软雅黑" pitchFamily="34" charset="-122"/>
                <a:ea typeface="微软雅黑" pitchFamily="34" charset="-122"/>
              </a:rPr>
              <a:t>如果</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中增加了依赖项</a:t>
            </a:r>
            <a:r>
              <a:rPr lang="en-US" altLang="zh-CN" dirty="0" smtClean="0">
                <a:solidFill>
                  <a:srgbClr val="262626"/>
                </a:solidFill>
                <a:latin typeface="微软雅黑" pitchFamily="34" charset="-122"/>
                <a:ea typeface="微软雅黑" pitchFamily="34" charset="-122"/>
              </a:rPr>
              <a:t>A1</a:t>
            </a:r>
            <a:r>
              <a:rPr lang="zh-CN" altLang="en-US" dirty="0" smtClean="0">
                <a:solidFill>
                  <a:srgbClr val="262626"/>
                </a:solidFill>
                <a:latin typeface="微软雅黑" pitchFamily="34" charset="-122"/>
                <a:ea typeface="微软雅黑" pitchFamily="34" charset="-122"/>
              </a:rPr>
              <a:t>，</a:t>
            </a:r>
            <a:r>
              <a:rPr lang="en-US" altLang="zh-CN" dirty="0" smtClean="0">
                <a:solidFill>
                  <a:srgbClr val="262626"/>
                </a:solidFill>
                <a:latin typeface="微软雅黑" pitchFamily="34" charset="-122"/>
                <a:ea typeface="微软雅黑" pitchFamily="34" charset="-122"/>
              </a:rPr>
              <a:t>A1</a:t>
            </a:r>
            <a:r>
              <a:rPr lang="zh-CN" altLang="en-US" dirty="0" smtClean="0">
                <a:solidFill>
                  <a:srgbClr val="262626"/>
                </a:solidFill>
                <a:latin typeface="微软雅黑" pitchFamily="34" charset="-122"/>
                <a:ea typeface="微软雅黑" pitchFamily="34" charset="-122"/>
              </a:rPr>
              <a:t>也依赖了</a:t>
            </a:r>
            <a:r>
              <a:rPr lang="en-US" altLang="zh-CN" dirty="0" smtClean="0">
                <a:solidFill>
                  <a:srgbClr val="262626"/>
                </a:solidFill>
                <a:latin typeface="微软雅黑" pitchFamily="34" charset="-122"/>
                <a:ea typeface="微软雅黑" pitchFamily="34" charset="-122"/>
              </a:rPr>
              <a:t>A2</a:t>
            </a:r>
            <a:r>
              <a:rPr lang="zh-CN" altLang="en-US" dirty="0" smtClean="0">
                <a:solidFill>
                  <a:srgbClr val="262626"/>
                </a:solidFill>
                <a:latin typeface="微软雅黑" pitchFamily="34" charset="-122"/>
                <a:ea typeface="微软雅黑" pitchFamily="34" charset="-122"/>
              </a:rPr>
              <a:t>，应该将</a:t>
            </a:r>
            <a:r>
              <a:rPr lang="en-US" altLang="zh-CN" dirty="0" smtClean="0">
                <a:solidFill>
                  <a:srgbClr val="262626"/>
                </a:solidFill>
                <a:latin typeface="微软雅黑" pitchFamily="34" charset="-122"/>
                <a:ea typeface="微软雅黑" pitchFamily="34" charset="-122"/>
              </a:rPr>
              <a:t>A2</a:t>
            </a:r>
            <a:r>
              <a:rPr lang="zh-CN" altLang="en-US" dirty="0" smtClean="0">
                <a:solidFill>
                  <a:srgbClr val="262626"/>
                </a:solidFill>
                <a:latin typeface="微软雅黑" pitchFamily="34" charset="-122"/>
                <a:ea typeface="微软雅黑" pitchFamily="34" charset="-122"/>
              </a:rPr>
              <a:t>也加入到资源列表中，此时</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的依赖项就是：</a:t>
            </a:r>
            <a:r>
              <a:rPr lang="en-US" altLang="zh-CN" dirty="0" smtClean="0">
                <a:solidFill>
                  <a:srgbClr val="262626"/>
                </a:solidFill>
                <a:latin typeface="微软雅黑" pitchFamily="34" charset="-122"/>
                <a:ea typeface="微软雅黑" pitchFamily="34" charset="-122"/>
              </a:rPr>
              <a:t>B1,B2,B3,B,A2,A1.</a:t>
            </a:r>
          </a:p>
          <a:p>
            <a:pPr lvl="2">
              <a:lnSpc>
                <a:spcPct val="150000"/>
              </a:lnSpc>
            </a:pPr>
            <a:r>
              <a:rPr lang="zh-CN" altLang="en-US" dirty="0" smtClean="0">
                <a:solidFill>
                  <a:srgbClr val="262626"/>
                </a:solidFill>
                <a:latin typeface="微软雅黑" pitchFamily="34" charset="-122"/>
                <a:ea typeface="微软雅黑" pitchFamily="34" charset="-122"/>
              </a:rPr>
              <a:t>每个模块只会被加载一次，比如</a:t>
            </a:r>
            <a:r>
              <a:rPr lang="en-US" altLang="zh-CN" dirty="0" smtClean="0">
                <a:solidFill>
                  <a:srgbClr val="262626"/>
                </a:solidFill>
                <a:latin typeface="微软雅黑" pitchFamily="34" charset="-122"/>
                <a:ea typeface="微软雅黑" pitchFamily="34" charset="-122"/>
              </a:rPr>
              <a:t>B1</a:t>
            </a:r>
            <a:r>
              <a:rPr lang="zh-CN" altLang="en-US" dirty="0" smtClean="0">
                <a:solidFill>
                  <a:srgbClr val="262626"/>
                </a:solidFill>
                <a:latin typeface="微软雅黑" pitchFamily="34" charset="-122"/>
                <a:ea typeface="微软雅黑" pitchFamily="34" charset="-122"/>
              </a:rPr>
              <a:t>被</a:t>
            </a:r>
            <a:r>
              <a:rPr lang="en-US" altLang="zh-CN" dirty="0" smtClean="0">
                <a:solidFill>
                  <a:srgbClr val="262626"/>
                </a:solidFill>
                <a:latin typeface="微软雅黑" pitchFamily="34" charset="-122"/>
                <a:ea typeface="微软雅黑" pitchFamily="34" charset="-122"/>
              </a:rPr>
              <a:t>B</a:t>
            </a:r>
            <a:r>
              <a:rPr lang="zh-CN" altLang="en-US" dirty="0" smtClean="0">
                <a:solidFill>
                  <a:srgbClr val="262626"/>
                </a:solidFill>
                <a:latin typeface="微软雅黑" pitchFamily="34" charset="-122"/>
                <a:ea typeface="微软雅黑" pitchFamily="34" charset="-122"/>
              </a:rPr>
              <a:t>页面加载过之后，</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页面依赖</a:t>
            </a:r>
            <a:r>
              <a:rPr lang="en-US" altLang="zh-CN" dirty="0" smtClean="0">
                <a:solidFill>
                  <a:srgbClr val="262626"/>
                </a:solidFill>
                <a:latin typeface="微软雅黑" pitchFamily="34" charset="-122"/>
                <a:ea typeface="微软雅黑" pitchFamily="34" charset="-122"/>
              </a:rPr>
              <a:t>B1</a:t>
            </a:r>
            <a:r>
              <a:rPr lang="zh-CN" altLang="en-US" dirty="0" smtClean="0">
                <a:solidFill>
                  <a:srgbClr val="262626"/>
                </a:solidFill>
                <a:latin typeface="微软雅黑" pitchFamily="34" charset="-122"/>
                <a:ea typeface="微软雅黑" pitchFamily="34" charset="-122"/>
              </a:rPr>
              <a:t>的时候，会直接从缓存中获取。</a:t>
            </a:r>
            <a:endParaRPr lang="en-US" altLang="zh-CN" dirty="0" smtClean="0">
              <a:solidFill>
                <a:srgbClr val="262626"/>
              </a:solidFill>
              <a:latin typeface="微软雅黑" pitchFamily="34" charset="-122"/>
              <a:ea typeface="微软雅黑" pitchFamily="34" charset="-122"/>
            </a:endParaRPr>
          </a:p>
          <a:p>
            <a:pPr lvl="1">
              <a:lnSpc>
                <a:spcPct val="150000"/>
              </a:lnSpc>
            </a:pPr>
            <a:r>
              <a:rPr lang="zh-CN" altLang="en-US" dirty="0" smtClean="0">
                <a:solidFill>
                  <a:srgbClr val="262626"/>
                </a:solidFill>
                <a:latin typeface="微软雅黑" pitchFamily="34" charset="-122"/>
                <a:ea typeface="微软雅黑" pitchFamily="34" charset="-122"/>
              </a:rPr>
              <a:t>页面之间不能存在循环依赖，也就是</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依赖</a:t>
            </a:r>
            <a:r>
              <a:rPr lang="en-US" altLang="zh-CN" dirty="0" smtClean="0">
                <a:solidFill>
                  <a:srgbClr val="262626"/>
                </a:solidFill>
                <a:latin typeface="微软雅黑" pitchFamily="34" charset="-122"/>
                <a:ea typeface="微软雅黑" pitchFamily="34" charset="-122"/>
              </a:rPr>
              <a:t>B</a:t>
            </a:r>
            <a:r>
              <a:rPr lang="zh-CN" altLang="en-US" dirty="0" smtClean="0">
                <a:solidFill>
                  <a:srgbClr val="262626"/>
                </a:solidFill>
                <a:latin typeface="微软雅黑" pitchFamily="34" charset="-122"/>
                <a:ea typeface="微软雅黑" pitchFamily="34" charset="-122"/>
              </a:rPr>
              <a:t>，同时</a:t>
            </a:r>
            <a:r>
              <a:rPr lang="en-US" altLang="zh-CN" dirty="0" smtClean="0">
                <a:solidFill>
                  <a:srgbClr val="262626"/>
                </a:solidFill>
                <a:latin typeface="微软雅黑" pitchFamily="34" charset="-122"/>
                <a:ea typeface="微软雅黑" pitchFamily="34" charset="-122"/>
              </a:rPr>
              <a:t>B</a:t>
            </a:r>
            <a:r>
              <a:rPr lang="zh-CN" altLang="en-US" dirty="0" smtClean="0">
                <a:solidFill>
                  <a:srgbClr val="262626"/>
                </a:solidFill>
                <a:latin typeface="微软雅黑" pitchFamily="34" charset="-122"/>
                <a:ea typeface="微软雅黑" pitchFamily="34" charset="-122"/>
              </a:rPr>
              <a:t>依赖</a:t>
            </a:r>
            <a:r>
              <a:rPr lang="en-US" altLang="zh-CN" dirty="0" smtClean="0">
                <a:solidFill>
                  <a:srgbClr val="262626"/>
                </a:solidFill>
                <a:latin typeface="微软雅黑" pitchFamily="34" charset="-122"/>
                <a:ea typeface="微软雅黑" pitchFamily="34" charset="-122"/>
              </a:rPr>
              <a:t>A</a:t>
            </a:r>
            <a:r>
              <a:rPr lang="en-US" altLang="zh-CN" dirty="0">
                <a:solidFill>
                  <a:srgbClr val="262626"/>
                </a:solidFill>
                <a:latin typeface="微软雅黑" pitchFamily="34" charset="-122"/>
                <a:ea typeface="微软雅黑" pitchFamily="34" charset="-122"/>
              </a:rPr>
              <a:t>.</a:t>
            </a:r>
          </a:p>
        </p:txBody>
      </p:sp>
      <p:sp>
        <p:nvSpPr>
          <p:cNvPr id="4" name="矩形 3"/>
          <p:cNvSpPr/>
          <p:nvPr/>
        </p:nvSpPr>
        <p:spPr>
          <a:xfrm>
            <a:off x="349474" y="613980"/>
            <a:ext cx="256634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页面依赖关系说明</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2" name="流程图: 联系 1"/>
          <p:cNvSpPr/>
          <p:nvPr/>
        </p:nvSpPr>
        <p:spPr>
          <a:xfrm>
            <a:off x="827584" y="1059582"/>
            <a:ext cx="216024" cy="5400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6" name="流程图: 联系 5"/>
          <p:cNvSpPr/>
          <p:nvPr/>
        </p:nvSpPr>
        <p:spPr>
          <a:xfrm>
            <a:off x="827584" y="1383618"/>
            <a:ext cx="216024" cy="5400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7" name="流程图: 联系 6"/>
          <p:cNvSpPr/>
          <p:nvPr/>
        </p:nvSpPr>
        <p:spPr>
          <a:xfrm>
            <a:off x="827584" y="1923678"/>
            <a:ext cx="216024" cy="5400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8" name="流程图: 联系 7"/>
          <p:cNvSpPr/>
          <p:nvPr/>
        </p:nvSpPr>
        <p:spPr>
          <a:xfrm>
            <a:off x="845543" y="4353948"/>
            <a:ext cx="216024" cy="5400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133104283"/>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smtClean="0">
                <a:latin typeface="微软雅黑" pitchFamily="34" charset="-122"/>
                <a:ea typeface="微软雅黑" pitchFamily="34" charset="-122"/>
              </a:rPr>
              <a:t>Web</a:t>
            </a:r>
            <a:r>
              <a:rPr lang="zh-CN" altLang="en-US" sz="2800" b="1" dirty="0" smtClean="0">
                <a:latin typeface="微软雅黑" pitchFamily="34" charset="-122"/>
                <a:ea typeface="微软雅黑" pitchFamily="34" charset="-122"/>
              </a:rPr>
              <a:t>动态框架</a:t>
            </a:r>
            <a:r>
              <a:rPr lang="en-US" altLang="zh-CN" sz="2800" b="1" dirty="0" smtClean="0">
                <a:latin typeface="微软雅黑" pitchFamily="34" charset="-122"/>
                <a:ea typeface="微软雅黑" pitchFamily="34" charset="-122"/>
              </a:rPr>
              <a:t>---</a:t>
            </a:r>
            <a:r>
              <a:rPr lang="zh-CN" altLang="en-US"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模块化与打包关系）</a:t>
            </a:r>
            <a:endParaRPr sz="2800" b="1" dirty="0" smtClean="0">
              <a:latin typeface="楷体" pitchFamily="49" charset="-122"/>
              <a:ea typeface="楷体" pitchFamily="49" charset="-122"/>
            </a:endParaRPr>
          </a:p>
        </p:txBody>
      </p:sp>
      <p:sp>
        <p:nvSpPr>
          <p:cNvPr id="12" name="内容占位符 1"/>
          <p:cNvSpPr>
            <a:spLocks noGrp="1"/>
          </p:cNvSpPr>
          <p:nvPr>
            <p:ph idx="1"/>
          </p:nvPr>
        </p:nvSpPr>
        <p:spPr>
          <a:xfrm>
            <a:off x="371576" y="1005576"/>
            <a:ext cx="8424863" cy="3702595"/>
          </a:xfrm>
        </p:spPr>
        <p:txBody>
          <a:bodyPr>
            <a:normAutofit fontScale="92500" lnSpcReduction="20000"/>
          </a:bodyPr>
          <a:lstStyle/>
          <a:p>
            <a:pPr>
              <a:lnSpc>
                <a:spcPct val="150000"/>
              </a:lnSpc>
            </a:pPr>
            <a:r>
              <a:rPr lang="zh-CN" altLang="en-US" sz="1800" b="1" dirty="0" smtClean="0">
                <a:solidFill>
                  <a:srgbClr val="262626"/>
                </a:solidFill>
                <a:latin typeface="微软雅黑" pitchFamily="34" charset="-122"/>
                <a:ea typeface="微软雅黑" pitchFamily="34" charset="-122"/>
              </a:rPr>
              <a:t>压缩打包</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做好业务模块之后，打补丁的时候会对业务的所有</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进行压缩</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压缩之后的</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放置在</a:t>
            </a:r>
            <a:r>
              <a:rPr lang="en-US" altLang="zh-CN" sz="1600" dirty="0" smtClean="0">
                <a:solidFill>
                  <a:srgbClr val="262626"/>
                </a:solidFill>
                <a:latin typeface="微软雅黑" pitchFamily="34" charset="-122"/>
                <a:ea typeface="微软雅黑" pitchFamily="34" charset="-122"/>
              </a:rPr>
              <a:t>bin</a:t>
            </a:r>
            <a:r>
              <a:rPr lang="zh-CN" altLang="en-US" sz="1600" dirty="0" smtClean="0">
                <a:solidFill>
                  <a:srgbClr val="262626"/>
                </a:solidFill>
                <a:latin typeface="微软雅黑" pitchFamily="34" charset="-122"/>
                <a:ea typeface="微软雅黑" pitchFamily="34" charset="-122"/>
              </a:rPr>
              <a:t>目录下，和</a:t>
            </a:r>
            <a:r>
              <a:rPr lang="en-US" altLang="zh-CN" sz="1600" dirty="0" smtClean="0">
                <a:solidFill>
                  <a:srgbClr val="262626"/>
                </a:solidFill>
                <a:latin typeface="微软雅黑" pitchFamily="34" charset="-122"/>
                <a:ea typeface="微软雅黑" pitchFamily="34" charset="-122"/>
              </a:rPr>
              <a:t>webviews</a:t>
            </a:r>
            <a:r>
              <a:rPr lang="zh-CN" altLang="en-US" sz="1600" dirty="0" smtClean="0">
                <a:solidFill>
                  <a:srgbClr val="262626"/>
                </a:solidFill>
                <a:latin typeface="微软雅黑" pitchFamily="34" charset="-122"/>
                <a:ea typeface="微软雅黑" pitchFamily="34" charset="-122"/>
              </a:rPr>
              <a:t>下的目录一致，只是把</a:t>
            </a:r>
            <a:r>
              <a:rPr lang="en-US" altLang="zh-CN" sz="1600" dirty="0" smtClean="0">
                <a:solidFill>
                  <a:srgbClr val="262626"/>
                </a:solidFill>
                <a:latin typeface="微软雅黑" pitchFamily="34" charset="-122"/>
                <a:ea typeface="微软雅黑" pitchFamily="34" charset="-122"/>
              </a:rPr>
              <a:t>webviews</a:t>
            </a:r>
            <a:r>
              <a:rPr lang="zh-CN" altLang="en-US" sz="1600" dirty="0" smtClean="0">
                <a:solidFill>
                  <a:srgbClr val="262626"/>
                </a:solidFill>
                <a:latin typeface="微软雅黑" pitchFamily="34" charset="-122"/>
                <a:ea typeface="微软雅黑" pitchFamily="34" charset="-122"/>
              </a:rPr>
              <a:t>变成了</a:t>
            </a:r>
            <a:r>
              <a:rPr lang="en-US" altLang="zh-CN" sz="1600" dirty="0" smtClean="0">
                <a:solidFill>
                  <a:srgbClr val="262626"/>
                </a:solidFill>
                <a:latin typeface="微软雅黑" pitchFamily="34" charset="-122"/>
                <a:ea typeface="微软雅黑" pitchFamily="34" charset="-122"/>
              </a:rPr>
              <a:t>bin</a:t>
            </a:r>
          </a:p>
          <a:p>
            <a:pPr>
              <a:lnSpc>
                <a:spcPct val="150000"/>
              </a:lnSpc>
            </a:pPr>
            <a:r>
              <a:rPr lang="zh-CN" altLang="en-US" sz="1800" b="1" dirty="0" smtClean="0">
                <a:solidFill>
                  <a:srgbClr val="262626"/>
                </a:solidFill>
                <a:latin typeface="微软雅黑" pitchFamily="34" charset="-122"/>
                <a:ea typeface="微软雅黑" pitchFamily="34" charset="-122"/>
              </a:rPr>
              <a:t>开发期（</a:t>
            </a:r>
            <a:r>
              <a:rPr lang="en-US" altLang="zh-CN" sz="1800" b="1" dirty="0" smtClean="0">
                <a:solidFill>
                  <a:srgbClr val="262626"/>
                </a:solidFill>
                <a:latin typeface="微软雅黑" pitchFamily="34" charset="-122"/>
                <a:ea typeface="微软雅黑" pitchFamily="34" charset="-122"/>
              </a:rPr>
              <a:t>debug=true</a:t>
            </a:r>
            <a:r>
              <a:rPr lang="zh-CN" altLang="en-US" sz="1800" b="1" dirty="0" smtClean="0">
                <a:solidFill>
                  <a:srgbClr val="262626"/>
                </a:solidFill>
                <a:latin typeface="微软雅黑" pitchFamily="34" charset="-122"/>
                <a:ea typeface="微软雅黑" pitchFamily="34" charset="-122"/>
              </a:rPr>
              <a:t>）</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a:t>由主</a:t>
            </a:r>
            <a:r>
              <a:rPr lang="en-US" altLang="zh-CN" sz="1600" dirty="0"/>
              <a:t>JS</a:t>
            </a:r>
            <a:r>
              <a:rPr lang="zh-CN" altLang="en-US" sz="1600" dirty="0"/>
              <a:t>驱动，会将依赖的</a:t>
            </a:r>
            <a:r>
              <a:rPr lang="en-US" altLang="zh-CN" sz="1600" dirty="0"/>
              <a:t>JS</a:t>
            </a:r>
            <a:r>
              <a:rPr lang="zh-CN" altLang="en-US" sz="1600" dirty="0"/>
              <a:t>依次加入进来。</a:t>
            </a:r>
            <a:endParaRPr lang="en-US" altLang="zh-CN" sz="1600" dirty="0"/>
          </a:p>
          <a:p>
            <a:pPr lvl="1">
              <a:lnSpc>
                <a:spcPct val="150000"/>
              </a:lnSpc>
            </a:pPr>
            <a:r>
              <a:rPr lang="zh-CN" altLang="en-US" sz="1600" dirty="0"/>
              <a:t>加入进来的每个</a:t>
            </a:r>
            <a:r>
              <a:rPr lang="en-US" altLang="zh-CN" sz="1600" dirty="0"/>
              <a:t>JS</a:t>
            </a:r>
            <a:r>
              <a:rPr lang="zh-CN" altLang="en-US" sz="1600" dirty="0"/>
              <a:t>是单个的</a:t>
            </a:r>
            <a:r>
              <a:rPr lang="en-US" altLang="zh-CN" sz="1600" dirty="0"/>
              <a:t>JS</a:t>
            </a:r>
            <a:r>
              <a:rPr lang="zh-CN" altLang="en-US" sz="1600" dirty="0"/>
              <a:t>文件，方便调试</a:t>
            </a:r>
            <a:r>
              <a:rPr lang="zh-CN" altLang="en-US" sz="1600" dirty="0" smtClean="0"/>
              <a:t>。</a:t>
            </a:r>
            <a:endParaRPr lang="en-US" altLang="zh-CN" sz="1600" dirty="0" smtClean="0"/>
          </a:p>
          <a:p>
            <a:pPr>
              <a:lnSpc>
                <a:spcPct val="150000"/>
              </a:lnSpc>
            </a:pPr>
            <a:r>
              <a:rPr lang="zh-CN" altLang="en-US" sz="1800" b="1" dirty="0" smtClean="0">
                <a:solidFill>
                  <a:srgbClr val="262626"/>
                </a:solidFill>
                <a:latin typeface="微软雅黑" pitchFamily="34" charset="-122"/>
                <a:ea typeface="微软雅黑" pitchFamily="34" charset="-122"/>
              </a:rPr>
              <a:t>运行期（</a:t>
            </a:r>
            <a:r>
              <a:rPr lang="en-US" altLang="zh-CN" sz="1800" b="1" dirty="0" smtClean="0">
                <a:solidFill>
                  <a:srgbClr val="262626"/>
                </a:solidFill>
                <a:latin typeface="微软雅黑" pitchFamily="34" charset="-122"/>
                <a:ea typeface="微软雅黑" pitchFamily="34" charset="-122"/>
              </a:rPr>
              <a:t>debug=false</a:t>
            </a:r>
            <a:r>
              <a:rPr lang="zh-CN" altLang="en-US" sz="1800" b="1" dirty="0" smtClean="0">
                <a:solidFill>
                  <a:srgbClr val="262626"/>
                </a:solidFill>
                <a:latin typeface="微软雅黑" pitchFamily="34" charset="-122"/>
                <a:ea typeface="微软雅黑" pitchFamily="34" charset="-122"/>
              </a:rPr>
              <a:t>）</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t>会从元数据中解析所用到的所有组件，导入的资源等，并依次解析他们的依赖关系。</a:t>
            </a:r>
            <a:endParaRPr lang="en-US" altLang="zh-CN" sz="1600" dirty="0" smtClean="0"/>
          </a:p>
          <a:p>
            <a:pPr lvl="1">
              <a:lnSpc>
                <a:spcPct val="150000"/>
              </a:lnSpc>
            </a:pPr>
            <a:r>
              <a:rPr lang="zh-CN" altLang="en-US" sz="1600" dirty="0" smtClean="0"/>
              <a:t>会对这些依赖关系进行排序，并动态的对压缩后的</a:t>
            </a:r>
            <a:r>
              <a:rPr lang="en-US" altLang="zh-CN" sz="1600" dirty="0" smtClean="0"/>
              <a:t>JS</a:t>
            </a:r>
            <a:r>
              <a:rPr lang="zh-CN" altLang="en-US" sz="1600" dirty="0" smtClean="0"/>
              <a:t>进行连接</a:t>
            </a:r>
            <a:endParaRPr lang="en-US" altLang="zh-CN" sz="1600" dirty="0" smtClean="0"/>
          </a:p>
          <a:p>
            <a:pPr lvl="1">
              <a:lnSpc>
                <a:spcPct val="150000"/>
              </a:lnSpc>
            </a:pPr>
            <a:r>
              <a:rPr lang="zh-CN" altLang="en-US" sz="1600" dirty="0" smtClean="0"/>
              <a:t>当某个</a:t>
            </a:r>
            <a:r>
              <a:rPr lang="en-US" altLang="zh-CN" sz="1600" dirty="0" smtClean="0"/>
              <a:t>JS</a:t>
            </a:r>
            <a:r>
              <a:rPr lang="zh-CN" altLang="en-US" sz="1600" dirty="0" smtClean="0"/>
              <a:t>发生变化的时候，会自动的重新进行连接</a:t>
            </a:r>
            <a:endParaRPr lang="en-US" altLang="zh-CN" sz="1600" dirty="0" smtClean="0"/>
          </a:p>
          <a:p>
            <a:pPr marL="457200" lvl="1" indent="0">
              <a:lnSpc>
                <a:spcPct val="150000"/>
              </a:lnSpc>
              <a:buNone/>
            </a:pPr>
            <a:endParaRPr lang="en-US" altLang="zh-CN" dirty="0" smtClean="0"/>
          </a:p>
        </p:txBody>
      </p:sp>
      <p:sp>
        <p:nvSpPr>
          <p:cNvPr id="4" name="矩形 3"/>
          <p:cNvSpPr/>
          <p:nvPr/>
        </p:nvSpPr>
        <p:spPr>
          <a:xfrm>
            <a:off x="349474" y="613980"/>
            <a:ext cx="256634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模块化与打包关系</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566787601"/>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179512" y="1005576"/>
            <a:ext cx="8784976" cy="3702595"/>
          </a:xfrm>
        </p:spPr>
        <p:txBody>
          <a:bodyPr>
            <a:normAutofit fontScale="92500" lnSpcReduction="10000"/>
          </a:bodyPr>
          <a:lstStyle/>
          <a:p>
            <a:pPr>
              <a:lnSpc>
                <a:spcPct val="150000"/>
              </a:lnSpc>
            </a:pPr>
            <a:r>
              <a:rPr lang="zh-CN" altLang="en-US" sz="1800" b="1" dirty="0" smtClean="0">
                <a:solidFill>
                  <a:srgbClr val="262626"/>
                </a:solidFill>
                <a:latin typeface="微软雅黑" pitchFamily="34" charset="-122"/>
                <a:ea typeface="微软雅黑" pitchFamily="34" charset="-122"/>
              </a:rPr>
              <a:t>浏览器端处理逻辑</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t>通过</a:t>
            </a:r>
            <a:r>
              <a:rPr lang="en-US" altLang="zh-CN" sz="1600" dirty="0" err="1" smtClean="0"/>
              <a:t>waf.getContext</a:t>
            </a:r>
            <a:r>
              <a:rPr lang="en-US" altLang="zh-CN" sz="1600" dirty="0"/>
              <a:t>()</a:t>
            </a:r>
            <a:r>
              <a:rPr lang="zh-CN" altLang="zh-CN" sz="1600" dirty="0" smtClean="0"/>
              <a:t>获得</a:t>
            </a:r>
            <a:r>
              <a:rPr lang="en-US" altLang="zh-CN" sz="1600" dirty="0" smtClean="0"/>
              <a:t>context</a:t>
            </a:r>
          </a:p>
          <a:p>
            <a:pPr lvl="1">
              <a:lnSpc>
                <a:spcPct val="150000"/>
              </a:lnSpc>
            </a:pPr>
            <a:r>
              <a:rPr lang="en-US" altLang="zh-CN" sz="1600" dirty="0" smtClean="0"/>
              <a:t>Context</a:t>
            </a:r>
            <a:r>
              <a:rPr lang="zh-CN" altLang="en-US" sz="1600" dirty="0" smtClean="0"/>
              <a:t>中</a:t>
            </a:r>
            <a:r>
              <a:rPr lang="en-US" altLang="zh-CN" sz="1600" dirty="0" err="1" smtClean="0"/>
              <a:t>mainorgunit</a:t>
            </a:r>
            <a:r>
              <a:rPr lang="zh-CN" altLang="zh-CN" sz="1600" dirty="0" smtClean="0"/>
              <a:t>、</a:t>
            </a:r>
            <a:r>
              <a:rPr lang="en-US" altLang="zh-CN" sz="1600" dirty="0" err="1" smtClean="0"/>
              <a:t>mainorgtype</a:t>
            </a:r>
            <a:r>
              <a:rPr lang="zh-CN" altLang="zh-CN" sz="1600" dirty="0" smtClean="0"/>
              <a:t>参数</a:t>
            </a:r>
            <a:r>
              <a:rPr lang="zh-CN" altLang="en-US" sz="1600" dirty="0" smtClean="0"/>
              <a:t>，分别对应主业务组织和主业务组织类型</a:t>
            </a:r>
            <a:endParaRPr lang="en-US" altLang="zh-CN" sz="1600" dirty="0" smtClean="0"/>
          </a:p>
          <a:p>
            <a:pPr lvl="1">
              <a:lnSpc>
                <a:spcPct val="150000"/>
              </a:lnSpc>
            </a:pPr>
            <a:r>
              <a:rPr lang="zh-CN" altLang="en-US" sz="1600" dirty="0" smtClean="0"/>
              <a:t>框架提供了</a:t>
            </a:r>
            <a:r>
              <a:rPr lang="en-US" altLang="zh-CN" sz="1600" dirty="0" smtClean="0"/>
              <a:t>getMainOrgF7</a:t>
            </a:r>
            <a:r>
              <a:rPr lang="zh-CN" altLang="zh-CN" sz="1600" dirty="0"/>
              <a:t>和</a:t>
            </a:r>
            <a:r>
              <a:rPr lang="en-US" altLang="zh-CN" sz="1600" dirty="0" err="1"/>
              <a:t>afterMainOrgChangedEvent</a:t>
            </a:r>
            <a:r>
              <a:rPr lang="zh-CN" altLang="zh-CN" sz="1600" dirty="0"/>
              <a:t>两个</a:t>
            </a:r>
            <a:r>
              <a:rPr lang="zh-CN" altLang="zh-CN" sz="1600" dirty="0" smtClean="0"/>
              <a:t>事件</a:t>
            </a:r>
            <a:endParaRPr lang="en-US" altLang="zh-CN" sz="1600" dirty="0"/>
          </a:p>
          <a:p>
            <a:pPr lvl="1">
              <a:lnSpc>
                <a:spcPct val="150000"/>
              </a:lnSpc>
            </a:pPr>
            <a:r>
              <a:rPr lang="en-US" altLang="zh-CN" sz="1600" dirty="0"/>
              <a:t>getMainOrgF7</a:t>
            </a:r>
            <a:r>
              <a:rPr lang="zh-CN" altLang="zh-CN" sz="1600" dirty="0"/>
              <a:t>事件，返回当前主业务组织的</a:t>
            </a:r>
            <a:r>
              <a:rPr lang="en-US" altLang="zh-CN" sz="1600" dirty="0"/>
              <a:t>F7</a:t>
            </a:r>
            <a:r>
              <a:rPr lang="zh-CN" altLang="zh-CN" sz="1600" dirty="0" smtClean="0"/>
              <a:t>控件</a:t>
            </a:r>
            <a:endParaRPr lang="en-US" altLang="zh-CN" sz="1600" dirty="0" smtClean="0"/>
          </a:p>
          <a:p>
            <a:pPr lvl="1">
              <a:lnSpc>
                <a:spcPct val="150000"/>
              </a:lnSpc>
            </a:pPr>
            <a:r>
              <a:rPr lang="en-US" altLang="zh-CN" sz="1600" dirty="0" err="1" smtClean="0"/>
              <a:t>afterMainOrgChangedEvent</a:t>
            </a:r>
            <a:r>
              <a:rPr lang="zh-CN" altLang="en-US" sz="1600" dirty="0" smtClean="0"/>
              <a:t>事件</a:t>
            </a:r>
            <a:r>
              <a:rPr lang="zh-CN" altLang="zh-CN" sz="1600" dirty="0" smtClean="0"/>
              <a:t>，</a:t>
            </a:r>
            <a:r>
              <a:rPr lang="zh-CN" altLang="en-US" sz="1600" dirty="0" smtClean="0"/>
              <a:t>更新</a:t>
            </a:r>
            <a:r>
              <a:rPr lang="en-US" altLang="zh-CN" sz="1600" dirty="0" smtClean="0"/>
              <a:t>Context</a:t>
            </a:r>
            <a:r>
              <a:rPr lang="zh-CN" altLang="zh-CN" sz="1600" dirty="0" smtClean="0"/>
              <a:t>中</a:t>
            </a:r>
            <a:r>
              <a:rPr lang="en-US" altLang="zh-CN" sz="1600" dirty="0" err="1" smtClean="0"/>
              <a:t>mainorgunit</a:t>
            </a:r>
            <a:endParaRPr lang="en-US" altLang="zh-CN" sz="1600" dirty="0" smtClean="0"/>
          </a:p>
          <a:p>
            <a:pPr lvl="1">
              <a:lnSpc>
                <a:spcPct val="150000"/>
              </a:lnSpc>
            </a:pPr>
            <a:r>
              <a:rPr lang="zh-CN" altLang="en-US" sz="1600" dirty="0" smtClean="0">
                <a:solidFill>
                  <a:srgbClr val="262626"/>
                </a:solidFill>
                <a:latin typeface="微软雅黑" pitchFamily="34" charset="-122"/>
                <a:ea typeface="微软雅黑" pitchFamily="34" charset="-122"/>
              </a:rPr>
              <a:t>发起页面请求或</a:t>
            </a:r>
            <a:r>
              <a:rPr lang="en-US" altLang="zh-CN" sz="1600" dirty="0" smtClean="0">
                <a:solidFill>
                  <a:srgbClr val="262626"/>
                </a:solidFill>
                <a:latin typeface="微软雅黑" pitchFamily="34" charset="-122"/>
                <a:ea typeface="微软雅黑" pitchFamily="34" charset="-122"/>
              </a:rPr>
              <a:t>Ajax</a:t>
            </a:r>
            <a:r>
              <a:rPr lang="zh-CN" altLang="en-US" sz="1600" dirty="0" smtClean="0">
                <a:solidFill>
                  <a:srgbClr val="262626"/>
                </a:solidFill>
                <a:latin typeface="微软雅黑" pitchFamily="34" charset="-122"/>
                <a:ea typeface="微软雅黑" pitchFamily="34" charset="-122"/>
              </a:rPr>
              <a:t>请求时，从</a:t>
            </a:r>
            <a:r>
              <a:rPr lang="en-US" altLang="zh-CN" sz="1600" dirty="0" smtClean="0"/>
              <a:t>Context</a:t>
            </a:r>
            <a:r>
              <a:rPr lang="zh-CN" altLang="en-US" sz="1600" dirty="0" smtClean="0"/>
              <a:t>获得</a:t>
            </a:r>
            <a:r>
              <a:rPr lang="en-US" altLang="zh-CN" sz="1600" dirty="0" err="1"/>
              <a:t>mainorgunit</a:t>
            </a:r>
            <a:r>
              <a:rPr lang="zh-CN" altLang="zh-CN" sz="1600" dirty="0"/>
              <a:t>、</a:t>
            </a:r>
            <a:r>
              <a:rPr lang="en-US" altLang="zh-CN" sz="1600" dirty="0" err="1"/>
              <a:t>mainorgtype</a:t>
            </a:r>
            <a:r>
              <a:rPr lang="zh-CN" altLang="zh-CN" sz="1600" dirty="0" smtClean="0"/>
              <a:t>参数</a:t>
            </a:r>
            <a:r>
              <a:rPr lang="zh-CN" altLang="en-US" sz="1600" dirty="0" smtClean="0"/>
              <a:t>并增加</a:t>
            </a:r>
            <a:r>
              <a:rPr lang="zh-CN" altLang="en-US" sz="1600" dirty="0"/>
              <a:t>到</a:t>
            </a:r>
            <a:r>
              <a:rPr lang="en-US" altLang="zh-CN" sz="1600" dirty="0" smtClean="0"/>
              <a:t>Http</a:t>
            </a:r>
            <a:r>
              <a:rPr lang="zh-CN" altLang="en-US" sz="1600" dirty="0" smtClean="0"/>
              <a:t>请求的头信息中</a:t>
            </a:r>
            <a:endParaRPr lang="en-US" altLang="zh-CN" sz="1600" dirty="0" smtClean="0"/>
          </a:p>
          <a:p>
            <a:pPr lvl="1">
              <a:lnSpc>
                <a:spcPct val="150000"/>
              </a:lnSpc>
            </a:pPr>
            <a:r>
              <a:rPr lang="zh-CN" altLang="en-US" sz="1600" dirty="0" smtClean="0"/>
              <a:t>通过</a:t>
            </a:r>
            <a:r>
              <a:rPr lang="en-US" altLang="zh-CN" sz="1600" dirty="0" smtClean="0"/>
              <a:t>getMainOrgF7</a:t>
            </a:r>
            <a:r>
              <a:rPr lang="zh-CN" altLang="en-US" sz="1600" dirty="0" smtClean="0"/>
              <a:t>正常改变主</a:t>
            </a:r>
            <a:r>
              <a:rPr lang="zh-CN" altLang="en-US" sz="1600" dirty="0"/>
              <a:t>业务</a:t>
            </a:r>
            <a:r>
              <a:rPr lang="zh-CN" altLang="en-US" sz="1600" dirty="0" smtClean="0"/>
              <a:t>组织，框架自动更新</a:t>
            </a:r>
            <a:r>
              <a:rPr lang="en-US" altLang="zh-CN" sz="1600" dirty="0">
                <a:solidFill>
                  <a:srgbClr val="262626"/>
                </a:solidFill>
                <a:latin typeface="微软雅黑" pitchFamily="34" charset="-122"/>
                <a:ea typeface="微软雅黑" pitchFamily="34" charset="-122"/>
              </a:rPr>
              <a:t>context</a:t>
            </a:r>
            <a:r>
              <a:rPr lang="zh-CN" altLang="en-US" sz="1600" dirty="0">
                <a:solidFill>
                  <a:srgbClr val="262626"/>
                </a:solidFill>
                <a:latin typeface="微软雅黑" pitchFamily="34" charset="-122"/>
                <a:ea typeface="微软雅黑" pitchFamily="34" charset="-122"/>
              </a:rPr>
              <a:t>中的相关信息</a:t>
            </a:r>
            <a:endParaRPr lang="en-US" altLang="zh-CN" sz="1600" dirty="0" smtClean="0"/>
          </a:p>
          <a:p>
            <a:pPr lvl="1">
              <a:lnSpc>
                <a:spcPct val="150000"/>
              </a:lnSpc>
            </a:pPr>
            <a:r>
              <a:rPr lang="zh-CN" altLang="en-US" sz="1600" dirty="0" smtClean="0">
                <a:solidFill>
                  <a:srgbClr val="262626"/>
                </a:solidFill>
                <a:latin typeface="微软雅黑" pitchFamily="34" charset="-122"/>
                <a:ea typeface="微软雅黑" pitchFamily="34" charset="-122"/>
              </a:rPr>
              <a:t>如页面过程中，特殊改变主业务组织，需要通过代码更新</a:t>
            </a:r>
            <a:r>
              <a:rPr lang="en-US" altLang="zh-CN" sz="1600" dirty="0" smtClean="0">
                <a:solidFill>
                  <a:srgbClr val="262626"/>
                </a:solidFill>
                <a:latin typeface="微软雅黑" pitchFamily="34" charset="-122"/>
                <a:ea typeface="微软雅黑" pitchFamily="34" charset="-122"/>
              </a:rPr>
              <a:t>context</a:t>
            </a:r>
            <a:r>
              <a:rPr lang="zh-CN" altLang="en-US" sz="1600" dirty="0" smtClean="0">
                <a:solidFill>
                  <a:srgbClr val="262626"/>
                </a:solidFill>
                <a:latin typeface="微软雅黑" pitchFamily="34" charset="-122"/>
                <a:ea typeface="微软雅黑" pitchFamily="34" charset="-122"/>
              </a:rPr>
              <a:t>中的相关信息</a:t>
            </a:r>
            <a:endParaRPr lang="en-US" altLang="zh-CN" sz="1600" dirty="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smtClean="0">
                <a:latin typeface="微软雅黑" pitchFamily="34" charset="-122"/>
                <a:ea typeface="微软雅黑" pitchFamily="34" charset="-122"/>
              </a:rPr>
              <a:t>Web</a:t>
            </a:r>
            <a:r>
              <a:rPr lang="zh-CN" altLang="en-US" sz="2800" b="1" dirty="0" smtClean="0">
                <a:latin typeface="微软雅黑" pitchFamily="34" charset="-122"/>
                <a:ea typeface="微软雅黑" pitchFamily="34" charset="-122"/>
              </a:rPr>
              <a:t>动态框架</a:t>
            </a:r>
            <a:r>
              <a:rPr lang="en-US" altLang="zh-CN"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（多组织处理）</a:t>
            </a:r>
            <a:endParaRPr sz="2800" b="1" dirty="0" smtClean="0">
              <a:latin typeface="楷体" pitchFamily="49" charset="-122"/>
              <a:ea typeface="楷体" pitchFamily="49" charset="-122"/>
            </a:endParaRPr>
          </a:p>
        </p:txBody>
      </p:sp>
      <p:sp>
        <p:nvSpPr>
          <p:cNvPr id="4" name="矩形 3"/>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多组织处理</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3777424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ph type="title"/>
          </p:nvPr>
        </p:nvSpPr>
        <p:spPr>
          <a:xfrm>
            <a:off x="323529" y="2"/>
            <a:ext cx="7128197" cy="520095"/>
          </a:xfrm>
        </p:spPr>
        <p:txBody>
          <a:bodyPr>
            <a:normAutofit/>
          </a:bodyPr>
          <a:lstStyle/>
          <a:p>
            <a:r>
              <a:rPr lang="zh-CN" altLang="en-US" dirty="0" smtClean="0"/>
              <a:t>培训目标</a:t>
            </a:r>
            <a:r>
              <a:rPr lang="zh-CN" altLang="en-US" dirty="0" smtClean="0">
                <a:solidFill>
                  <a:schemeClr val="bg1"/>
                </a:solidFill>
              </a:rPr>
              <a:t>六大增长动力：</a:t>
            </a:r>
            <a:r>
              <a:rPr lang="zh-CN" altLang="en-US" dirty="0">
                <a:solidFill>
                  <a:schemeClr val="bg1"/>
                </a:solidFill>
              </a:rPr>
              <a:t>财务共享推广</a:t>
            </a:r>
            <a:r>
              <a:rPr lang="zh-CN" altLang="en-US" dirty="0" smtClean="0">
                <a:solidFill>
                  <a:schemeClr val="bg1"/>
                </a:solidFill>
              </a:rPr>
              <a:t>策略</a:t>
            </a:r>
            <a:endParaRPr kumimoji="1" lang="zh-CN" altLang="en-US" dirty="0">
              <a:solidFill>
                <a:schemeClr val="bg1"/>
              </a:solidFill>
            </a:endParaRPr>
          </a:p>
        </p:txBody>
      </p:sp>
      <p:grpSp>
        <p:nvGrpSpPr>
          <p:cNvPr id="16" name="组合 15"/>
          <p:cNvGrpSpPr/>
          <p:nvPr/>
        </p:nvGrpSpPr>
        <p:grpSpPr>
          <a:xfrm>
            <a:off x="539552" y="843558"/>
            <a:ext cx="8064896" cy="3528392"/>
            <a:chOff x="3347864" y="1347614"/>
            <a:chExt cx="5184576" cy="2308900"/>
          </a:xfrm>
        </p:grpSpPr>
        <p:sp>
          <p:nvSpPr>
            <p:cNvPr id="18" name="矩形 17"/>
            <p:cNvSpPr/>
            <p:nvPr/>
          </p:nvSpPr>
          <p:spPr>
            <a:xfrm>
              <a:off x="4548503" y="2130414"/>
              <a:ext cx="3983937" cy="72936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出现问题可以定位出问题点</a:t>
              </a:r>
              <a:endParaRPr kumimoji="1" lang="en-US" altLang="zh-CN" sz="1400" dirty="0" smtClean="0">
                <a:solidFill>
                  <a:srgbClr val="FFFFFF"/>
                </a:solidFill>
                <a:latin typeface="微软雅黑"/>
                <a:ea typeface="微软雅黑"/>
                <a:cs typeface="微软雅黑"/>
              </a:endParaRPr>
            </a:p>
          </p:txBody>
        </p:sp>
        <p:sp>
          <p:nvSpPr>
            <p:cNvPr id="21" name="矩形 20"/>
            <p:cNvSpPr/>
            <p:nvPr/>
          </p:nvSpPr>
          <p:spPr>
            <a:xfrm>
              <a:off x="3347864" y="2130414"/>
              <a:ext cx="1138159" cy="729368"/>
            </a:xfrm>
            <a:prstGeom prst="rect">
              <a:avLst/>
            </a:prstGeom>
            <a:solidFill>
              <a:srgbClr val="EA8A1C"/>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solidFill>
                    <a:srgbClr val="FFFFFF"/>
                  </a:solidFill>
                  <a:latin typeface="微软雅黑"/>
                  <a:ea typeface="微软雅黑"/>
                  <a:cs typeface="微软雅黑"/>
                </a:rPr>
                <a:t>能定位问题</a:t>
              </a:r>
              <a:endParaRPr kumimoji="1" lang="en-US" altLang="zh-CN" sz="2000" b="1" dirty="0">
                <a:solidFill>
                  <a:srgbClr val="FFFFFF"/>
                </a:solidFill>
                <a:latin typeface="微软雅黑"/>
                <a:ea typeface="微软雅黑"/>
                <a:cs typeface="微软雅黑"/>
              </a:endParaRPr>
            </a:p>
          </p:txBody>
        </p:sp>
        <p:sp>
          <p:nvSpPr>
            <p:cNvPr id="25" name="矩形 24"/>
            <p:cNvSpPr/>
            <p:nvPr/>
          </p:nvSpPr>
          <p:spPr>
            <a:xfrm>
              <a:off x="3347864" y="1347614"/>
              <a:ext cx="1138159" cy="729368"/>
            </a:xfrm>
            <a:prstGeom prst="rect">
              <a:avLst/>
            </a:prstGeom>
            <a:solidFill>
              <a:srgbClr val="00B0F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solidFill>
                    <a:srgbClr val="FFFFFF"/>
                  </a:solidFill>
                  <a:latin typeface="微软雅黑"/>
                  <a:ea typeface="微软雅黑"/>
                  <a:cs typeface="微软雅黑"/>
                </a:rPr>
                <a:t>掌握</a:t>
              </a:r>
              <a:r>
                <a:rPr kumimoji="1" lang="en-US" altLang="zh-CN" b="1" dirty="0" smtClean="0">
                  <a:solidFill>
                    <a:srgbClr val="FFFFFF"/>
                  </a:solidFill>
                  <a:latin typeface="微软雅黑"/>
                  <a:ea typeface="微软雅黑"/>
                  <a:cs typeface="微软雅黑"/>
                </a:rPr>
                <a:t>WEB</a:t>
              </a:r>
              <a:r>
                <a:rPr kumimoji="1" lang="zh-CN" altLang="en-US" b="1" dirty="0" smtClean="0">
                  <a:solidFill>
                    <a:srgbClr val="FFFFFF"/>
                  </a:solidFill>
                  <a:latin typeface="微软雅黑"/>
                  <a:ea typeface="微软雅黑"/>
                  <a:cs typeface="微软雅黑"/>
                </a:rPr>
                <a:t>平台</a:t>
              </a:r>
              <a:r>
                <a:rPr kumimoji="1" lang="en-US" altLang="zh-CN" b="1" dirty="0" err="1" smtClean="0">
                  <a:solidFill>
                    <a:srgbClr val="FFFFFF"/>
                  </a:solidFill>
                  <a:latin typeface="微软雅黑"/>
                  <a:ea typeface="微软雅黑"/>
                  <a:cs typeface="微软雅黑"/>
                </a:rPr>
                <a:t>Eventbus</a:t>
              </a:r>
              <a:r>
                <a:rPr kumimoji="1" lang="zh-CN" altLang="en-US" b="1" dirty="0" smtClean="0">
                  <a:solidFill>
                    <a:srgbClr val="FFFFFF"/>
                  </a:solidFill>
                  <a:latin typeface="微软雅黑"/>
                  <a:ea typeface="微软雅黑"/>
                  <a:cs typeface="微软雅黑"/>
                </a:rPr>
                <a:t>原理</a:t>
              </a:r>
              <a:endParaRPr kumimoji="1" lang="en-US" altLang="zh-CN" sz="2000" b="1" dirty="0">
                <a:solidFill>
                  <a:srgbClr val="FFFFFF"/>
                </a:solidFill>
                <a:latin typeface="微软雅黑"/>
                <a:ea typeface="微软雅黑"/>
                <a:cs typeface="微软雅黑"/>
              </a:endParaRPr>
            </a:p>
          </p:txBody>
        </p:sp>
        <p:sp>
          <p:nvSpPr>
            <p:cNvPr id="26" name="矩形 25"/>
            <p:cNvSpPr/>
            <p:nvPr/>
          </p:nvSpPr>
          <p:spPr>
            <a:xfrm>
              <a:off x="4548503" y="1347615"/>
              <a:ext cx="3983937" cy="729367"/>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r>
                <a:rPr lang="zh-CN" altLang="en-US" sz="1400" dirty="0" smtClean="0">
                  <a:solidFill>
                    <a:srgbClr val="FFFFFF"/>
                  </a:solidFill>
                  <a:latin typeface="微软雅黑"/>
                  <a:ea typeface="微软雅黑"/>
                  <a:cs typeface="微软雅黑"/>
                </a:rPr>
                <a:t>列表页面初始化请求处理过程</a:t>
              </a:r>
              <a:endParaRPr lang="en-US" altLang="zh-CN" sz="1400" dirty="0" smtClean="0">
                <a:solidFill>
                  <a:srgbClr val="FFFFFF"/>
                </a:solidFill>
                <a:latin typeface="微软雅黑"/>
                <a:ea typeface="微软雅黑"/>
                <a:cs typeface="微软雅黑"/>
              </a:endParaRPr>
            </a:p>
            <a:p>
              <a:pPr marL="342900" indent="-342900" defTabSz="457200">
                <a:lnSpc>
                  <a:spcPct val="120000"/>
                </a:lnSpc>
                <a:spcBef>
                  <a:spcPct val="20000"/>
                </a:spcBef>
                <a:buSzPct val="100000"/>
                <a:buFont typeface="Arial"/>
                <a:buChar char="•"/>
              </a:pPr>
              <a:r>
                <a:rPr lang="zh-CN" altLang="en-US" sz="1400" dirty="0">
                  <a:solidFill>
                    <a:srgbClr val="FFFFFF"/>
                  </a:solidFill>
                  <a:latin typeface="微软雅黑"/>
                  <a:ea typeface="微软雅黑"/>
                  <a:cs typeface="微软雅黑"/>
                </a:rPr>
                <a:t>编辑</a:t>
              </a:r>
              <a:r>
                <a:rPr lang="zh-CN" altLang="en-US" sz="1400" dirty="0" smtClean="0">
                  <a:solidFill>
                    <a:srgbClr val="FFFFFF"/>
                  </a:solidFill>
                  <a:latin typeface="微软雅黑"/>
                  <a:ea typeface="微软雅黑"/>
                  <a:cs typeface="微软雅黑"/>
                </a:rPr>
                <a:t>页面</a:t>
              </a:r>
              <a:r>
                <a:rPr lang="zh-CN" altLang="en-US" sz="1400" dirty="0">
                  <a:solidFill>
                    <a:srgbClr val="FFFFFF"/>
                  </a:solidFill>
                  <a:latin typeface="微软雅黑"/>
                  <a:ea typeface="微软雅黑"/>
                  <a:cs typeface="微软雅黑"/>
                </a:rPr>
                <a:t>初始化及保存请求处理</a:t>
              </a:r>
              <a:r>
                <a:rPr lang="zh-CN" altLang="en-US" sz="1400" dirty="0" smtClean="0">
                  <a:solidFill>
                    <a:srgbClr val="FFFFFF"/>
                  </a:solidFill>
                  <a:latin typeface="微软雅黑"/>
                  <a:ea typeface="微软雅黑"/>
                  <a:cs typeface="微软雅黑"/>
                </a:rPr>
                <a:t>过程</a:t>
              </a:r>
              <a:endParaRPr lang="en-US" altLang="zh-CN" sz="1400" dirty="0" smtClean="0">
                <a:solidFill>
                  <a:srgbClr val="FFFFFF"/>
                </a:solidFill>
                <a:latin typeface="微软雅黑"/>
                <a:ea typeface="微软雅黑"/>
                <a:cs typeface="微软雅黑"/>
              </a:endParaRPr>
            </a:p>
            <a:p>
              <a:pPr marL="342900" lvl="0" indent="-342900" defTabSz="457200">
                <a:lnSpc>
                  <a:spcPct val="120000"/>
                </a:lnSpc>
                <a:spcBef>
                  <a:spcPct val="20000"/>
                </a:spcBef>
                <a:buSzPct val="100000"/>
                <a:buFont typeface="Arial"/>
                <a:buChar char="•"/>
              </a:pPr>
              <a:r>
                <a:rPr lang="zh-CN" altLang="en-US" sz="1400" dirty="0" smtClean="0">
                  <a:solidFill>
                    <a:srgbClr val="FFFFFF"/>
                  </a:solidFill>
                  <a:latin typeface="微软雅黑"/>
                  <a:ea typeface="微软雅黑"/>
                  <a:cs typeface="微软雅黑"/>
                </a:rPr>
                <a:t>前后台</a:t>
              </a:r>
              <a:r>
                <a:rPr lang="en-US" altLang="zh-CN" sz="1400" dirty="0" err="1" smtClean="0">
                  <a:solidFill>
                    <a:srgbClr val="FFFFFF"/>
                  </a:solidFill>
                  <a:latin typeface="微软雅黑"/>
                  <a:ea typeface="微软雅黑"/>
                  <a:cs typeface="微软雅黑"/>
                </a:rPr>
                <a:t>Eventbus</a:t>
              </a:r>
              <a:r>
                <a:rPr lang="zh-CN" altLang="en-US" sz="1400" dirty="0" smtClean="0">
                  <a:solidFill>
                    <a:srgbClr val="FFFFFF"/>
                  </a:solidFill>
                  <a:latin typeface="微软雅黑"/>
                  <a:ea typeface="微软雅黑"/>
                  <a:cs typeface="微软雅黑"/>
                </a:rPr>
                <a:t>的</a:t>
              </a:r>
              <a:r>
                <a:rPr lang="en-US" altLang="zh-CN" sz="1400" dirty="0" smtClean="0">
                  <a:solidFill>
                    <a:srgbClr val="FFFFFF"/>
                  </a:solidFill>
                  <a:latin typeface="微软雅黑"/>
                  <a:ea typeface="微软雅黑"/>
                  <a:cs typeface="微软雅黑"/>
                </a:rPr>
                <a:t>handler</a:t>
              </a:r>
              <a:r>
                <a:rPr lang="zh-CN" altLang="en-US" sz="1400" dirty="0" smtClean="0">
                  <a:solidFill>
                    <a:srgbClr val="FFFFFF"/>
                  </a:solidFill>
                  <a:latin typeface="微软雅黑"/>
                  <a:ea typeface="微软雅黑"/>
                  <a:cs typeface="微软雅黑"/>
                </a:rPr>
                <a:t>执行顺序</a:t>
              </a:r>
              <a:endParaRPr lang="en-US" altLang="zh-CN" sz="1400" dirty="0" smtClean="0">
                <a:solidFill>
                  <a:srgbClr val="FFFFFF"/>
                </a:solidFill>
                <a:latin typeface="微软雅黑"/>
                <a:ea typeface="微软雅黑"/>
                <a:cs typeface="微软雅黑"/>
              </a:endParaRPr>
            </a:p>
          </p:txBody>
        </p:sp>
        <p:sp>
          <p:nvSpPr>
            <p:cNvPr id="27" name="矩形 26"/>
            <p:cNvSpPr/>
            <p:nvPr/>
          </p:nvSpPr>
          <p:spPr>
            <a:xfrm>
              <a:off x="4548503" y="2927146"/>
              <a:ext cx="3983937" cy="729367"/>
            </a:xfrm>
            <a:prstGeom prst="rect">
              <a:avLst/>
            </a:prstGeom>
            <a:solidFill>
              <a:srgbClr val="00CC00"/>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可自主实现样例业务逻辑</a:t>
              </a:r>
              <a:endParaRPr kumimoji="1" lang="en-US" altLang="zh-CN" sz="1400" dirty="0">
                <a:solidFill>
                  <a:srgbClr val="FFFFFF"/>
                </a:solidFill>
                <a:latin typeface="微软雅黑"/>
                <a:ea typeface="微软雅黑"/>
                <a:cs typeface="微软雅黑"/>
              </a:endParaRPr>
            </a:p>
          </p:txBody>
        </p:sp>
        <p:sp>
          <p:nvSpPr>
            <p:cNvPr id="28" name="矩形 27"/>
            <p:cNvSpPr/>
            <p:nvPr/>
          </p:nvSpPr>
          <p:spPr>
            <a:xfrm>
              <a:off x="3347864" y="2927146"/>
              <a:ext cx="1138159" cy="729368"/>
            </a:xfrm>
            <a:prstGeom prst="rect">
              <a:avLst/>
            </a:prstGeom>
            <a:solidFill>
              <a:srgbClr val="00CC0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solidFill>
                    <a:srgbClr val="FFFFFF"/>
                  </a:solidFill>
                  <a:latin typeface="微软雅黑"/>
                  <a:ea typeface="微软雅黑"/>
                  <a:cs typeface="微软雅黑"/>
                </a:rPr>
                <a:t>能自主实现样例</a:t>
              </a:r>
              <a:endParaRPr kumimoji="1" lang="en-US" altLang="zh-CN" sz="2000" b="1" dirty="0">
                <a:solidFill>
                  <a:srgbClr val="FFFFFF"/>
                </a:solidFill>
                <a:latin typeface="微软雅黑"/>
                <a:ea typeface="微软雅黑"/>
                <a:cs typeface="微软雅黑"/>
              </a:endParaRPr>
            </a:p>
          </p:txBody>
        </p:sp>
      </p:grpSp>
    </p:spTree>
    <p:extLst>
      <p:ext uri="{BB962C8B-B14F-4D97-AF65-F5344CB8AC3E}">
        <p14:creationId xmlns:p14="http://schemas.microsoft.com/office/powerpoint/2010/main" xmlns="" val="176263680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49475" y="951570"/>
            <a:ext cx="8424863" cy="3702595"/>
          </a:xfrm>
        </p:spPr>
        <p:txBody>
          <a:bodyPr>
            <a:normAutofit lnSpcReduction="10000"/>
          </a:bodyPr>
          <a:lstStyle/>
          <a:p>
            <a:pPr marL="0" indent="0">
              <a:lnSpc>
                <a:spcPct val="150000"/>
              </a:lnSpc>
              <a:buNone/>
            </a:pPr>
            <a:r>
              <a:rPr lang="en-US" altLang="zh-CN" sz="1800" dirty="0" smtClean="0">
                <a:solidFill>
                  <a:srgbClr val="262626"/>
                </a:solidFill>
                <a:latin typeface="微软雅黑" pitchFamily="34" charset="-122"/>
                <a:ea typeface="微软雅黑" pitchFamily="34" charset="-122"/>
              </a:rPr>
              <a:t>  </a:t>
            </a:r>
            <a:r>
              <a:rPr lang="en-US" altLang="zh-CN" sz="1800" b="1" dirty="0" smtClean="0">
                <a:solidFill>
                  <a:srgbClr val="262626"/>
                </a:solidFill>
                <a:latin typeface="微软雅黑" pitchFamily="34" charset="-122"/>
                <a:ea typeface="微软雅黑" pitchFamily="34" charset="-122"/>
              </a:rPr>
              <a:t>Web Server</a:t>
            </a:r>
            <a:r>
              <a:rPr lang="zh-CN" altLang="en-US" sz="1800" b="1" dirty="0" smtClean="0">
                <a:solidFill>
                  <a:srgbClr val="262626"/>
                </a:solidFill>
                <a:latin typeface="微软雅黑" pitchFamily="34" charset="-122"/>
                <a:ea typeface="微软雅黑" pitchFamily="34" charset="-122"/>
              </a:rPr>
              <a:t>端处理逻辑</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t>通过拦截器获得</a:t>
            </a:r>
            <a:r>
              <a:rPr lang="en-US" altLang="zh-CN" sz="1600" dirty="0" smtClean="0"/>
              <a:t>http</a:t>
            </a:r>
            <a:r>
              <a:rPr lang="zh-CN" altLang="en-US" sz="1600" dirty="0" smtClean="0"/>
              <a:t>请求中的</a:t>
            </a:r>
            <a:r>
              <a:rPr lang="en-US" altLang="zh-CN" sz="1600" dirty="0" err="1" smtClean="0"/>
              <a:t>mainorgunit</a:t>
            </a:r>
            <a:r>
              <a:rPr lang="zh-CN" altLang="en-US" sz="1600" dirty="0" smtClean="0"/>
              <a:t>和</a:t>
            </a:r>
            <a:r>
              <a:rPr lang="en-US" altLang="zh-CN" sz="1600" dirty="0" err="1" smtClean="0"/>
              <a:t>mainorgtype</a:t>
            </a:r>
            <a:endParaRPr lang="en-US" altLang="zh-CN" sz="1600" dirty="0" smtClean="0"/>
          </a:p>
          <a:p>
            <a:pPr lvl="1">
              <a:lnSpc>
                <a:spcPct val="150000"/>
              </a:lnSpc>
            </a:pPr>
            <a:r>
              <a:rPr lang="zh-CN" altLang="en-US" sz="1600" dirty="0" smtClean="0"/>
              <a:t>增加这两个参数的内容到</a:t>
            </a:r>
            <a:r>
              <a:rPr lang="en-US" altLang="zh-CN" sz="1600" dirty="0" smtClean="0"/>
              <a:t>context</a:t>
            </a:r>
            <a:r>
              <a:rPr lang="zh-CN" altLang="en-US" sz="1600" dirty="0" smtClean="0"/>
              <a:t>中</a:t>
            </a:r>
            <a:r>
              <a:rPr lang="zh-CN" altLang="en-US" sz="1600" dirty="0"/>
              <a:t>，</a:t>
            </a:r>
            <a:r>
              <a:rPr lang="en-US" altLang="zh-CN" sz="1600" dirty="0" err="1" smtClean="0"/>
              <a:t>WafContext.getInstance</a:t>
            </a:r>
            <a:r>
              <a:rPr lang="en-US" altLang="zh-CN" sz="1600" dirty="0"/>
              <a:t>().</a:t>
            </a:r>
            <a:r>
              <a:rPr lang="en-US" altLang="zh-CN" sz="1600" dirty="0" err="1"/>
              <a:t>getContext</a:t>
            </a:r>
            <a:r>
              <a:rPr lang="en-US" altLang="zh-CN" sz="1600" dirty="0"/>
              <a:t>()</a:t>
            </a:r>
            <a:endParaRPr lang="en-US" altLang="zh-CN" sz="1600" dirty="0" smtClean="0"/>
          </a:p>
          <a:p>
            <a:pPr lvl="2">
              <a:lnSpc>
                <a:spcPct val="150000"/>
              </a:lnSpc>
            </a:pPr>
            <a:r>
              <a:rPr lang="zh-CN" altLang="zh-CN" sz="1400" dirty="0" smtClean="0"/>
              <a:t>列表界面形成</a:t>
            </a:r>
            <a:r>
              <a:rPr lang="en-US" altLang="zh-CN" sz="1400" dirty="0" err="1"/>
              <a:t>MutiOrgPermParam</a:t>
            </a:r>
            <a:r>
              <a:rPr lang="zh-CN" altLang="zh-CN" sz="1400" dirty="0" smtClean="0"/>
              <a:t>参数</a:t>
            </a:r>
            <a:endParaRPr lang="en-US" altLang="zh-CN" sz="1400" dirty="0" smtClean="0"/>
          </a:p>
          <a:p>
            <a:pPr lvl="2">
              <a:lnSpc>
                <a:spcPct val="150000"/>
              </a:lnSpc>
            </a:pPr>
            <a:r>
              <a:rPr lang="zh-CN" altLang="zh-CN" sz="1400" dirty="0" smtClean="0"/>
              <a:t>空白页面、编辑界面增加</a:t>
            </a:r>
            <a:r>
              <a:rPr lang="zh-CN" altLang="zh-CN" sz="1400" dirty="0"/>
              <a:t>一组数据</a:t>
            </a:r>
            <a:r>
              <a:rPr lang="en-US" altLang="zh-CN" sz="1400" dirty="0"/>
              <a:t>&lt;</a:t>
            </a:r>
            <a:r>
              <a:rPr lang="en-US" altLang="zh-CN" sz="1400" dirty="0" err="1"/>
              <a:t>orgtype</a:t>
            </a:r>
            <a:r>
              <a:rPr lang="en-US" altLang="zh-CN" sz="1400" dirty="0"/>
              <a:t>, </a:t>
            </a:r>
            <a:r>
              <a:rPr lang="en-US" altLang="zh-CN" sz="1400" dirty="0" err="1"/>
              <a:t>mainorgunit</a:t>
            </a:r>
            <a:r>
              <a:rPr lang="en-US" altLang="zh-CN" sz="1400" dirty="0" smtClean="0"/>
              <a:t>&gt;</a:t>
            </a:r>
            <a:endParaRPr lang="en-US" altLang="zh-CN" sz="1600" dirty="0" smtClean="0"/>
          </a:p>
          <a:p>
            <a:pPr lvl="1">
              <a:lnSpc>
                <a:spcPct val="150000"/>
              </a:lnSpc>
            </a:pPr>
            <a:r>
              <a:rPr lang="zh-CN" altLang="en-US" sz="1600" dirty="0" smtClean="0"/>
              <a:t>通过线程变量传递当前</a:t>
            </a:r>
            <a:r>
              <a:rPr lang="en-US" altLang="zh-CN" sz="1600" dirty="0" smtClean="0"/>
              <a:t>context</a:t>
            </a:r>
            <a:r>
              <a:rPr lang="zh-CN" altLang="en-US" sz="1600" dirty="0" smtClean="0"/>
              <a:t>的内容到</a:t>
            </a:r>
            <a:r>
              <a:rPr lang="en-US" altLang="zh-CN" sz="1600" dirty="0" smtClean="0"/>
              <a:t>App Server</a:t>
            </a:r>
            <a:r>
              <a:rPr lang="zh-CN" altLang="en-US" sz="1600" dirty="0" smtClean="0"/>
              <a:t>端</a:t>
            </a:r>
            <a:endParaRPr lang="en-US" altLang="zh-CN" sz="1600" dirty="0" smtClean="0"/>
          </a:p>
          <a:p>
            <a:pPr lvl="1">
              <a:lnSpc>
                <a:spcPct val="150000"/>
              </a:lnSpc>
            </a:pPr>
            <a:r>
              <a:rPr lang="en-US" altLang="zh-CN" sz="1600" dirty="0" smtClean="0"/>
              <a:t>RPC</a:t>
            </a:r>
            <a:r>
              <a:rPr lang="zh-CN" altLang="en-US" sz="1600" dirty="0"/>
              <a:t>调用时根据</a:t>
            </a:r>
            <a:r>
              <a:rPr lang="zh-CN" altLang="zh-CN" sz="1600" dirty="0"/>
              <a:t>线程变量统一转化调用</a:t>
            </a:r>
            <a:r>
              <a:rPr lang="zh-CN" altLang="zh-CN" sz="1600" dirty="0" smtClean="0"/>
              <a:t>接口</a:t>
            </a:r>
            <a:endParaRPr lang="en-US" altLang="zh-CN" sz="1600" dirty="0" smtClean="0"/>
          </a:p>
          <a:p>
            <a:pPr lvl="1">
              <a:lnSpc>
                <a:spcPct val="150000"/>
              </a:lnSpc>
            </a:pPr>
            <a:r>
              <a:rPr lang="zh-CN" altLang="en-US" sz="1600" dirty="0" smtClean="0"/>
              <a:t>如果有主业务组织</a:t>
            </a:r>
            <a:r>
              <a:rPr lang="zh-CN" altLang="en-US" sz="1600" dirty="0"/>
              <a:t>，调用</a:t>
            </a:r>
            <a:r>
              <a:rPr lang="en-US" altLang="zh-CN" sz="1600" dirty="0" err="1" smtClean="0"/>
              <a:t>XXXRemoteInstanceWithObjectContext</a:t>
            </a:r>
            <a:r>
              <a:rPr lang="zh-CN" altLang="en-US" sz="1600" dirty="0" smtClean="0"/>
              <a:t>接口</a:t>
            </a:r>
            <a:endParaRPr lang="en-US" altLang="zh-CN" sz="1600" dirty="0" smtClean="0"/>
          </a:p>
          <a:p>
            <a:pPr lvl="1">
              <a:lnSpc>
                <a:spcPct val="150000"/>
              </a:lnSpc>
            </a:pPr>
            <a:r>
              <a:rPr lang="zh-CN" altLang="en-US" sz="1600" dirty="0" smtClean="0"/>
              <a:t>否则，正常调用</a:t>
            </a:r>
            <a:r>
              <a:rPr lang="en-US" altLang="zh-CN" sz="1600" dirty="0" err="1" smtClean="0"/>
              <a:t>XXXRemoteInstance</a:t>
            </a:r>
            <a:r>
              <a:rPr lang="zh-CN" altLang="en-US" sz="1600" dirty="0" smtClean="0"/>
              <a:t>接口</a:t>
            </a:r>
            <a:endParaRPr lang="en-US" altLang="zh-CN" sz="1600" dirty="0"/>
          </a:p>
          <a:p>
            <a:pPr lvl="1">
              <a:lnSpc>
                <a:spcPct val="150000"/>
              </a:lnSpc>
            </a:pPr>
            <a:endParaRPr lang="en-US" altLang="zh-CN" sz="1600" dirty="0"/>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a:latin typeface="楷体" pitchFamily="49" charset="-122"/>
                <a:ea typeface="楷体" pitchFamily="49" charset="-122"/>
              </a:rPr>
              <a:t>（多组织处理）</a:t>
            </a:r>
            <a:endParaRPr sz="2800" dirty="0" smtClean="0">
              <a:latin typeface="楷体" pitchFamily="49" charset="-122"/>
              <a:ea typeface="楷体" pitchFamily="49" charset="-122"/>
            </a:endParaRPr>
          </a:p>
        </p:txBody>
      </p:sp>
      <p:sp>
        <p:nvSpPr>
          <p:cNvPr id="4" name="矩形 3"/>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多组织处理</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08525438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23852" y="897564"/>
            <a:ext cx="8424863" cy="3546395"/>
          </a:xfrm>
        </p:spPr>
        <p:txBody>
          <a:bodyPr>
            <a:normAutofit/>
          </a:bodyPr>
          <a:lstStyle/>
          <a:p>
            <a:pPr>
              <a:lnSpc>
                <a:spcPct val="150000"/>
              </a:lnSpc>
            </a:pPr>
            <a:r>
              <a:rPr lang="en-US" altLang="zh-CN" sz="1800" dirty="0" smtClean="0">
                <a:solidFill>
                  <a:srgbClr val="262626"/>
                </a:solidFill>
                <a:latin typeface="微软雅黑" pitchFamily="34" charset="-122"/>
                <a:ea typeface="微软雅黑" pitchFamily="34" charset="-122"/>
              </a:rPr>
              <a:t>EventBus</a:t>
            </a:r>
            <a:r>
              <a:rPr lang="zh-CN" altLang="en-US" sz="1800" dirty="0" smtClean="0">
                <a:solidFill>
                  <a:srgbClr val="262626"/>
                </a:solidFill>
                <a:latin typeface="微软雅黑" pitchFamily="34" charset="-122"/>
                <a:ea typeface="微软雅黑" pitchFamily="34" charset="-122"/>
              </a:rPr>
              <a:t>提供给</a:t>
            </a:r>
            <a:r>
              <a:rPr lang="en-US" altLang="zh-CN" sz="1800" dirty="0" smtClean="0">
                <a:solidFill>
                  <a:srgbClr val="262626"/>
                </a:solidFill>
                <a:latin typeface="微软雅黑" pitchFamily="34" charset="-122"/>
                <a:ea typeface="微软雅黑" pitchFamily="34" charset="-122"/>
              </a:rPr>
              <a:t>JS</a:t>
            </a:r>
            <a:r>
              <a:rPr lang="zh-CN" altLang="en-US" sz="1800" dirty="0" smtClean="0">
                <a:solidFill>
                  <a:srgbClr val="262626"/>
                </a:solidFill>
                <a:latin typeface="微软雅黑" pitchFamily="34" charset="-122"/>
                <a:ea typeface="微软雅黑" pitchFamily="34" charset="-122"/>
              </a:rPr>
              <a:t>和</a:t>
            </a:r>
            <a:r>
              <a:rPr lang="en-US" altLang="zh-CN" sz="1800" dirty="0" smtClean="0">
                <a:solidFill>
                  <a:srgbClr val="262626"/>
                </a:solidFill>
                <a:latin typeface="微软雅黑" pitchFamily="34" charset="-122"/>
                <a:ea typeface="微软雅黑" pitchFamily="34" charset="-122"/>
              </a:rPr>
              <a:t>Web Server</a:t>
            </a:r>
            <a:r>
              <a:rPr lang="zh-CN" altLang="en-US" sz="1800" dirty="0" smtClean="0">
                <a:solidFill>
                  <a:srgbClr val="262626"/>
                </a:solidFill>
                <a:latin typeface="微软雅黑" pitchFamily="34" charset="-122"/>
                <a:ea typeface="微软雅黑" pitchFamily="34" charset="-122"/>
              </a:rPr>
              <a:t>的唯一扩展方式，务必使用。</a:t>
            </a:r>
            <a:endParaRPr lang="en-US" altLang="zh-CN" sz="1800" dirty="0" smtClean="0">
              <a:solidFill>
                <a:srgbClr val="262626"/>
              </a:solidFill>
              <a:latin typeface="微软雅黑" pitchFamily="34" charset="-122"/>
              <a:ea typeface="微软雅黑" pitchFamily="34" charset="-122"/>
            </a:endParaRPr>
          </a:p>
          <a:p>
            <a:pPr>
              <a:lnSpc>
                <a:spcPct val="150000"/>
              </a:lnSpc>
            </a:pPr>
            <a:r>
              <a:rPr lang="en-US" altLang="zh-CN" sz="1800" dirty="0" smtClean="0">
                <a:solidFill>
                  <a:srgbClr val="262626"/>
                </a:solidFill>
                <a:latin typeface="微软雅黑" pitchFamily="34" charset="-122"/>
                <a:ea typeface="微软雅黑" pitchFamily="34" charset="-122"/>
              </a:rPr>
              <a:t>JS</a:t>
            </a:r>
            <a:r>
              <a:rPr lang="zh-CN" altLang="en-US" sz="1800" dirty="0" smtClean="0">
                <a:solidFill>
                  <a:srgbClr val="262626"/>
                </a:solidFill>
                <a:latin typeface="微软雅黑" pitchFamily="34" charset="-122"/>
                <a:ea typeface="微软雅黑" pitchFamily="34" charset="-122"/>
              </a:rPr>
              <a:t>端初始化主要扩展二个事件：</a:t>
            </a:r>
            <a:endParaRPr lang="en-US" altLang="zh-CN" sz="1800" dirty="0" smtClean="0">
              <a:solidFill>
                <a:srgbClr val="262626"/>
              </a:solidFill>
              <a:latin typeface="微软雅黑" pitchFamily="34" charset="-122"/>
              <a:ea typeface="微软雅黑" pitchFamily="34" charset="-122"/>
            </a:endParaRPr>
          </a:p>
          <a:p>
            <a:pPr lvl="1">
              <a:lnSpc>
                <a:spcPct val="150000"/>
              </a:lnSpc>
            </a:pPr>
            <a:r>
              <a:rPr lang="en-US" altLang="zh-CN" sz="1600" dirty="0" err="1" smtClean="0">
                <a:solidFill>
                  <a:srgbClr val="262626"/>
                </a:solidFill>
                <a:latin typeface="微软雅黑" pitchFamily="34" charset="-122"/>
                <a:ea typeface="微软雅黑" pitchFamily="34" charset="-122"/>
              </a:rPr>
              <a:t>pageOnLoad</a:t>
            </a:r>
            <a:r>
              <a:rPr lang="zh-CN" altLang="en-US" sz="1600" dirty="0" smtClean="0">
                <a:solidFill>
                  <a:srgbClr val="262626"/>
                </a:solidFill>
                <a:latin typeface="微软雅黑" pitchFamily="34" charset="-122"/>
                <a:ea typeface="微软雅黑" pitchFamily="34" charset="-122"/>
              </a:rPr>
              <a:t>：可增加后处理，完成页面元数据加载后的业务处理逻辑</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dirty="0" err="1" smtClean="0">
                <a:solidFill>
                  <a:srgbClr val="262626"/>
                </a:solidFill>
                <a:latin typeface="微软雅黑" pitchFamily="34" charset="-122"/>
                <a:ea typeface="微软雅黑" pitchFamily="34" charset="-122"/>
              </a:rPr>
              <a:t>fieldOnLoad</a:t>
            </a:r>
            <a:r>
              <a:rPr lang="zh-CN" altLang="en-US" sz="1600" dirty="0">
                <a:solidFill>
                  <a:srgbClr val="262626"/>
                </a:solidFill>
                <a:latin typeface="微软雅黑" pitchFamily="34" charset="-122"/>
                <a:ea typeface="微软雅黑" pitchFamily="34" charset="-122"/>
              </a:rPr>
              <a:t>：可增加</a:t>
            </a:r>
            <a:r>
              <a:rPr lang="zh-CN" altLang="en-US" sz="1600" dirty="0" smtClean="0">
                <a:solidFill>
                  <a:srgbClr val="262626"/>
                </a:solidFill>
                <a:latin typeface="微软雅黑" pitchFamily="34" charset="-122"/>
                <a:ea typeface="微软雅黑" pitchFamily="34" charset="-122"/>
              </a:rPr>
              <a:t>后处理，完成与数据相关的</a:t>
            </a:r>
            <a:r>
              <a:rPr lang="zh-CN" altLang="en-US" sz="1600" dirty="0">
                <a:solidFill>
                  <a:srgbClr val="262626"/>
                </a:solidFill>
                <a:latin typeface="微软雅黑" pitchFamily="34" charset="-122"/>
                <a:ea typeface="微软雅黑" pitchFamily="34" charset="-122"/>
              </a:rPr>
              <a:t>业务处理</a:t>
            </a:r>
            <a:r>
              <a:rPr lang="zh-CN" altLang="en-US" sz="1600" dirty="0" smtClean="0">
                <a:solidFill>
                  <a:srgbClr val="262626"/>
                </a:solidFill>
                <a:latin typeface="微软雅黑" pitchFamily="34" charset="-122"/>
                <a:ea typeface="微软雅黑" pitchFamily="34" charset="-122"/>
              </a:rPr>
              <a:t>逻辑</a:t>
            </a:r>
            <a:endParaRPr lang="en-US" altLang="zh-CN" sz="1600" dirty="0">
              <a:solidFill>
                <a:srgbClr val="262626"/>
              </a:solidFill>
              <a:latin typeface="微软雅黑" pitchFamily="34" charset="-122"/>
              <a:ea typeface="微软雅黑" pitchFamily="34" charset="-122"/>
            </a:endParaRPr>
          </a:p>
          <a:p>
            <a:pPr>
              <a:lnSpc>
                <a:spcPct val="150000"/>
              </a:lnSpc>
            </a:pPr>
            <a:r>
              <a:rPr lang="en-US" altLang="zh-CN" sz="1800" dirty="0">
                <a:solidFill>
                  <a:srgbClr val="262626"/>
                </a:solidFill>
                <a:latin typeface="微软雅黑" pitchFamily="34" charset="-122"/>
                <a:ea typeface="微软雅黑" pitchFamily="34" charset="-122"/>
              </a:rPr>
              <a:t>Ajax</a:t>
            </a:r>
            <a:r>
              <a:rPr lang="zh-CN" altLang="en-US" sz="1800" dirty="0">
                <a:solidFill>
                  <a:srgbClr val="262626"/>
                </a:solidFill>
                <a:latin typeface="微软雅黑" pitchFamily="34" charset="-122"/>
                <a:ea typeface="微软雅黑" pitchFamily="34" charset="-122"/>
              </a:rPr>
              <a:t>请求</a:t>
            </a:r>
            <a:r>
              <a:rPr lang="zh-CN" altLang="en-US" sz="1800" dirty="0" smtClean="0">
                <a:solidFill>
                  <a:srgbClr val="262626"/>
                </a:solidFill>
                <a:latin typeface="微软雅黑" pitchFamily="34" charset="-122"/>
                <a:ea typeface="微软雅黑" pitchFamily="34" charset="-122"/>
              </a:rPr>
              <a:t>，调用</a:t>
            </a:r>
            <a:r>
              <a:rPr lang="en-US" altLang="zh-CN" sz="1800" dirty="0" err="1">
                <a:solidFill>
                  <a:srgbClr val="262626"/>
                </a:solidFill>
                <a:latin typeface="微软雅黑" pitchFamily="34" charset="-122"/>
                <a:ea typeface="微软雅黑" pitchFamily="34" charset="-122"/>
              </a:rPr>
              <a:t>waf.doPost</a:t>
            </a:r>
            <a:r>
              <a:rPr lang="zh-CN" altLang="en-US" sz="1800" dirty="0">
                <a:solidFill>
                  <a:srgbClr val="262626"/>
                </a:solidFill>
                <a:latin typeface="微软雅黑" pitchFamily="34" charset="-122"/>
                <a:ea typeface="微软雅黑" pitchFamily="34" charset="-122"/>
              </a:rPr>
              <a:t>完成，不能使用其他类库</a:t>
            </a:r>
            <a:endParaRPr lang="en-US" altLang="zh-CN" sz="1800" dirty="0">
              <a:solidFill>
                <a:srgbClr val="262626"/>
              </a:solidFill>
              <a:latin typeface="微软雅黑" pitchFamily="34" charset="-122"/>
              <a:ea typeface="微软雅黑" pitchFamily="34" charset="-122"/>
            </a:endParaRPr>
          </a:p>
          <a:p>
            <a:pPr>
              <a:lnSpc>
                <a:spcPct val="150000"/>
              </a:lnSpc>
            </a:pPr>
            <a:r>
              <a:rPr lang="zh-CN" altLang="en-US" sz="1800" dirty="0">
                <a:solidFill>
                  <a:srgbClr val="262626"/>
                </a:solidFill>
                <a:latin typeface="微软雅黑" pitchFamily="34" charset="-122"/>
                <a:ea typeface="微软雅黑" pitchFamily="34" charset="-122"/>
              </a:rPr>
              <a:t>页面内申请打开新页面</a:t>
            </a:r>
            <a:r>
              <a:rPr lang="zh-CN" altLang="en-US" sz="1800" dirty="0" smtClean="0">
                <a:solidFill>
                  <a:srgbClr val="262626"/>
                </a:solidFill>
                <a:latin typeface="微软雅黑" pitchFamily="34" charset="-122"/>
                <a:ea typeface="微软雅黑" pitchFamily="34" charset="-122"/>
              </a:rPr>
              <a:t>，调用</a:t>
            </a:r>
            <a:r>
              <a:rPr lang="en-US" altLang="zh-CN" sz="1800" dirty="0">
                <a:solidFill>
                  <a:srgbClr val="262626"/>
                </a:solidFill>
                <a:latin typeface="微软雅黑" pitchFamily="34" charset="-122"/>
                <a:ea typeface="微软雅黑" pitchFamily="34" charset="-122"/>
              </a:rPr>
              <a:t>_</a:t>
            </a:r>
            <a:r>
              <a:rPr lang="en-US" altLang="zh-CN" sz="1800" dirty="0" err="1">
                <a:solidFill>
                  <a:srgbClr val="262626"/>
                </a:solidFill>
                <a:latin typeface="微软雅黑" pitchFamily="34" charset="-122"/>
                <a:ea typeface="微软雅黑" pitchFamily="34" charset="-122"/>
              </a:rPr>
              <a:t>self.addNewWindow</a:t>
            </a:r>
            <a:r>
              <a:rPr lang="zh-CN" altLang="en-US" sz="1800" dirty="0">
                <a:solidFill>
                  <a:srgbClr val="262626"/>
                </a:solidFill>
                <a:latin typeface="微软雅黑" pitchFamily="34" charset="-122"/>
                <a:ea typeface="微软雅黑" pitchFamily="34" charset="-122"/>
              </a:rPr>
              <a:t>，不要直接使用其他方式</a:t>
            </a:r>
            <a:r>
              <a:rPr lang="zh-CN" altLang="en-US" sz="1800" dirty="0" smtClean="0">
                <a:solidFill>
                  <a:srgbClr val="262626"/>
                </a:solidFill>
                <a:latin typeface="微软雅黑" pitchFamily="34" charset="-122"/>
                <a:ea typeface="微软雅黑" pitchFamily="34" charset="-122"/>
              </a:rPr>
              <a:t>。</a:t>
            </a:r>
            <a:endParaRPr lang="en-US" altLang="zh-CN" sz="1800" dirty="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zh-CN" altLang="en-US" sz="2800" b="1" dirty="0" smtClean="0">
                <a:latin typeface="微软雅黑" pitchFamily="34" charset="-122"/>
                <a:ea typeface="微软雅黑" pitchFamily="34" charset="-122"/>
              </a:rPr>
              <a:t>开发建议</a:t>
            </a:r>
            <a:endParaRPr sz="2800" b="1" dirty="0" smtClean="0">
              <a:latin typeface="微软雅黑" pitchFamily="34" charset="-122"/>
              <a:ea typeface="微软雅黑" pitchFamily="34" charset="-122"/>
            </a:endParaRPr>
          </a:p>
        </p:txBody>
      </p:sp>
      <p:sp>
        <p:nvSpPr>
          <p:cNvPr id="4" name="矩形 3"/>
          <p:cNvSpPr/>
          <p:nvPr/>
        </p:nvSpPr>
        <p:spPr>
          <a:xfrm>
            <a:off x="349474" y="613980"/>
            <a:ext cx="148622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a:solidFill>
                  <a:schemeClr val="bg1"/>
                </a:solidFill>
                <a:latin typeface="微软雅黑" panose="020B0503020204020204" pitchFamily="34" charset="-122"/>
                <a:ea typeface="微软雅黑" panose="020B0503020204020204" pitchFamily="34" charset="-122"/>
              </a:rPr>
              <a:t>开发建议</a:t>
            </a:r>
          </a:p>
        </p:txBody>
      </p:sp>
    </p:spTree>
    <p:extLst>
      <p:ext uri="{BB962C8B-B14F-4D97-AF65-F5344CB8AC3E}">
        <p14:creationId xmlns:p14="http://schemas.microsoft.com/office/powerpoint/2010/main" xmlns="" val="316790525"/>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smtClean="0"/>
              <a:t>特别声明</a:t>
            </a:r>
            <a:endParaRPr kumimoji="1" lang="zh-CN" altLang="en-US" dirty="0"/>
          </a:p>
        </p:txBody>
      </p:sp>
      <p:sp>
        <p:nvSpPr>
          <p:cNvPr id="5" name="Text Box 4"/>
          <p:cNvSpPr txBox="1">
            <a:spLocks noChangeArrowheads="1"/>
          </p:cNvSpPr>
          <p:nvPr/>
        </p:nvSpPr>
        <p:spPr bwMode="auto">
          <a:xfrm>
            <a:off x="203200" y="737357"/>
            <a:ext cx="8617272" cy="36009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350" tIns="45675" rIns="91350" bIns="45675">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endParaRPr lang="zh-CN" altLang="en-US"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err="1">
                <a:solidFill>
                  <a:schemeClr val="tx1">
                    <a:lumMod val="65000"/>
                    <a:lumOff val="35000"/>
                  </a:schemeClr>
                </a:solidFill>
                <a:latin typeface="微软雅黑" pitchFamily="34" charset="-122"/>
                <a:ea typeface="微软雅黑" pitchFamily="34" charset="-122"/>
              </a:rPr>
              <a:t>SQLServer</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ParallelSysplex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IntelligentMiner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err="1">
                <a:solidFill>
                  <a:schemeClr val="tx1">
                    <a:lumMod val="65000"/>
                    <a:lumOff val="35000"/>
                  </a:schemeClr>
                </a:solidFill>
                <a:latin typeface="微软雅黑" pitchFamily="34" charset="-122"/>
                <a:ea typeface="微软雅黑" pitchFamily="34" charset="-122"/>
              </a:rPr>
              <a:t>ServerTM</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公司的注册商标。</a:t>
            </a:r>
          </a:p>
          <a:p>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UNIXINTERNATIONALCO.,LIMTED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err="1">
                <a:solidFill>
                  <a:schemeClr val="tx1">
                    <a:lumMod val="65000"/>
                    <a:lumOff val="35000"/>
                  </a:schemeClr>
                </a:solidFill>
                <a:latin typeface="微软雅黑" pitchFamily="34" charset="-122"/>
                <a:ea typeface="微软雅黑" pitchFamily="34" charset="-122"/>
              </a:rPr>
              <a:t>OpenGroup</a:t>
            </a:r>
            <a:r>
              <a:rPr lang="zh-CN" altLang="en-US" sz="1200" dirty="0">
                <a:solidFill>
                  <a:schemeClr val="tx1">
                    <a:lumMod val="65000"/>
                    <a:lumOff val="35000"/>
                  </a:schemeClr>
                </a:solidFill>
                <a:latin typeface="微软雅黑" pitchFamily="34" charset="-122"/>
                <a:ea typeface="微软雅黑" pitchFamily="34" charset="-122"/>
              </a:rPr>
              <a:t>的注册商标。</a:t>
            </a:r>
          </a:p>
          <a:p>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ProgramNeighborhood</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MetaFrame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WinFrame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VideoFrame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err="1">
                <a:solidFill>
                  <a:schemeClr val="tx1">
                    <a:lumMod val="65000"/>
                    <a:lumOff val="35000"/>
                  </a:schemeClr>
                </a:solidFill>
                <a:latin typeface="微软雅黑" pitchFamily="34" charset="-122"/>
                <a:ea typeface="微软雅黑" pitchFamily="34" charset="-122"/>
              </a:rPr>
              <a:t>CitrixSystems</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HATEMOGLUTEKSTILGIYIMSANAYIVETICARETA.S.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WorldWideWeb</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r>
              <a:rPr lang="en-US" altLang="zh-CN" sz="1200" dirty="0">
                <a:solidFill>
                  <a:schemeClr val="tx1">
                    <a:lumMod val="65000"/>
                    <a:lumOff val="35000"/>
                  </a:schemeClr>
                </a:solidFill>
                <a:latin typeface="微软雅黑" pitchFamily="34" charset="-122"/>
                <a:ea typeface="微软雅黑" pitchFamily="34" charset="-122"/>
              </a:rPr>
              <a:t>JAVA®</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a:t>
            </a:r>
            <a:r>
              <a:rPr lang="zh-CN" altLang="en-US" sz="1200" dirty="0">
                <a:solidFill>
                  <a:schemeClr val="tx1">
                    <a:lumMod val="65000"/>
                    <a:lumOff val="35000"/>
                  </a:schemeClr>
                </a:solidFill>
                <a:latin typeface="微软雅黑" pitchFamily="34" charset="-122"/>
                <a:ea typeface="微软雅黑" pitchFamily="34" charset="-122"/>
              </a:rPr>
              <a:t>许可使用。</a:t>
            </a:r>
          </a:p>
          <a:p>
            <a:r>
              <a:rPr lang="en-US" altLang="zh-CN" sz="1200" dirty="0" err="1">
                <a:solidFill>
                  <a:schemeClr val="tx1">
                    <a:lumMod val="65000"/>
                    <a:lumOff val="35000"/>
                  </a:schemeClr>
                </a:solidFill>
                <a:latin typeface="微软雅黑" pitchFamily="34" charset="-122"/>
                <a:ea typeface="微软雅黑" pitchFamily="34" charset="-122"/>
              </a:rPr>
              <a:t>Apusic</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a:t>
            </a:r>
            <a:r>
              <a:rPr lang="zh-CN" altLang="en-US" sz="1200" dirty="0">
                <a:solidFill>
                  <a:schemeClr val="tx1">
                    <a:lumMod val="65000"/>
                    <a:lumOff val="35000"/>
                  </a:schemeClr>
                </a:solidFill>
                <a:latin typeface="微软雅黑" pitchFamily="34" charset="-122"/>
                <a:ea typeface="微软雅黑" pitchFamily="34" charset="-122"/>
              </a:rPr>
              <a:t>、友商网</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和其它金蝶产品和服务以及它们各自的徽标是金蝶软件（中国）有限公司在中国和世界其它一些国家的商标或注册商标。本文档提到的所有其它产品和服务名称是它们各自公司的商标。</a:t>
            </a:r>
          </a:p>
        </p:txBody>
      </p:sp>
    </p:spTree>
    <p:extLst>
      <p:ext uri="{BB962C8B-B14F-4D97-AF65-F5344CB8AC3E}">
        <p14:creationId xmlns:p14="http://schemas.microsoft.com/office/powerpoint/2010/main" xmlns="" val="189355922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图片 122"/>
          <p:cNvPicPr>
            <a:picLocks noChangeAspect="1"/>
          </p:cNvPicPr>
          <p:nvPr/>
        </p:nvPicPr>
        <p:blipFill>
          <a:blip r:embed="rId3"/>
          <a:stretch>
            <a:fillRect/>
          </a:stretch>
        </p:blipFill>
        <p:spPr>
          <a:xfrm>
            <a:off x="5796136" y="4533976"/>
            <a:ext cx="2790476" cy="609524"/>
          </a:xfrm>
          <a:prstGeom prst="rect">
            <a:avLst/>
          </a:prstGeom>
        </p:spPr>
      </p:pic>
      <p:sp>
        <p:nvSpPr>
          <p:cNvPr id="109570" name="标题 2"/>
          <p:cNvSpPr>
            <a:spLocks noGrp="1"/>
          </p:cNvSpPr>
          <p:nvPr>
            <p:ph type="title"/>
          </p:nvPr>
        </p:nvSpPr>
        <p:spPr>
          <a:xfrm>
            <a:off x="323851" y="1"/>
            <a:ext cx="7127875" cy="520700"/>
          </a:xfrm>
        </p:spPr>
        <p:txBody>
          <a:bodyPr>
            <a:normAutofit/>
          </a:bodyPr>
          <a:lstStyle/>
          <a:p>
            <a:r>
              <a:rPr lang="en-US" altLang="zh-CN" sz="2800" b="1" dirty="0" smtClean="0">
                <a:latin typeface="楷体" pitchFamily="49" charset="-122"/>
                <a:ea typeface="楷体" pitchFamily="49" charset="-122"/>
              </a:rPr>
              <a:t>WEB</a:t>
            </a:r>
            <a:r>
              <a:rPr lang="zh-CN" altLang="en-US" sz="2800" b="1" dirty="0" smtClean="0">
                <a:latin typeface="楷体" pitchFamily="49" charset="-122"/>
                <a:ea typeface="楷体" pitchFamily="49" charset="-122"/>
              </a:rPr>
              <a:t>平台技术框架</a:t>
            </a:r>
            <a:endParaRPr sz="2800" b="1" dirty="0" smtClean="0">
              <a:latin typeface="楷体" pitchFamily="49" charset="-122"/>
              <a:ea typeface="楷体" pitchFamily="49" charset="-122"/>
            </a:endParaRPr>
          </a:p>
        </p:txBody>
      </p:sp>
      <p:grpSp>
        <p:nvGrpSpPr>
          <p:cNvPr id="78" name="组合 140"/>
          <p:cNvGrpSpPr>
            <a:grpSpLocks/>
          </p:cNvGrpSpPr>
          <p:nvPr/>
        </p:nvGrpSpPr>
        <p:grpSpPr bwMode="auto">
          <a:xfrm>
            <a:off x="247418" y="692960"/>
            <a:ext cx="8068998" cy="4111039"/>
            <a:chOff x="179388" y="1124525"/>
            <a:chExt cx="8713789" cy="4896865"/>
          </a:xfrm>
        </p:grpSpPr>
        <p:sp>
          <p:nvSpPr>
            <p:cNvPr id="84" name="圆角矩形 83"/>
            <p:cNvSpPr/>
            <p:nvPr/>
          </p:nvSpPr>
          <p:spPr bwMode="auto">
            <a:xfrm>
              <a:off x="179388" y="1124526"/>
              <a:ext cx="1800369" cy="4824852"/>
            </a:xfrm>
            <a:prstGeom prst="round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sp3d extrusionH="57150" prstMaterial="metal">
                <a:bevelT w="38100" h="25400"/>
                <a:contourClr>
                  <a:schemeClr val="bg2"/>
                </a:contourClr>
              </a:sp3d>
            </a:bodyPr>
            <a:lstStyle/>
            <a:p>
              <a:pPr algn="ctr">
                <a:defRPr/>
              </a:pPr>
              <a:r>
                <a:rPr lang="en-US" altLang="zh-CN" sz="1200" b="1" dirty="0" smtClean="0">
                  <a:ln w="50800"/>
                  <a:solidFill>
                    <a:srgbClr val="003B76"/>
                  </a:solidFill>
                </a:rPr>
                <a:t>Client/Browser</a:t>
              </a:r>
              <a:endParaRPr lang="en-US" altLang="zh-CN" sz="1200" b="1" cap="all" dirty="0">
                <a:ln w="9000" cmpd="sng">
                  <a:solidFill>
                    <a:srgbClr val="000000">
                      <a:shade val="50000"/>
                      <a:satMod val="120000"/>
                    </a:srgbClr>
                  </a:solidFill>
                  <a:prstDash val="solid"/>
                </a:ln>
                <a:solidFill>
                  <a:srgbClr val="003B76"/>
                </a:solidFill>
                <a:effectLst>
                  <a:reflection blurRad="12700" stA="28000" endPos="45000" dist="1000" dir="5400000" sy="-100000" algn="bl" rotWithShape="0"/>
                </a:effectLst>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p:txBody>
        </p:sp>
        <p:sp>
          <p:nvSpPr>
            <p:cNvPr id="85" name="圆角矩形 84"/>
            <p:cNvSpPr/>
            <p:nvPr/>
          </p:nvSpPr>
          <p:spPr bwMode="auto">
            <a:xfrm>
              <a:off x="2411846" y="1124526"/>
              <a:ext cx="4176257" cy="4896864"/>
            </a:xfrm>
            <a:prstGeom prst="roundRect">
              <a:avLst/>
            </a:prstGeom>
            <a:solidFill>
              <a:schemeClr val="accent1">
                <a:lumMod val="40000"/>
                <a:lumOff val="60000"/>
              </a:schemeClr>
            </a:solidFill>
            <a:ln/>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sp3d extrusionH="57150" prstMaterial="metal">
                <a:bevelT w="38100" h="25400"/>
                <a:contourClr>
                  <a:schemeClr val="bg2"/>
                </a:contourClr>
              </a:sp3d>
            </a:bodyPr>
            <a:lstStyle/>
            <a:p>
              <a:pPr algn="ctr">
                <a:defRPr/>
              </a:pPr>
              <a:r>
                <a:rPr lang="en-US" altLang="zh-CN" sz="1200" b="1" dirty="0" smtClean="0">
                  <a:ln w="50800"/>
                  <a:solidFill>
                    <a:srgbClr val="000000"/>
                  </a:solidFill>
                </a:rPr>
                <a:t>Web Server</a:t>
              </a:r>
              <a:endParaRPr lang="en-US" altLang="zh-CN" sz="1200" b="1" dirty="0">
                <a:ln w="50800"/>
                <a:solidFill>
                  <a:srgbClr val="000000"/>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p:txBody>
        </p:sp>
        <p:sp>
          <p:nvSpPr>
            <p:cNvPr id="86" name="圆角矩形 85"/>
            <p:cNvSpPr/>
            <p:nvPr/>
          </p:nvSpPr>
          <p:spPr bwMode="auto">
            <a:xfrm>
              <a:off x="377825" y="1550442"/>
              <a:ext cx="1316038" cy="511175"/>
            </a:xfrm>
            <a:prstGeom prst="roundRect">
              <a:avLst/>
            </a:prstGeom>
            <a:gradFill>
              <a:gsLst>
                <a:gs pos="0">
                  <a:srgbClr val="8488C4"/>
                </a:gs>
                <a:gs pos="53000">
                  <a:srgbClr val="D4DEFF"/>
                </a:gs>
                <a:gs pos="83000">
                  <a:srgbClr val="D4DEFF"/>
                </a:gs>
                <a:gs pos="100000">
                  <a:srgbClr val="96AB94"/>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界面动态渲染</a:t>
              </a:r>
              <a:endParaRPr lang="en-US" altLang="zh-CN" sz="1100" dirty="0">
                <a:solidFill>
                  <a:srgbClr val="000000"/>
                </a:solidFill>
              </a:endParaRPr>
            </a:p>
          </p:txBody>
        </p:sp>
        <p:sp>
          <p:nvSpPr>
            <p:cNvPr id="87" name="椭圆 86"/>
            <p:cNvSpPr/>
            <p:nvPr/>
          </p:nvSpPr>
          <p:spPr bwMode="auto">
            <a:xfrm>
              <a:off x="2483645" y="2500300"/>
              <a:ext cx="1717956" cy="803963"/>
            </a:xfrm>
            <a:prstGeom prst="ellipse">
              <a:avLst/>
            </a:prstGeom>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b="1" dirty="0">
                  <a:ln w="1905"/>
                  <a:gradFill>
                    <a:gsLst>
                      <a:gs pos="0">
                        <a:srgbClr val="00356A">
                          <a:shade val="20000"/>
                          <a:satMod val="200000"/>
                        </a:srgbClr>
                      </a:gs>
                      <a:gs pos="78000">
                        <a:srgbClr val="00356A">
                          <a:tint val="90000"/>
                          <a:shade val="89000"/>
                          <a:satMod val="220000"/>
                        </a:srgbClr>
                      </a:gs>
                      <a:gs pos="100000">
                        <a:srgbClr val="00356A">
                          <a:tint val="12000"/>
                          <a:satMod val="255000"/>
                        </a:srgbClr>
                      </a:gs>
                    </a:gsLst>
                    <a:lin ang="5400000"/>
                  </a:gradFill>
                  <a:effectLst>
                    <a:innerShdw blurRad="69850" dist="43180" dir="5400000">
                      <a:srgbClr val="000000">
                        <a:alpha val="65000"/>
                      </a:srgbClr>
                    </a:innerShdw>
                  </a:effectLst>
                </a:rPr>
                <a:t>HTTP Service Dispatcher</a:t>
              </a:r>
            </a:p>
          </p:txBody>
        </p:sp>
        <p:sp>
          <p:nvSpPr>
            <p:cNvPr id="88" name="椭圆 9"/>
            <p:cNvSpPr/>
            <p:nvPr/>
          </p:nvSpPr>
          <p:spPr bwMode="auto">
            <a:xfrm>
              <a:off x="5223678" y="1637213"/>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1050" dirty="0" smtClean="0">
                  <a:solidFill>
                    <a:srgbClr val="000066"/>
                  </a:solidFill>
                </a:rPr>
                <a:t>通用</a:t>
              </a:r>
              <a:r>
                <a:rPr lang="en-US" altLang="zh-CN" sz="1050" dirty="0" err="1" smtClean="0">
                  <a:solidFill>
                    <a:srgbClr val="000066"/>
                  </a:solidFill>
                </a:rPr>
                <a:t>业务</a:t>
              </a:r>
              <a:r>
                <a:rPr lang="en-US" altLang="zh-CN" sz="1050" dirty="0" smtClean="0">
                  <a:solidFill>
                    <a:srgbClr val="000066"/>
                  </a:solidFill>
                </a:rPr>
                <a:t> </a:t>
              </a:r>
              <a:r>
                <a:rPr lang="en-US" altLang="zh-CN" sz="1050" dirty="0">
                  <a:solidFill>
                    <a:srgbClr val="000066"/>
                  </a:solidFill>
                </a:rPr>
                <a:t>Service</a:t>
              </a:r>
            </a:p>
          </p:txBody>
        </p:sp>
        <p:sp>
          <p:nvSpPr>
            <p:cNvPr id="89" name="椭圆 88"/>
            <p:cNvSpPr/>
            <p:nvPr/>
          </p:nvSpPr>
          <p:spPr bwMode="auto">
            <a:xfrm>
              <a:off x="5223678" y="2276872"/>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050" dirty="0">
                  <a:solidFill>
                    <a:srgbClr val="000066"/>
                  </a:solidFill>
                </a:rPr>
                <a:t>BOTP</a:t>
              </a:r>
              <a:endParaRPr lang="zh-CN" altLang="en-US" sz="1100" dirty="0">
                <a:solidFill>
                  <a:srgbClr val="000066"/>
                </a:solidFill>
              </a:endParaRPr>
            </a:p>
          </p:txBody>
        </p:sp>
        <p:sp>
          <p:nvSpPr>
            <p:cNvPr id="90" name="椭圆 89"/>
            <p:cNvSpPr/>
            <p:nvPr/>
          </p:nvSpPr>
          <p:spPr bwMode="auto">
            <a:xfrm>
              <a:off x="5223678" y="2846873"/>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工作流</a:t>
              </a:r>
              <a:endParaRPr lang="zh-CN" altLang="en-US" sz="1100" dirty="0">
                <a:solidFill>
                  <a:srgbClr val="000066"/>
                </a:solidFill>
              </a:endParaRPr>
            </a:p>
          </p:txBody>
        </p:sp>
        <p:sp>
          <p:nvSpPr>
            <p:cNvPr id="91" name="椭圆 90"/>
            <p:cNvSpPr/>
            <p:nvPr/>
          </p:nvSpPr>
          <p:spPr bwMode="auto">
            <a:xfrm>
              <a:off x="5223678" y="3494532"/>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附件管理</a:t>
              </a:r>
              <a:endParaRPr lang="zh-CN" altLang="en-US" sz="1100" dirty="0">
                <a:solidFill>
                  <a:srgbClr val="000066"/>
                </a:solidFill>
              </a:endParaRPr>
            </a:p>
          </p:txBody>
        </p:sp>
        <p:sp>
          <p:nvSpPr>
            <p:cNvPr id="92" name="圆角矩形 91"/>
            <p:cNvSpPr/>
            <p:nvPr/>
          </p:nvSpPr>
          <p:spPr bwMode="auto">
            <a:xfrm>
              <a:off x="377825" y="2414539"/>
              <a:ext cx="1293813" cy="511175"/>
            </a:xfrm>
            <a:prstGeom prst="roundRect">
              <a:avLst/>
            </a:prstGeom>
            <a:gradFill>
              <a:gsLst>
                <a:gs pos="0">
                  <a:srgbClr val="8488C4"/>
                </a:gs>
                <a:gs pos="53000">
                  <a:srgbClr val="D4DEFF"/>
                </a:gs>
                <a:gs pos="83000">
                  <a:srgbClr val="D4DEFF"/>
                </a:gs>
                <a:gs pos="100000">
                  <a:srgbClr val="96AB94"/>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显示风格</a:t>
              </a:r>
              <a:endParaRPr lang="en-US" altLang="zh-CN" sz="1100" dirty="0" smtClean="0">
                <a:solidFill>
                  <a:srgbClr val="000000"/>
                </a:solidFill>
              </a:endParaRPr>
            </a:p>
            <a:p>
              <a:pPr algn="ctr">
                <a:defRPr/>
              </a:pPr>
              <a:r>
                <a:rPr lang="en-US" altLang="zh-CN" sz="1100" dirty="0" smtClean="0">
                  <a:solidFill>
                    <a:srgbClr val="000000"/>
                  </a:solidFill>
                </a:rPr>
                <a:t>CSS3</a:t>
              </a:r>
              <a:endParaRPr lang="en-US" altLang="zh-CN" sz="1100" dirty="0">
                <a:solidFill>
                  <a:srgbClr val="000000"/>
                </a:solidFill>
              </a:endParaRPr>
            </a:p>
          </p:txBody>
        </p:sp>
        <p:sp>
          <p:nvSpPr>
            <p:cNvPr id="93" name="圆角矩形 92"/>
            <p:cNvSpPr/>
            <p:nvPr/>
          </p:nvSpPr>
          <p:spPr bwMode="auto">
            <a:xfrm>
              <a:off x="387350" y="3278635"/>
              <a:ext cx="1282700" cy="511175"/>
            </a:xfrm>
            <a:prstGeom prst="roundRect">
              <a:avLst/>
            </a:prstGeom>
            <a:gradFill>
              <a:gsLst>
                <a:gs pos="0">
                  <a:srgbClr val="03D4A8"/>
                </a:gs>
                <a:gs pos="25000">
                  <a:srgbClr val="21D6E0"/>
                </a:gs>
                <a:gs pos="75000">
                  <a:srgbClr val="0087E6"/>
                </a:gs>
                <a:gs pos="100000">
                  <a:srgbClr val="005CBF"/>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业务事件逻辑</a:t>
              </a:r>
              <a:r>
                <a:rPr lang="en-US" altLang="zh-CN" sz="1100" dirty="0" smtClean="0">
                  <a:solidFill>
                    <a:srgbClr val="000000"/>
                  </a:solidFill>
                </a:rPr>
                <a:t>JS</a:t>
              </a:r>
              <a:endParaRPr lang="en-US" altLang="zh-CN" sz="1100" dirty="0">
                <a:solidFill>
                  <a:srgbClr val="000000"/>
                </a:solidFill>
              </a:endParaRPr>
            </a:p>
          </p:txBody>
        </p:sp>
        <p:sp>
          <p:nvSpPr>
            <p:cNvPr id="94" name="圆角矩形 93"/>
            <p:cNvSpPr/>
            <p:nvPr/>
          </p:nvSpPr>
          <p:spPr bwMode="auto">
            <a:xfrm>
              <a:off x="411163" y="4120426"/>
              <a:ext cx="1282701" cy="511175"/>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基础控件</a:t>
              </a:r>
              <a:r>
                <a:rPr lang="en-US" altLang="zh-CN" sz="1100" dirty="0" smtClean="0">
                  <a:solidFill>
                    <a:srgbClr val="000000"/>
                  </a:solidFill>
                </a:rPr>
                <a:t>JQUERY</a:t>
              </a:r>
              <a:endParaRPr lang="en-US" altLang="zh-CN" sz="1100" dirty="0">
                <a:solidFill>
                  <a:srgbClr val="000000"/>
                </a:solidFill>
              </a:endParaRPr>
            </a:p>
          </p:txBody>
        </p:sp>
        <p:sp>
          <p:nvSpPr>
            <p:cNvPr id="95" name="椭圆 94"/>
            <p:cNvSpPr/>
            <p:nvPr/>
          </p:nvSpPr>
          <p:spPr bwMode="auto">
            <a:xfrm>
              <a:off x="5223678" y="4142866"/>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1100" dirty="0">
                  <a:solidFill>
                    <a:srgbClr val="000066"/>
                  </a:solidFill>
                </a:rPr>
                <a:t>编码规则</a:t>
              </a:r>
            </a:p>
          </p:txBody>
        </p:sp>
        <p:sp>
          <p:nvSpPr>
            <p:cNvPr id="96" name="圆角矩形 95"/>
            <p:cNvSpPr/>
            <p:nvPr/>
          </p:nvSpPr>
          <p:spPr bwMode="auto">
            <a:xfrm>
              <a:off x="6915469" y="1124525"/>
              <a:ext cx="1977708" cy="4896765"/>
            </a:xfrm>
            <a:prstGeom prst="roundRect">
              <a:avLst/>
            </a:prstGeom>
            <a:solidFill>
              <a:schemeClr val="accent2"/>
            </a:solidFill>
            <a:ln/>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sp3d extrusionH="57150" prstMaterial="metal">
                <a:bevelT w="38100" h="25400"/>
                <a:contourClr>
                  <a:schemeClr val="bg2"/>
                </a:contourClr>
              </a:sp3d>
            </a:bodyPr>
            <a:lstStyle/>
            <a:p>
              <a:pPr algn="ctr">
                <a:defRPr/>
              </a:pPr>
              <a:r>
                <a:rPr lang="en-US" altLang="zh-CN" sz="1200" b="1" dirty="0" smtClean="0">
                  <a:ln w="50800"/>
                  <a:solidFill>
                    <a:srgbClr val="FFFFFF"/>
                  </a:solidFill>
                </a:rPr>
                <a:t>Application Server</a:t>
              </a: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p:txBody>
        </p:sp>
        <p:sp>
          <p:nvSpPr>
            <p:cNvPr id="97" name="椭圆 96"/>
            <p:cNvSpPr/>
            <p:nvPr/>
          </p:nvSpPr>
          <p:spPr bwMode="auto">
            <a:xfrm>
              <a:off x="7284218" y="1694458"/>
              <a:ext cx="1392238" cy="439737"/>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模块A</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98" name="椭圆 97"/>
            <p:cNvSpPr/>
            <p:nvPr/>
          </p:nvSpPr>
          <p:spPr bwMode="auto">
            <a:xfrm>
              <a:off x="7308304" y="2276475"/>
              <a:ext cx="1392238"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模块B</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99" name="椭圆 98"/>
            <p:cNvSpPr/>
            <p:nvPr/>
          </p:nvSpPr>
          <p:spPr bwMode="auto">
            <a:xfrm>
              <a:off x="7294565" y="2846389"/>
              <a:ext cx="1390650"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模块C</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100" name="椭圆 99"/>
            <p:cNvSpPr/>
            <p:nvPr/>
          </p:nvSpPr>
          <p:spPr bwMode="auto">
            <a:xfrm>
              <a:off x="7294565" y="3495676"/>
              <a:ext cx="1390650"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模块D</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101" name="椭圆 100"/>
            <p:cNvSpPr/>
            <p:nvPr/>
          </p:nvSpPr>
          <p:spPr bwMode="auto">
            <a:xfrm>
              <a:off x="7308852" y="4143376"/>
              <a:ext cx="1392238"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102" name="椭圆 101"/>
            <p:cNvSpPr/>
            <p:nvPr/>
          </p:nvSpPr>
          <p:spPr bwMode="auto">
            <a:xfrm>
              <a:off x="3347864" y="1988688"/>
              <a:ext cx="960108" cy="584700"/>
            </a:xfrm>
            <a:prstGeom prst="ellipse">
              <a:avLst/>
            </a:prstGeom>
            <a:solidFill>
              <a:srgbClr val="FFFFAB"/>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900" dirty="0" smtClean="0">
                  <a:solidFill>
                    <a:srgbClr val="000000"/>
                  </a:solidFill>
                </a:rPr>
                <a:t>E</a:t>
              </a:r>
              <a:r>
                <a:rPr lang="en-US" altLang="zh-CN" sz="900" dirty="0" smtClean="0">
                  <a:solidFill>
                    <a:srgbClr val="000000"/>
                  </a:solidFill>
                </a:rPr>
                <a:t>ventBus</a:t>
              </a:r>
              <a:endParaRPr lang="zh-CN" altLang="en-US" sz="900" dirty="0">
                <a:solidFill>
                  <a:srgbClr val="000000"/>
                </a:solidFill>
              </a:endParaRPr>
            </a:p>
          </p:txBody>
        </p:sp>
        <p:sp>
          <p:nvSpPr>
            <p:cNvPr id="103" name="椭圆 102"/>
            <p:cNvSpPr/>
            <p:nvPr/>
          </p:nvSpPr>
          <p:spPr bwMode="auto">
            <a:xfrm>
              <a:off x="2411760" y="1988688"/>
              <a:ext cx="912099" cy="584700"/>
            </a:xfrm>
            <a:prstGeom prst="ellipse">
              <a:avLst/>
            </a:prstGeom>
            <a:solidFill>
              <a:srgbClr val="FFFFAB"/>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900" dirty="0" smtClean="0">
                  <a:solidFill>
                    <a:srgbClr val="000000"/>
                  </a:solidFill>
                </a:rPr>
                <a:t>JSON</a:t>
              </a:r>
            </a:p>
            <a:p>
              <a:pPr algn="ctr">
                <a:defRPr/>
              </a:pPr>
              <a:r>
                <a:rPr lang="en-US" altLang="zh-CN" sz="900" dirty="0" smtClean="0">
                  <a:solidFill>
                    <a:srgbClr val="000000"/>
                  </a:solidFill>
                </a:rPr>
                <a:t>Convert</a:t>
              </a:r>
              <a:endParaRPr lang="zh-CN" altLang="en-US" sz="900" dirty="0">
                <a:solidFill>
                  <a:srgbClr val="000000"/>
                </a:solidFill>
              </a:endParaRPr>
            </a:p>
          </p:txBody>
        </p:sp>
        <p:sp>
          <p:nvSpPr>
            <p:cNvPr id="104" name="椭圆 103"/>
            <p:cNvSpPr/>
            <p:nvPr/>
          </p:nvSpPr>
          <p:spPr bwMode="auto">
            <a:xfrm>
              <a:off x="2483768" y="3212753"/>
              <a:ext cx="1584176" cy="584700"/>
            </a:xfrm>
            <a:prstGeom prst="ellipse">
              <a:avLst/>
            </a:prstGeom>
            <a:solidFill>
              <a:srgbClr val="FFFFAB"/>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900" dirty="0">
                  <a:solidFill>
                    <a:srgbClr val="000000"/>
                  </a:solidFill>
                </a:rPr>
                <a:t>Interceptor</a:t>
              </a:r>
              <a:endParaRPr lang="zh-CN" altLang="en-US" sz="900" dirty="0">
                <a:solidFill>
                  <a:srgbClr val="000000"/>
                </a:solidFill>
              </a:endParaRPr>
            </a:p>
          </p:txBody>
        </p:sp>
        <p:sp>
          <p:nvSpPr>
            <p:cNvPr id="105" name="圆角矩形 104"/>
            <p:cNvSpPr/>
            <p:nvPr/>
          </p:nvSpPr>
          <p:spPr bwMode="auto">
            <a:xfrm>
              <a:off x="2700339" y="3856039"/>
              <a:ext cx="1223962"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权限</a:t>
              </a:r>
              <a:endParaRPr lang="zh-CN" altLang="en-US" sz="1050" dirty="0">
                <a:solidFill>
                  <a:srgbClr val="FFFFFF"/>
                </a:solidFill>
              </a:endParaRPr>
            </a:p>
          </p:txBody>
        </p:sp>
        <p:sp>
          <p:nvSpPr>
            <p:cNvPr id="106" name="圆角矩形 105"/>
            <p:cNvSpPr/>
            <p:nvPr/>
          </p:nvSpPr>
          <p:spPr bwMode="auto">
            <a:xfrm>
              <a:off x="2701877" y="4293909"/>
              <a:ext cx="1212850"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License</a:t>
              </a:r>
              <a:endParaRPr lang="zh-CN" altLang="en-US" sz="1050" dirty="0">
                <a:solidFill>
                  <a:srgbClr val="FFFFFF"/>
                </a:solidFill>
              </a:endParaRPr>
            </a:p>
          </p:txBody>
        </p:sp>
        <p:sp>
          <p:nvSpPr>
            <p:cNvPr id="107" name="左大括号 106"/>
            <p:cNvSpPr/>
            <p:nvPr/>
          </p:nvSpPr>
          <p:spPr bwMode="auto">
            <a:xfrm>
              <a:off x="2555876" y="3716340"/>
              <a:ext cx="71438" cy="1746251"/>
            </a:xfrm>
            <a:prstGeom prst="leftBrace">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zh-CN" altLang="en-US" sz="180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8" name="左右箭头 107"/>
            <p:cNvSpPr/>
            <p:nvPr/>
          </p:nvSpPr>
          <p:spPr bwMode="auto">
            <a:xfrm>
              <a:off x="6346826" y="1700213"/>
              <a:ext cx="865188"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09" name="右大括号 108"/>
            <p:cNvSpPr/>
            <p:nvPr/>
          </p:nvSpPr>
          <p:spPr bwMode="auto">
            <a:xfrm>
              <a:off x="2051772" y="1628615"/>
              <a:ext cx="360074" cy="3816674"/>
            </a:xfrm>
            <a:prstGeom prst="rightBrace">
              <a:avLst>
                <a:gd name="adj1" fmla="val 8333"/>
                <a:gd name="adj2" fmla="val 50000"/>
              </a:avLst>
            </a:prstGeom>
            <a:ln>
              <a:headEnd type="arrow"/>
              <a:tailEnd type="arrow" w="med" len="med"/>
            </a:ln>
          </p:spPr>
          <p:style>
            <a:lnRef idx="2">
              <a:schemeClr val="accent5"/>
            </a:lnRef>
            <a:fillRef idx="0">
              <a:schemeClr val="accent5"/>
            </a:fillRef>
            <a:effectRef idx="1">
              <a:schemeClr val="accent5"/>
            </a:effectRef>
            <a:fontRef idx="minor">
              <a:schemeClr val="tx1"/>
            </a:fontRef>
          </p:style>
          <p:txBody>
            <a:bodyPr anchor="ctr">
              <a:sp3d contourW="6350" prstMaterial="metal">
                <a:bevelT w="127000" h="31750" prst="relaxedInset"/>
                <a:contourClr>
                  <a:schemeClr val="accent1">
                    <a:shade val="75000"/>
                  </a:schemeClr>
                </a:contourClr>
              </a:sp3d>
            </a:bodyPr>
            <a:lstStyle/>
            <a:p>
              <a:pPr algn="ctr">
                <a:defRPr/>
              </a:pPr>
              <a:r>
                <a:rPr lang="en-US" altLang="zh-CN" sz="1050" b="1" cap="all" dirty="0">
                  <a:ln w="0"/>
                  <a:gradFill flip="none">
                    <a:gsLst>
                      <a:gs pos="0">
                        <a:srgbClr val="0060C0">
                          <a:tint val="75000"/>
                          <a:shade val="75000"/>
                          <a:satMod val="170000"/>
                        </a:srgbClr>
                      </a:gs>
                      <a:gs pos="49000">
                        <a:srgbClr val="0060C0">
                          <a:tint val="88000"/>
                          <a:shade val="65000"/>
                          <a:satMod val="172000"/>
                        </a:srgbClr>
                      </a:gs>
                      <a:gs pos="50000">
                        <a:srgbClr val="0060C0">
                          <a:shade val="65000"/>
                          <a:satMod val="130000"/>
                        </a:srgbClr>
                      </a:gs>
                      <a:gs pos="92000">
                        <a:srgbClr val="0060C0">
                          <a:shade val="50000"/>
                          <a:satMod val="120000"/>
                        </a:srgbClr>
                      </a:gs>
                      <a:gs pos="100000">
                        <a:srgbClr val="0060C0">
                          <a:shade val="48000"/>
                          <a:satMod val="120000"/>
                        </a:srgbClr>
                      </a:gs>
                    </a:gsLst>
                    <a:lin ang="5400000"/>
                  </a:gradFill>
                  <a:effectLst>
                    <a:reflection blurRad="12700" stA="50000" endPos="50000" dist="5000" dir="5400000" sy="-100000" rotWithShape="0"/>
                  </a:effectLst>
                </a:rPr>
                <a:t>Json</a:t>
              </a:r>
              <a:endParaRPr lang="zh-CN" altLang="en-US" sz="1050" b="1" cap="all" dirty="0">
                <a:ln w="0"/>
                <a:gradFill flip="none">
                  <a:gsLst>
                    <a:gs pos="0">
                      <a:srgbClr val="0060C0">
                        <a:tint val="75000"/>
                        <a:shade val="75000"/>
                        <a:satMod val="170000"/>
                      </a:srgbClr>
                    </a:gs>
                    <a:gs pos="49000">
                      <a:srgbClr val="0060C0">
                        <a:tint val="88000"/>
                        <a:shade val="65000"/>
                        <a:satMod val="172000"/>
                      </a:srgbClr>
                    </a:gs>
                    <a:gs pos="50000">
                      <a:srgbClr val="0060C0">
                        <a:shade val="65000"/>
                        <a:satMod val="130000"/>
                      </a:srgbClr>
                    </a:gs>
                    <a:gs pos="92000">
                      <a:srgbClr val="0060C0">
                        <a:shade val="50000"/>
                        <a:satMod val="120000"/>
                      </a:srgbClr>
                    </a:gs>
                    <a:gs pos="100000">
                      <a:srgbClr val="0060C0">
                        <a:shade val="48000"/>
                        <a:satMod val="120000"/>
                      </a:srgbClr>
                    </a:gs>
                  </a:gsLst>
                  <a:lin ang="5400000"/>
                </a:gradFill>
                <a:effectLst>
                  <a:reflection blurRad="12700" stA="50000" endPos="50000" dist="5000" dir="5400000" sy="-100000" rotWithShape="0"/>
                </a:effectLst>
              </a:endParaRPr>
            </a:p>
          </p:txBody>
        </p:sp>
        <p:sp>
          <p:nvSpPr>
            <p:cNvPr id="110" name="椭圆 109"/>
            <p:cNvSpPr/>
            <p:nvPr/>
          </p:nvSpPr>
          <p:spPr bwMode="auto">
            <a:xfrm>
              <a:off x="3059708" y="1700585"/>
              <a:ext cx="720080" cy="440684"/>
            </a:xfrm>
            <a:prstGeom prst="ellipse">
              <a:avLst/>
            </a:prstGeom>
            <a:solidFill>
              <a:schemeClr val="accent6">
                <a:lumMod val="20000"/>
                <a:lumOff val="80000"/>
              </a:schemeClr>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900" dirty="0" smtClean="0">
                  <a:solidFill>
                    <a:srgbClr val="000000"/>
                  </a:solidFill>
                </a:rPr>
                <a:t>IOC</a:t>
              </a:r>
              <a:endParaRPr lang="zh-CN" altLang="en-US" sz="900" dirty="0">
                <a:solidFill>
                  <a:srgbClr val="000000"/>
                </a:solidFill>
              </a:endParaRPr>
            </a:p>
          </p:txBody>
        </p:sp>
        <p:sp>
          <p:nvSpPr>
            <p:cNvPr id="111" name="左右箭头 110"/>
            <p:cNvSpPr/>
            <p:nvPr/>
          </p:nvSpPr>
          <p:spPr bwMode="auto">
            <a:xfrm>
              <a:off x="6348414" y="2303464"/>
              <a:ext cx="863600"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12" name="左右箭头 111"/>
            <p:cNvSpPr/>
            <p:nvPr/>
          </p:nvSpPr>
          <p:spPr bwMode="auto">
            <a:xfrm>
              <a:off x="6361114" y="2884489"/>
              <a:ext cx="863600"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13" name="左右箭头 112"/>
            <p:cNvSpPr/>
            <p:nvPr/>
          </p:nvSpPr>
          <p:spPr bwMode="auto">
            <a:xfrm>
              <a:off x="6370639" y="3532189"/>
              <a:ext cx="865187"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14" name="左右箭头 113"/>
            <p:cNvSpPr/>
            <p:nvPr/>
          </p:nvSpPr>
          <p:spPr bwMode="auto">
            <a:xfrm>
              <a:off x="6359526" y="4813302"/>
              <a:ext cx="865188" cy="360363"/>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15" name="椭圆 114"/>
            <p:cNvSpPr/>
            <p:nvPr/>
          </p:nvSpPr>
          <p:spPr bwMode="auto">
            <a:xfrm>
              <a:off x="3851796" y="2636912"/>
              <a:ext cx="1152252" cy="512469"/>
            </a:xfrm>
            <a:prstGeom prst="ellipse">
              <a:avLst/>
            </a:prstGeom>
            <a:gradFill>
              <a:gsLst>
                <a:gs pos="0">
                  <a:srgbClr val="03D4A8"/>
                </a:gs>
                <a:gs pos="25000">
                  <a:srgbClr val="21D6E0"/>
                </a:gs>
                <a:gs pos="75000">
                  <a:srgbClr val="0087E6"/>
                </a:gs>
                <a:gs pos="100000">
                  <a:srgbClr val="005CBF"/>
                </a:gs>
              </a:gsLst>
              <a:lin ang="16200000" scaled="0"/>
            </a:gra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900" dirty="0" smtClean="0">
                  <a:solidFill>
                    <a:srgbClr val="000000"/>
                  </a:solidFill>
                </a:rPr>
                <a:t>业务</a:t>
              </a:r>
              <a:r>
                <a:rPr lang="en-US" altLang="zh-CN" sz="900" dirty="0" smtClean="0">
                  <a:solidFill>
                    <a:srgbClr val="000000"/>
                  </a:solidFill>
                </a:rPr>
                <a:t>Handler</a:t>
              </a:r>
              <a:endParaRPr lang="zh-CN" altLang="en-US" sz="900" dirty="0">
                <a:solidFill>
                  <a:srgbClr val="000000"/>
                </a:solidFill>
              </a:endParaRPr>
            </a:p>
          </p:txBody>
        </p:sp>
        <p:cxnSp>
          <p:nvCxnSpPr>
            <p:cNvPr id="116" name="曲线连接符 115"/>
            <p:cNvCxnSpPr>
              <a:stCxn id="115" idx="6"/>
              <a:endCxn id="88" idx="2"/>
            </p:cNvCxnSpPr>
            <p:nvPr/>
          </p:nvCxnSpPr>
          <p:spPr bwMode="auto">
            <a:xfrm flipV="1">
              <a:off x="5003801" y="1855788"/>
              <a:ext cx="220663" cy="1036637"/>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7" name="曲线连接符 116"/>
            <p:cNvCxnSpPr>
              <a:stCxn id="115" idx="6"/>
              <a:endCxn id="89" idx="2"/>
            </p:cNvCxnSpPr>
            <p:nvPr/>
          </p:nvCxnSpPr>
          <p:spPr bwMode="auto">
            <a:xfrm flipV="1">
              <a:off x="5003801" y="2495551"/>
              <a:ext cx="220663" cy="396875"/>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8" name="曲线连接符 117"/>
            <p:cNvCxnSpPr>
              <a:stCxn id="115" idx="6"/>
              <a:endCxn id="90" idx="2"/>
            </p:cNvCxnSpPr>
            <p:nvPr/>
          </p:nvCxnSpPr>
          <p:spPr bwMode="auto">
            <a:xfrm>
              <a:off x="5003801" y="2892426"/>
              <a:ext cx="220663" cy="17303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9" name="曲线连接符 118"/>
            <p:cNvCxnSpPr>
              <a:stCxn id="115" idx="6"/>
              <a:endCxn id="91" idx="2"/>
            </p:cNvCxnSpPr>
            <p:nvPr/>
          </p:nvCxnSpPr>
          <p:spPr bwMode="auto">
            <a:xfrm>
              <a:off x="5003801" y="2892426"/>
              <a:ext cx="220663" cy="82073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20" name="曲线连接符 119"/>
            <p:cNvCxnSpPr>
              <a:stCxn id="115" idx="6"/>
              <a:endCxn id="95" idx="2"/>
            </p:cNvCxnSpPr>
            <p:nvPr/>
          </p:nvCxnSpPr>
          <p:spPr bwMode="auto">
            <a:xfrm>
              <a:off x="5003801" y="2892426"/>
              <a:ext cx="220663" cy="1470026"/>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121" name="圆角矩形 120"/>
            <p:cNvSpPr/>
            <p:nvPr/>
          </p:nvSpPr>
          <p:spPr bwMode="auto">
            <a:xfrm>
              <a:off x="2712990" y="4738409"/>
              <a:ext cx="1200150"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HTTP缓存处理</a:t>
              </a:r>
              <a:endParaRPr lang="zh-CN" altLang="en-US" sz="1050" dirty="0">
                <a:solidFill>
                  <a:srgbClr val="FFFFFF"/>
                </a:solidFill>
              </a:endParaRPr>
            </a:p>
          </p:txBody>
        </p:sp>
        <p:sp>
          <p:nvSpPr>
            <p:cNvPr id="122" name="椭圆 121"/>
            <p:cNvSpPr/>
            <p:nvPr/>
          </p:nvSpPr>
          <p:spPr bwMode="auto">
            <a:xfrm>
              <a:off x="3851920" y="3092710"/>
              <a:ext cx="1152128" cy="432048"/>
            </a:xfrm>
            <a:prstGeom prst="ellipse">
              <a:avLst/>
            </a:prstGeom>
            <a:gradFill>
              <a:gsLst>
                <a:gs pos="0">
                  <a:srgbClr val="03D4A8"/>
                </a:gs>
                <a:gs pos="25000">
                  <a:srgbClr val="21D6E0"/>
                </a:gs>
                <a:gs pos="75000">
                  <a:srgbClr val="0087E6"/>
                </a:gs>
                <a:gs pos="100000">
                  <a:srgbClr val="005CBF"/>
                </a:gs>
              </a:gsLst>
              <a:lin ang="16200000" scaled="0"/>
            </a:gra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900" dirty="0" smtClean="0">
                  <a:solidFill>
                    <a:srgbClr val="000000"/>
                  </a:solidFill>
                </a:rPr>
                <a:t>业务</a:t>
              </a:r>
              <a:r>
                <a:rPr lang="en-US" altLang="zh-CN" sz="900" dirty="0" smtClean="0">
                  <a:solidFill>
                    <a:srgbClr val="000000"/>
                  </a:solidFill>
                </a:rPr>
                <a:t>Handler</a:t>
              </a:r>
              <a:endParaRPr lang="en-US" altLang="zh-CN" sz="900" dirty="0">
                <a:solidFill>
                  <a:srgbClr val="000000"/>
                </a:solidFill>
              </a:endParaRPr>
            </a:p>
          </p:txBody>
        </p:sp>
      </p:grpSp>
      <p:sp>
        <p:nvSpPr>
          <p:cNvPr id="79" name="圆角矩形 78"/>
          <p:cNvSpPr/>
          <p:nvPr/>
        </p:nvSpPr>
        <p:spPr bwMode="auto">
          <a:xfrm>
            <a:off x="2595013" y="4061425"/>
            <a:ext cx="1111343" cy="245225"/>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100" dirty="0">
                <a:solidFill>
                  <a:srgbClr val="FFFFFF"/>
                </a:solidFill>
              </a:rPr>
              <a:t>服务注入</a:t>
            </a:r>
            <a:endParaRPr lang="zh-CN" altLang="en-US" sz="1100" dirty="0">
              <a:solidFill>
                <a:srgbClr val="FFFFFF"/>
              </a:solidFill>
            </a:endParaRPr>
          </a:p>
        </p:txBody>
      </p:sp>
      <p:sp>
        <p:nvSpPr>
          <p:cNvPr id="80" name="椭圆 79"/>
          <p:cNvSpPr/>
          <p:nvPr/>
        </p:nvSpPr>
        <p:spPr bwMode="auto">
          <a:xfrm>
            <a:off x="4915110" y="3765347"/>
            <a:ext cx="1063423" cy="368153"/>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1100" dirty="0">
                <a:solidFill>
                  <a:srgbClr val="000066"/>
                </a:solidFill>
              </a:rPr>
              <a:t>导入</a:t>
            </a:r>
            <a:r>
              <a:rPr lang="en-US" altLang="zh-CN" sz="1100" dirty="0">
                <a:solidFill>
                  <a:srgbClr val="000066"/>
                </a:solidFill>
              </a:rPr>
              <a:t>/导出服务</a:t>
            </a:r>
            <a:endParaRPr lang="zh-CN" altLang="en-US" sz="1100" dirty="0">
              <a:solidFill>
                <a:srgbClr val="000066"/>
              </a:solidFill>
            </a:endParaRPr>
          </a:p>
        </p:txBody>
      </p:sp>
      <p:sp>
        <p:nvSpPr>
          <p:cNvPr id="81" name="椭圆 80"/>
          <p:cNvSpPr/>
          <p:nvPr/>
        </p:nvSpPr>
        <p:spPr bwMode="auto">
          <a:xfrm>
            <a:off x="6849326" y="3760458"/>
            <a:ext cx="1289217" cy="367838"/>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200" dirty="0">
                <a:solidFill>
                  <a:srgbClr val="FFFFFF"/>
                </a:solidFill>
              </a:rPr>
              <a:t>模块…</a:t>
            </a:r>
          </a:p>
          <a:p>
            <a:pPr algn="ctr">
              <a:defRPr/>
            </a:pPr>
            <a:r>
              <a:rPr lang="en-US" altLang="zh-CN" sz="1200" dirty="0">
                <a:solidFill>
                  <a:srgbClr val="FFFFFF"/>
                </a:solidFill>
              </a:rPr>
              <a:t>后台服务</a:t>
            </a:r>
            <a:endParaRPr lang="zh-CN" altLang="en-US" sz="1200" dirty="0">
              <a:solidFill>
                <a:srgbClr val="FFFFFF"/>
              </a:solidFill>
            </a:endParaRPr>
          </a:p>
        </p:txBody>
      </p:sp>
      <p:cxnSp>
        <p:nvCxnSpPr>
          <p:cNvPr id="82" name="曲线连接符 81"/>
          <p:cNvCxnSpPr>
            <a:stCxn id="115" idx="6"/>
            <a:endCxn id="80" idx="2"/>
          </p:cNvCxnSpPr>
          <p:nvPr/>
        </p:nvCxnSpPr>
        <p:spPr bwMode="auto">
          <a:xfrm>
            <a:off x="4714840" y="2177155"/>
            <a:ext cx="199924" cy="1772552"/>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83" name="左右箭头 82"/>
          <p:cNvSpPr/>
          <p:nvPr/>
        </p:nvSpPr>
        <p:spPr bwMode="auto">
          <a:xfrm>
            <a:off x="5980536" y="3242021"/>
            <a:ext cx="801166" cy="302533"/>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900" b="1" dirty="0">
                <a:solidFill>
                  <a:srgbClr val="000000"/>
                </a:solidFill>
              </a:rPr>
              <a:t>Remote</a:t>
            </a:r>
          </a:p>
          <a:p>
            <a:pPr algn="ctr">
              <a:defRPr/>
            </a:pPr>
            <a:r>
              <a:rPr lang="en-US" altLang="zh-CN" sz="900" b="1" dirty="0">
                <a:solidFill>
                  <a:srgbClr val="000000"/>
                </a:solidFill>
              </a:rPr>
              <a:t>Local</a:t>
            </a:r>
          </a:p>
        </p:txBody>
      </p:sp>
      <p:sp>
        <p:nvSpPr>
          <p:cNvPr id="74" name="左右箭头 73"/>
          <p:cNvSpPr/>
          <p:nvPr/>
        </p:nvSpPr>
        <p:spPr bwMode="auto">
          <a:xfrm>
            <a:off x="5970248" y="4334872"/>
            <a:ext cx="801167" cy="302533"/>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900" b="1" dirty="0">
                <a:solidFill>
                  <a:srgbClr val="000000"/>
                </a:solidFill>
              </a:rPr>
              <a:t>Remote</a:t>
            </a:r>
          </a:p>
          <a:p>
            <a:pPr algn="ctr">
              <a:defRPr/>
            </a:pPr>
            <a:r>
              <a:rPr lang="en-US" altLang="zh-CN" sz="900" b="1" dirty="0">
                <a:solidFill>
                  <a:srgbClr val="000000"/>
                </a:solidFill>
              </a:rPr>
              <a:t>Local</a:t>
            </a:r>
          </a:p>
        </p:txBody>
      </p:sp>
      <p:sp>
        <p:nvSpPr>
          <p:cNvPr id="75" name="椭圆 74"/>
          <p:cNvSpPr/>
          <p:nvPr/>
        </p:nvSpPr>
        <p:spPr bwMode="auto">
          <a:xfrm>
            <a:off x="4915110" y="4309420"/>
            <a:ext cx="1063423" cy="368153"/>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……….基础服务</a:t>
            </a:r>
            <a:endParaRPr lang="zh-CN" altLang="en-US" sz="1100" dirty="0">
              <a:solidFill>
                <a:srgbClr val="000066"/>
              </a:solidFill>
            </a:endParaRPr>
          </a:p>
        </p:txBody>
      </p:sp>
      <p:sp>
        <p:nvSpPr>
          <p:cNvPr id="76" name="椭圆 75"/>
          <p:cNvSpPr/>
          <p:nvPr/>
        </p:nvSpPr>
        <p:spPr bwMode="auto">
          <a:xfrm>
            <a:off x="6849326" y="4304218"/>
            <a:ext cx="1289217" cy="367838"/>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200" dirty="0">
                <a:solidFill>
                  <a:srgbClr val="FFFFFF"/>
                </a:solidFill>
              </a:rPr>
              <a:t>模块…</a:t>
            </a:r>
          </a:p>
          <a:p>
            <a:pPr algn="ctr">
              <a:defRPr/>
            </a:pPr>
            <a:r>
              <a:rPr lang="en-US" altLang="zh-CN" sz="1200" dirty="0">
                <a:solidFill>
                  <a:srgbClr val="FFFFFF"/>
                </a:solidFill>
              </a:rPr>
              <a:t>后台服务</a:t>
            </a:r>
            <a:endParaRPr lang="zh-CN" altLang="en-US" sz="1200" dirty="0">
              <a:solidFill>
                <a:srgbClr val="FFFFFF"/>
              </a:solidFill>
            </a:endParaRPr>
          </a:p>
        </p:txBody>
      </p:sp>
      <p:cxnSp>
        <p:nvCxnSpPr>
          <p:cNvPr id="77" name="曲线连接符 76"/>
          <p:cNvCxnSpPr>
            <a:stCxn id="115" idx="6"/>
            <a:endCxn id="75" idx="2"/>
          </p:cNvCxnSpPr>
          <p:nvPr/>
        </p:nvCxnSpPr>
        <p:spPr bwMode="auto">
          <a:xfrm>
            <a:off x="4714840" y="2177155"/>
            <a:ext cx="199924" cy="2316312"/>
          </a:xfrm>
          <a:prstGeom prst="curvedConnector3">
            <a:avLst>
              <a:gd name="adj1" fmla="val 33509"/>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68" name="圆角矩形 67"/>
          <p:cNvSpPr/>
          <p:nvPr/>
        </p:nvSpPr>
        <p:spPr bwMode="auto">
          <a:xfrm>
            <a:off x="474289" y="3867895"/>
            <a:ext cx="1145385" cy="46345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200" dirty="0" smtClean="0">
                <a:solidFill>
                  <a:srgbClr val="000000"/>
                </a:solidFill>
              </a:rPr>
              <a:t>基础服务</a:t>
            </a:r>
            <a:endParaRPr lang="en-US" altLang="zh-CN" sz="1200" dirty="0">
              <a:solidFill>
                <a:srgbClr val="000000"/>
              </a:solidFill>
            </a:endParaRPr>
          </a:p>
        </p:txBody>
      </p:sp>
      <p:pic>
        <p:nvPicPr>
          <p:cNvPr id="124" name="图片 123"/>
          <p:cNvPicPr>
            <a:picLocks noChangeAspect="1"/>
          </p:cNvPicPr>
          <p:nvPr/>
        </p:nvPicPr>
        <p:blipFill>
          <a:blip r:embed="rId4"/>
          <a:stretch>
            <a:fillRect/>
          </a:stretch>
        </p:blipFill>
        <p:spPr>
          <a:xfrm>
            <a:off x="7744318" y="-953"/>
            <a:ext cx="1399682" cy="417961"/>
          </a:xfrm>
          <a:prstGeom prst="rect">
            <a:avLst/>
          </a:prstGeom>
        </p:spPr>
      </p:pic>
    </p:spTree>
    <p:extLst>
      <p:ext uri="{BB962C8B-B14F-4D97-AF65-F5344CB8AC3E}">
        <p14:creationId xmlns:p14="http://schemas.microsoft.com/office/powerpoint/2010/main" xmlns="" val="1556640460"/>
      </p:ext>
    </p:extLst>
  </p:cSld>
  <p:clrMapOvr>
    <a:masterClrMapping/>
  </p:clrMapOvr>
  <p:transition>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2" y="2"/>
            <a:ext cx="7128197" cy="520095"/>
          </a:xfrm>
        </p:spPr>
        <p:txBody>
          <a:bodyPr>
            <a:normAutofit/>
          </a:bodyPr>
          <a:lstStyle/>
          <a:p>
            <a:r>
              <a:rPr lang="en-US" altLang="zh-CN" sz="2800" b="1" dirty="0" smtClean="0">
                <a:latin typeface="楷体" pitchFamily="49" charset="-122"/>
                <a:ea typeface="楷体" pitchFamily="49" charset="-122"/>
              </a:rPr>
              <a:t>WEB</a:t>
            </a:r>
            <a:r>
              <a:rPr lang="zh-CN" altLang="en-US" sz="2800" b="1" dirty="0" smtClean="0">
                <a:latin typeface="楷体" pitchFamily="49" charset="-122"/>
                <a:ea typeface="楷体" pitchFamily="49" charset="-122"/>
              </a:rPr>
              <a:t>平台</a:t>
            </a:r>
            <a:r>
              <a:rPr lang="en-US" altLang="zh-CN" sz="2800" b="1" dirty="0" smtClean="0">
                <a:latin typeface="楷体" pitchFamily="49" charset="-122"/>
                <a:ea typeface="楷体" pitchFamily="49" charset="-122"/>
              </a:rPr>
              <a:t>JSP</a:t>
            </a:r>
            <a:r>
              <a:rPr lang="zh-CN" altLang="en-US" sz="2800" b="1" dirty="0" smtClean="0">
                <a:latin typeface="楷体" pitchFamily="49" charset="-122"/>
                <a:ea typeface="楷体" pitchFamily="49" charset="-122"/>
              </a:rPr>
              <a:t>请求</a:t>
            </a:r>
            <a:r>
              <a:rPr lang="zh-CN" altLang="en-US" sz="2800" b="1" dirty="0">
                <a:latin typeface="楷体" pitchFamily="49" charset="-122"/>
                <a:ea typeface="楷体" pitchFamily="49" charset="-122"/>
              </a:rPr>
              <a:t>处理</a:t>
            </a:r>
            <a:r>
              <a:rPr lang="zh-CN" altLang="en-US" sz="2800" b="1" dirty="0" smtClean="0">
                <a:latin typeface="楷体" pitchFamily="49" charset="-122"/>
                <a:ea typeface="楷体" pitchFamily="49" charset="-122"/>
              </a:rPr>
              <a:t>流程</a:t>
            </a:r>
            <a:endParaRPr lang="zh-CN" altLang="en-US" sz="2800" b="1" dirty="0">
              <a:latin typeface="楷体" pitchFamily="49" charset="-122"/>
              <a:ea typeface="楷体" pitchFamily="49" charset="-122"/>
            </a:endParaRPr>
          </a:p>
        </p:txBody>
      </p:sp>
      <p:sp>
        <p:nvSpPr>
          <p:cNvPr id="2" name="十边形 1"/>
          <p:cNvSpPr/>
          <p:nvPr/>
        </p:nvSpPr>
        <p:spPr>
          <a:xfrm>
            <a:off x="899592" y="1275607"/>
            <a:ext cx="288032" cy="288032"/>
          </a:xfrm>
          <a:prstGeom prst="dec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1600">
              <a:solidFill>
                <a:srgbClr val="FFFFFF"/>
              </a:solidFill>
            </a:endParaRPr>
          </a:p>
        </p:txBody>
      </p:sp>
      <p:sp>
        <p:nvSpPr>
          <p:cNvPr id="8" name="椭圆 7"/>
          <p:cNvSpPr/>
          <p:nvPr/>
        </p:nvSpPr>
        <p:spPr>
          <a:xfrm>
            <a:off x="1403648" y="1131591"/>
            <a:ext cx="792088" cy="5760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dirty="0" err="1" smtClean="0">
                <a:solidFill>
                  <a:srgbClr val="FFFFFF"/>
                </a:solidFill>
              </a:rPr>
              <a:t>url</a:t>
            </a:r>
            <a:endParaRPr lang="zh-CN" altLang="en-US" sz="600" dirty="0">
              <a:solidFill>
                <a:srgbClr val="FFFFFF"/>
              </a:solidFill>
            </a:endParaRPr>
          </a:p>
        </p:txBody>
      </p:sp>
      <p:sp>
        <p:nvSpPr>
          <p:cNvPr id="9" name="圆角矩形 8"/>
          <p:cNvSpPr/>
          <p:nvPr/>
        </p:nvSpPr>
        <p:spPr>
          <a:xfrm>
            <a:off x="1373205" y="3073969"/>
            <a:ext cx="806678" cy="32031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900" dirty="0" err="1" smtClean="0">
                <a:solidFill>
                  <a:srgbClr val="FFFFFF"/>
                </a:solidFill>
              </a:rPr>
              <a:t>Js</a:t>
            </a:r>
            <a:r>
              <a:rPr lang="zh-CN" altLang="en-US" sz="900" dirty="0" smtClean="0">
                <a:solidFill>
                  <a:srgbClr val="FFFFFF"/>
                </a:solidFill>
              </a:rPr>
              <a:t>事件</a:t>
            </a:r>
            <a:endParaRPr lang="en-US" altLang="zh-CN" sz="900" dirty="0" smtClean="0">
              <a:solidFill>
                <a:srgbClr val="FFFFFF"/>
              </a:solidFill>
            </a:endParaRPr>
          </a:p>
          <a:p>
            <a:pPr algn="ctr"/>
            <a:r>
              <a:rPr lang="en-US" altLang="zh-CN" sz="900" dirty="0" err="1" smtClean="0">
                <a:solidFill>
                  <a:srgbClr val="FFFFFF"/>
                </a:solidFill>
              </a:rPr>
              <a:t>PageOnLoad</a:t>
            </a:r>
            <a:endParaRPr lang="zh-CN" altLang="en-US" sz="900" dirty="0">
              <a:solidFill>
                <a:srgbClr val="FFFFFF"/>
              </a:solidFill>
            </a:endParaRPr>
          </a:p>
        </p:txBody>
      </p:sp>
      <p:sp>
        <p:nvSpPr>
          <p:cNvPr id="45" name="圆角矩形 44"/>
          <p:cNvSpPr/>
          <p:nvPr/>
        </p:nvSpPr>
        <p:spPr>
          <a:xfrm>
            <a:off x="491891" y="3507855"/>
            <a:ext cx="551719" cy="3416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a:solidFill>
                  <a:srgbClr val="000000"/>
                </a:solidFill>
              </a:rPr>
              <a:t>后</a:t>
            </a:r>
            <a:r>
              <a:rPr lang="zh-CN" altLang="en-US" sz="1000" dirty="0" smtClean="0">
                <a:solidFill>
                  <a:srgbClr val="000000"/>
                </a:solidFill>
              </a:rPr>
              <a:t>插</a:t>
            </a:r>
            <a:endParaRPr lang="en-US" altLang="zh-CN" sz="1000" dirty="0" smtClean="0">
              <a:solidFill>
                <a:srgbClr val="000000"/>
              </a:solidFill>
            </a:endParaRPr>
          </a:p>
          <a:p>
            <a:pPr algn="ctr"/>
            <a:r>
              <a:rPr lang="zh-CN" altLang="en-US" sz="1000" dirty="0" smtClean="0">
                <a:solidFill>
                  <a:srgbClr val="000000"/>
                </a:solidFill>
              </a:rPr>
              <a:t>逻辑</a:t>
            </a:r>
            <a:endParaRPr lang="zh-CN" altLang="en-US" sz="1000" dirty="0">
              <a:solidFill>
                <a:srgbClr val="000000"/>
              </a:solidFill>
            </a:endParaRPr>
          </a:p>
        </p:txBody>
      </p:sp>
      <p:sp>
        <p:nvSpPr>
          <p:cNvPr id="12" name="下箭头标注 11"/>
          <p:cNvSpPr/>
          <p:nvPr/>
        </p:nvSpPr>
        <p:spPr>
          <a:xfrm>
            <a:off x="3779912" y="1878154"/>
            <a:ext cx="1008112" cy="595107"/>
          </a:xfrm>
          <a:prstGeom prst="down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050" dirty="0" smtClean="0">
                <a:solidFill>
                  <a:srgbClr val="FFFFFF"/>
                </a:solidFill>
              </a:rPr>
              <a:t>拦截器</a:t>
            </a:r>
            <a:endParaRPr lang="zh-CN" altLang="en-US" sz="1050" dirty="0">
              <a:solidFill>
                <a:srgbClr val="FFFFFF"/>
              </a:solidFill>
            </a:endParaRPr>
          </a:p>
        </p:txBody>
      </p:sp>
      <p:sp>
        <p:nvSpPr>
          <p:cNvPr id="46" name="圆角矩形 45"/>
          <p:cNvSpPr/>
          <p:nvPr/>
        </p:nvSpPr>
        <p:spPr>
          <a:xfrm>
            <a:off x="5220072" y="2283719"/>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Web</a:t>
            </a:r>
            <a:r>
              <a:rPr lang="zh-CN" altLang="en-US" sz="1050" dirty="0" smtClean="0">
                <a:solidFill>
                  <a:srgbClr val="000000"/>
                </a:solidFill>
              </a:rPr>
              <a:t>端框架</a:t>
            </a:r>
            <a:endParaRPr lang="zh-CN" altLang="en-US" sz="1050" dirty="0">
              <a:solidFill>
                <a:srgbClr val="000000"/>
              </a:solidFill>
            </a:endParaRPr>
          </a:p>
        </p:txBody>
      </p:sp>
      <p:sp>
        <p:nvSpPr>
          <p:cNvPr id="13" name="流程图: 过程 12"/>
          <p:cNvSpPr/>
          <p:nvPr/>
        </p:nvSpPr>
        <p:spPr>
          <a:xfrm>
            <a:off x="421196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050" dirty="0" smtClean="0">
                <a:solidFill>
                  <a:srgbClr val="000000"/>
                </a:solidFill>
              </a:rPr>
              <a:t>License</a:t>
            </a:r>
            <a:endParaRPr lang="zh-CN" altLang="en-US" sz="1050" dirty="0">
              <a:solidFill>
                <a:srgbClr val="000000"/>
              </a:solidFill>
            </a:endParaRPr>
          </a:p>
        </p:txBody>
      </p:sp>
      <p:sp>
        <p:nvSpPr>
          <p:cNvPr id="49" name="流程图: 过程 48"/>
          <p:cNvSpPr/>
          <p:nvPr/>
        </p:nvSpPr>
        <p:spPr>
          <a:xfrm>
            <a:off x="529208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用户监控</a:t>
            </a:r>
            <a:endParaRPr lang="zh-CN" altLang="en-US" sz="1000" dirty="0">
              <a:solidFill>
                <a:srgbClr val="000000"/>
              </a:solidFill>
            </a:endParaRPr>
          </a:p>
        </p:txBody>
      </p:sp>
      <p:sp>
        <p:nvSpPr>
          <p:cNvPr id="50" name="流程图: 过程 49"/>
          <p:cNvSpPr/>
          <p:nvPr/>
        </p:nvSpPr>
        <p:spPr>
          <a:xfrm>
            <a:off x="5292080" y="1203598"/>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行为采集</a:t>
            </a:r>
            <a:endParaRPr lang="zh-CN" altLang="en-US" sz="1000" dirty="0">
              <a:solidFill>
                <a:srgbClr val="000000"/>
              </a:solidFill>
            </a:endParaRPr>
          </a:p>
        </p:txBody>
      </p:sp>
      <p:sp>
        <p:nvSpPr>
          <p:cNvPr id="51" name="流程图: 过程 50"/>
          <p:cNvSpPr/>
          <p:nvPr/>
        </p:nvSpPr>
        <p:spPr>
          <a:xfrm>
            <a:off x="5292080" y="1635646"/>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性能监控</a:t>
            </a:r>
            <a:endParaRPr lang="zh-CN" altLang="en-US" sz="1000" dirty="0">
              <a:solidFill>
                <a:srgbClr val="000000"/>
              </a:solidFill>
            </a:endParaRPr>
          </a:p>
        </p:txBody>
      </p:sp>
      <p:sp>
        <p:nvSpPr>
          <p:cNvPr id="52" name="流程图: 过程 51"/>
          <p:cNvSpPr/>
          <p:nvPr/>
        </p:nvSpPr>
        <p:spPr>
          <a:xfrm>
            <a:off x="4211960" y="1131590"/>
            <a:ext cx="792088" cy="360039"/>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主业务组织处理</a:t>
            </a:r>
            <a:endParaRPr lang="zh-CN" altLang="en-US" sz="1000" dirty="0">
              <a:solidFill>
                <a:srgbClr val="000000"/>
              </a:solidFill>
            </a:endParaRPr>
          </a:p>
        </p:txBody>
      </p:sp>
      <p:cxnSp>
        <p:nvCxnSpPr>
          <p:cNvPr id="53" name="曲线连接符 52"/>
          <p:cNvCxnSpPr>
            <a:stCxn id="12" idx="0"/>
            <a:endCxn id="52" idx="1"/>
          </p:cNvCxnSpPr>
          <p:nvPr/>
        </p:nvCxnSpPr>
        <p:spPr bwMode="auto">
          <a:xfrm rot="16200000" flipV="1">
            <a:off x="3964695" y="1558878"/>
            <a:ext cx="566543" cy="72008"/>
          </a:xfrm>
          <a:prstGeom prst="curvedConnector4">
            <a:avLst>
              <a:gd name="adj1" fmla="val 34113"/>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6" name="曲线连接符 55"/>
          <p:cNvCxnSpPr>
            <a:stCxn id="78" idx="0"/>
            <a:endCxn id="79" idx="1"/>
          </p:cNvCxnSpPr>
          <p:nvPr/>
        </p:nvCxnSpPr>
        <p:spPr bwMode="auto">
          <a:xfrm rot="16200000" flipV="1">
            <a:off x="7989372" y="1764835"/>
            <a:ext cx="654422" cy="396044"/>
          </a:xfrm>
          <a:prstGeom prst="curvedConnector4">
            <a:avLst>
              <a:gd name="adj1" fmla="val 3899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9" name="曲线连接符 58"/>
          <p:cNvCxnSpPr>
            <a:stCxn id="12" idx="3"/>
            <a:endCxn id="51" idx="1"/>
          </p:cNvCxnSpPr>
          <p:nvPr/>
        </p:nvCxnSpPr>
        <p:spPr bwMode="auto">
          <a:xfrm flipV="1">
            <a:off x="4788024" y="1779663"/>
            <a:ext cx="504056" cy="291832"/>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2" name="曲线连接符 61"/>
          <p:cNvCxnSpPr>
            <a:stCxn id="12" idx="3"/>
            <a:endCxn id="50" idx="1"/>
          </p:cNvCxnSpPr>
          <p:nvPr/>
        </p:nvCxnSpPr>
        <p:spPr bwMode="auto">
          <a:xfrm flipV="1">
            <a:off x="4788024" y="1347615"/>
            <a:ext cx="504056" cy="72388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5" name="曲线连接符 64"/>
          <p:cNvCxnSpPr>
            <a:stCxn id="12" idx="3"/>
            <a:endCxn id="49" idx="1"/>
          </p:cNvCxnSpPr>
          <p:nvPr/>
        </p:nvCxnSpPr>
        <p:spPr bwMode="auto">
          <a:xfrm flipV="1">
            <a:off x="4788024" y="915566"/>
            <a:ext cx="504056" cy="115592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0" name="圆角矩形 69"/>
          <p:cNvSpPr/>
          <p:nvPr/>
        </p:nvSpPr>
        <p:spPr>
          <a:xfrm>
            <a:off x="6588224" y="2283719"/>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Web</a:t>
            </a:r>
            <a:r>
              <a:rPr lang="zh-CN" altLang="en-US" sz="1050" dirty="0" smtClean="0">
                <a:solidFill>
                  <a:srgbClr val="FFFFFF"/>
                </a:solidFill>
              </a:rPr>
              <a:t>端（</a:t>
            </a:r>
            <a:r>
              <a:rPr lang="en-US" altLang="zh-CN" sz="1050" dirty="0" err="1" smtClean="0">
                <a:solidFill>
                  <a:srgbClr val="FFFFFF"/>
                </a:solidFill>
              </a:rPr>
              <a:t>onLoad</a:t>
            </a:r>
            <a:r>
              <a:rPr lang="zh-CN" altLang="en-US" sz="1050" dirty="0" smtClean="0">
                <a:solidFill>
                  <a:srgbClr val="FFFFFF"/>
                </a:solidFill>
              </a:rPr>
              <a:t>）</a:t>
            </a:r>
            <a:endParaRPr lang="zh-CN" altLang="en-US" sz="1050" dirty="0">
              <a:solidFill>
                <a:srgbClr val="FFFFFF"/>
              </a:solidFill>
            </a:endParaRPr>
          </a:p>
        </p:txBody>
      </p:sp>
      <p:sp>
        <p:nvSpPr>
          <p:cNvPr id="71" name="流程图: 过程 70"/>
          <p:cNvSpPr/>
          <p:nvPr/>
        </p:nvSpPr>
        <p:spPr>
          <a:xfrm>
            <a:off x="5329904" y="3291831"/>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功能权限</a:t>
            </a:r>
            <a:endParaRPr lang="zh-CN" altLang="en-US" sz="1000" dirty="0">
              <a:solidFill>
                <a:srgbClr val="000000"/>
              </a:solidFill>
            </a:endParaRPr>
          </a:p>
        </p:txBody>
      </p:sp>
      <p:cxnSp>
        <p:nvCxnSpPr>
          <p:cNvPr id="73" name="曲线连接符 72"/>
          <p:cNvCxnSpPr>
            <a:stCxn id="71" idx="0"/>
            <a:endCxn id="46" idx="2"/>
          </p:cNvCxnSpPr>
          <p:nvPr/>
        </p:nvCxnSpPr>
        <p:spPr bwMode="auto">
          <a:xfrm rot="16200000" flipV="1">
            <a:off x="5509014" y="3074896"/>
            <a:ext cx="432048" cy="182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5" name="圆角矩形 74"/>
          <p:cNvSpPr/>
          <p:nvPr/>
        </p:nvSpPr>
        <p:spPr>
          <a:xfrm>
            <a:off x="6588224" y="1347615"/>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前插入逻辑</a:t>
            </a:r>
            <a:endParaRPr lang="zh-CN" altLang="en-US" sz="1000" dirty="0">
              <a:solidFill>
                <a:srgbClr val="000000"/>
              </a:solidFill>
            </a:endParaRPr>
          </a:p>
        </p:txBody>
      </p:sp>
      <p:sp>
        <p:nvSpPr>
          <p:cNvPr id="77" name="圆角矩形 76"/>
          <p:cNvSpPr/>
          <p:nvPr/>
        </p:nvSpPr>
        <p:spPr>
          <a:xfrm>
            <a:off x="6588224" y="3435846"/>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a:solidFill>
                  <a:srgbClr val="000000"/>
                </a:solidFill>
              </a:rPr>
              <a:t>后</a:t>
            </a:r>
            <a:r>
              <a:rPr lang="zh-CN" altLang="en-US" sz="1000" dirty="0" smtClean="0">
                <a:solidFill>
                  <a:srgbClr val="000000"/>
                </a:solidFill>
              </a:rPr>
              <a:t>插入逻辑</a:t>
            </a:r>
            <a:endParaRPr lang="zh-CN" altLang="en-US" sz="1000" dirty="0">
              <a:solidFill>
                <a:srgbClr val="000000"/>
              </a:solidFill>
            </a:endParaRPr>
          </a:p>
        </p:txBody>
      </p:sp>
      <p:sp>
        <p:nvSpPr>
          <p:cNvPr id="78" name="圆角矩形 77"/>
          <p:cNvSpPr/>
          <p:nvPr/>
        </p:nvSpPr>
        <p:spPr>
          <a:xfrm>
            <a:off x="8010548" y="2290068"/>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App</a:t>
            </a:r>
            <a:r>
              <a:rPr lang="zh-CN" altLang="en-US" sz="1050" dirty="0" smtClean="0">
                <a:solidFill>
                  <a:srgbClr val="FFFFFF"/>
                </a:solidFill>
              </a:rPr>
              <a:t>端处理逻辑</a:t>
            </a:r>
            <a:endParaRPr lang="zh-CN" altLang="en-US" sz="1050" dirty="0">
              <a:solidFill>
                <a:srgbClr val="FFFFFF"/>
              </a:solidFill>
            </a:endParaRPr>
          </a:p>
        </p:txBody>
      </p:sp>
      <p:sp>
        <p:nvSpPr>
          <p:cNvPr id="79" name="流程图: 过程 78"/>
          <p:cNvSpPr/>
          <p:nvPr/>
        </p:nvSpPr>
        <p:spPr>
          <a:xfrm>
            <a:off x="8118560" y="1491631"/>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日志</a:t>
            </a:r>
            <a:endParaRPr lang="zh-CN" altLang="en-US" sz="1000" dirty="0">
              <a:solidFill>
                <a:srgbClr val="000000"/>
              </a:solidFill>
            </a:endParaRPr>
          </a:p>
        </p:txBody>
      </p:sp>
      <p:sp>
        <p:nvSpPr>
          <p:cNvPr id="80" name="流程图: 过程 79"/>
          <p:cNvSpPr/>
          <p:nvPr/>
        </p:nvSpPr>
        <p:spPr>
          <a:xfrm>
            <a:off x="8118560" y="1113325"/>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数据权限</a:t>
            </a:r>
            <a:endParaRPr lang="zh-CN" altLang="en-US" sz="1000" dirty="0">
              <a:solidFill>
                <a:srgbClr val="000000"/>
              </a:solidFill>
            </a:endParaRPr>
          </a:p>
        </p:txBody>
      </p:sp>
      <p:cxnSp>
        <p:nvCxnSpPr>
          <p:cNvPr id="55" name="直接箭头连接符 54"/>
          <p:cNvCxnSpPr>
            <a:stCxn id="2" idx="1"/>
            <a:endCxn id="8" idx="2"/>
          </p:cNvCxnSpPr>
          <p:nvPr/>
        </p:nvCxnSpPr>
        <p:spPr>
          <a:xfrm>
            <a:off x="1187624" y="1419622"/>
            <a:ext cx="21602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直接箭头连接符 65"/>
          <p:cNvCxnSpPr>
            <a:stCxn id="46" idx="3"/>
            <a:endCxn id="70" idx="1"/>
          </p:cNvCxnSpPr>
          <p:nvPr/>
        </p:nvCxnSpPr>
        <p:spPr>
          <a:xfrm>
            <a:off x="6228184" y="2571750"/>
            <a:ext cx="3600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8" name="直接箭头连接符 67"/>
          <p:cNvCxnSpPr>
            <a:stCxn id="70" idx="3"/>
            <a:endCxn id="78" idx="1"/>
          </p:cNvCxnSpPr>
          <p:nvPr/>
        </p:nvCxnSpPr>
        <p:spPr>
          <a:xfrm>
            <a:off x="7596336" y="2571751"/>
            <a:ext cx="414212" cy="6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肘形连接符 85"/>
          <p:cNvCxnSpPr>
            <a:stCxn id="75" idx="1"/>
          </p:cNvCxnSpPr>
          <p:nvPr/>
        </p:nvCxnSpPr>
        <p:spPr>
          <a:xfrm rot="10800000" flipV="1">
            <a:off x="6408204" y="1635646"/>
            <a:ext cx="180020" cy="936104"/>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8" name="肘形连接符 87"/>
          <p:cNvCxnSpPr>
            <a:stCxn id="77" idx="3"/>
          </p:cNvCxnSpPr>
          <p:nvPr/>
        </p:nvCxnSpPr>
        <p:spPr>
          <a:xfrm flipV="1">
            <a:off x="7596336" y="2578102"/>
            <a:ext cx="144016" cy="1145777"/>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10" name="曲线连接符 109"/>
          <p:cNvCxnSpPr>
            <a:stCxn id="12" idx="0"/>
            <a:endCxn id="13" idx="1"/>
          </p:cNvCxnSpPr>
          <p:nvPr/>
        </p:nvCxnSpPr>
        <p:spPr bwMode="auto">
          <a:xfrm rot="16200000" flipV="1">
            <a:off x="3766673" y="1360856"/>
            <a:ext cx="962587" cy="72008"/>
          </a:xfrm>
          <a:prstGeom prst="curvedConnector4">
            <a:avLst>
              <a:gd name="adj1" fmla="val 42519"/>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3" name="曲线连接符 112"/>
          <p:cNvCxnSpPr>
            <a:stCxn id="78" idx="0"/>
            <a:endCxn id="80" idx="1"/>
          </p:cNvCxnSpPr>
          <p:nvPr/>
        </p:nvCxnSpPr>
        <p:spPr bwMode="auto">
          <a:xfrm rot="16200000" flipV="1">
            <a:off x="7800219" y="1575682"/>
            <a:ext cx="1032728" cy="396044"/>
          </a:xfrm>
          <a:prstGeom prst="curvedConnector4">
            <a:avLst>
              <a:gd name="adj1" fmla="val 4302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20" name="直接连接符 119"/>
          <p:cNvCxnSpPr/>
          <p:nvPr/>
        </p:nvCxnSpPr>
        <p:spPr>
          <a:xfrm>
            <a:off x="3347864" y="771550"/>
            <a:ext cx="0" cy="4104456"/>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cxnSp>
        <p:nvCxnSpPr>
          <p:cNvPr id="121" name="直接连接符 120"/>
          <p:cNvCxnSpPr/>
          <p:nvPr/>
        </p:nvCxnSpPr>
        <p:spPr>
          <a:xfrm>
            <a:off x="7928027" y="766322"/>
            <a:ext cx="0" cy="4109685"/>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sp>
        <p:nvSpPr>
          <p:cNvPr id="122" name="TextBox 121"/>
          <p:cNvSpPr txBox="1"/>
          <p:nvPr/>
        </p:nvSpPr>
        <p:spPr>
          <a:xfrm>
            <a:off x="827584" y="627534"/>
            <a:ext cx="1584176"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Client/Browse</a:t>
            </a:r>
            <a:endParaRPr lang="zh-CN" altLang="en-US" sz="1600" dirty="0">
              <a:solidFill>
                <a:srgbClr val="FF0000"/>
              </a:solidFill>
              <a:latin typeface="宋体" charset="-122"/>
              <a:ea typeface="宋体" charset="-122"/>
            </a:endParaRPr>
          </a:p>
        </p:txBody>
      </p:sp>
      <p:sp>
        <p:nvSpPr>
          <p:cNvPr id="123" name="TextBox 122"/>
          <p:cNvSpPr txBox="1"/>
          <p:nvPr/>
        </p:nvSpPr>
        <p:spPr>
          <a:xfrm>
            <a:off x="6359557" y="658625"/>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Web Server</a:t>
            </a:r>
            <a:endParaRPr lang="zh-CN" altLang="en-US" sz="1600" dirty="0">
              <a:solidFill>
                <a:srgbClr val="FF0000"/>
              </a:solidFill>
              <a:latin typeface="宋体" charset="-122"/>
              <a:ea typeface="宋体" charset="-122"/>
            </a:endParaRPr>
          </a:p>
        </p:txBody>
      </p:sp>
      <p:sp>
        <p:nvSpPr>
          <p:cNvPr id="124" name="TextBox 123"/>
          <p:cNvSpPr txBox="1"/>
          <p:nvPr/>
        </p:nvSpPr>
        <p:spPr>
          <a:xfrm>
            <a:off x="8190568" y="579151"/>
            <a:ext cx="917936" cy="400110"/>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App</a:t>
            </a:r>
            <a:r>
              <a:rPr lang="en-US" altLang="zh-CN" dirty="0" smtClean="0">
                <a:solidFill>
                  <a:srgbClr val="FF0000"/>
                </a:solidFill>
                <a:latin typeface="宋体" charset="-122"/>
                <a:ea typeface="宋体" charset="-122"/>
              </a:rPr>
              <a:t> </a:t>
            </a:r>
            <a:endParaRPr lang="zh-CN" altLang="en-US" dirty="0">
              <a:solidFill>
                <a:srgbClr val="FF0000"/>
              </a:solidFill>
              <a:latin typeface="宋体" charset="-122"/>
              <a:ea typeface="宋体" charset="-122"/>
            </a:endParaRPr>
          </a:p>
        </p:txBody>
      </p:sp>
      <p:cxnSp>
        <p:nvCxnSpPr>
          <p:cNvPr id="31" name="肘形连接符 30"/>
          <p:cNvCxnSpPr>
            <a:stCxn id="8" idx="6"/>
          </p:cNvCxnSpPr>
          <p:nvPr/>
        </p:nvCxnSpPr>
        <p:spPr>
          <a:xfrm>
            <a:off x="2195736" y="1419623"/>
            <a:ext cx="3024336" cy="1080119"/>
          </a:xfrm>
          <a:prstGeom prst="bentConnector3">
            <a:avLst>
              <a:gd name="adj1" fmla="val 24851"/>
            </a:avLst>
          </a:prstGeom>
          <a:ln>
            <a:tailEnd type="arrow"/>
          </a:ln>
        </p:spPr>
        <p:style>
          <a:lnRef idx="2">
            <a:schemeClr val="accent1"/>
          </a:lnRef>
          <a:fillRef idx="0">
            <a:schemeClr val="accent1"/>
          </a:fillRef>
          <a:effectRef idx="1">
            <a:schemeClr val="accent1"/>
          </a:effectRef>
          <a:fontRef idx="minor">
            <a:schemeClr val="tx1"/>
          </a:fontRef>
        </p:style>
      </p:cxnSp>
      <p:sp>
        <p:nvSpPr>
          <p:cNvPr id="74" name="圆角矩形 73"/>
          <p:cNvSpPr/>
          <p:nvPr/>
        </p:nvSpPr>
        <p:spPr>
          <a:xfrm>
            <a:off x="3862021" y="3434094"/>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JSP</a:t>
            </a:r>
            <a:r>
              <a:rPr lang="zh-CN" altLang="en-US" sz="1050" dirty="0" smtClean="0">
                <a:solidFill>
                  <a:srgbClr val="000000"/>
                </a:solidFill>
              </a:rPr>
              <a:t>页面</a:t>
            </a:r>
            <a:endParaRPr lang="zh-CN" altLang="en-US" sz="1050" dirty="0">
              <a:solidFill>
                <a:srgbClr val="000000"/>
              </a:solidFill>
            </a:endParaRPr>
          </a:p>
        </p:txBody>
      </p:sp>
      <p:cxnSp>
        <p:nvCxnSpPr>
          <p:cNvPr id="39" name="肘形连接符 38"/>
          <p:cNvCxnSpPr>
            <a:endCxn id="74" idx="0"/>
          </p:cNvCxnSpPr>
          <p:nvPr/>
        </p:nvCxnSpPr>
        <p:spPr>
          <a:xfrm rot="10800000" flipV="1">
            <a:off x="4366080" y="2715766"/>
            <a:ext cx="853995" cy="71832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89" name="圆角矩形 88"/>
          <p:cNvSpPr/>
          <p:nvPr/>
        </p:nvSpPr>
        <p:spPr>
          <a:xfrm>
            <a:off x="1273108" y="2002038"/>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HTML</a:t>
            </a:r>
            <a:r>
              <a:rPr lang="zh-CN" altLang="en-US" sz="1050" dirty="0" smtClean="0">
                <a:solidFill>
                  <a:srgbClr val="000000"/>
                </a:solidFill>
              </a:rPr>
              <a:t>页面</a:t>
            </a:r>
            <a:endParaRPr lang="en-US" altLang="zh-CN" sz="1050" dirty="0" smtClean="0">
              <a:solidFill>
                <a:srgbClr val="000000"/>
              </a:solidFill>
            </a:endParaRPr>
          </a:p>
          <a:p>
            <a:pPr algn="ctr"/>
            <a:r>
              <a:rPr lang="zh-CN" altLang="en-US" sz="1050" dirty="0">
                <a:solidFill>
                  <a:srgbClr val="000000"/>
                </a:solidFill>
              </a:rPr>
              <a:t>加载</a:t>
            </a:r>
          </a:p>
        </p:txBody>
      </p:sp>
      <p:cxnSp>
        <p:nvCxnSpPr>
          <p:cNvPr id="61" name="肘形连接符 60"/>
          <p:cNvCxnSpPr>
            <a:stCxn id="74" idx="1"/>
            <a:endCxn id="89" idx="3"/>
          </p:cNvCxnSpPr>
          <p:nvPr/>
        </p:nvCxnSpPr>
        <p:spPr>
          <a:xfrm rot="10800000">
            <a:off x="2281223" y="2290071"/>
            <a:ext cx="1580801" cy="1432057"/>
          </a:xfrm>
          <a:prstGeom prst="bentConnector3">
            <a:avLst>
              <a:gd name="adj1" fmla="val 72165"/>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接箭头连接符 82"/>
          <p:cNvCxnSpPr>
            <a:stCxn id="89" idx="2"/>
            <a:endCxn id="9" idx="0"/>
          </p:cNvCxnSpPr>
          <p:nvPr/>
        </p:nvCxnSpPr>
        <p:spPr>
          <a:xfrm flipH="1">
            <a:off x="1776544" y="2578101"/>
            <a:ext cx="620" cy="4958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6" name="直接箭头连接符 125"/>
          <p:cNvCxnSpPr>
            <a:stCxn id="45" idx="3"/>
          </p:cNvCxnSpPr>
          <p:nvPr/>
        </p:nvCxnSpPr>
        <p:spPr>
          <a:xfrm>
            <a:off x="1043609" y="3678655"/>
            <a:ext cx="731341" cy="3659"/>
          </a:xfrm>
          <a:prstGeom prst="straightConnector1">
            <a:avLst/>
          </a:prstGeom>
          <a:ln>
            <a:solidFill>
              <a:srgbClr val="FF66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27" name="直接箭头连接符 126"/>
          <p:cNvCxnSpPr>
            <a:stCxn id="9" idx="2"/>
          </p:cNvCxnSpPr>
          <p:nvPr/>
        </p:nvCxnSpPr>
        <p:spPr>
          <a:xfrm>
            <a:off x="1776544" y="3394282"/>
            <a:ext cx="620" cy="5456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2" name="圆角矩形 131"/>
          <p:cNvSpPr/>
          <p:nvPr/>
        </p:nvSpPr>
        <p:spPr>
          <a:xfrm>
            <a:off x="1270893" y="3939903"/>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HTML</a:t>
            </a:r>
            <a:r>
              <a:rPr lang="zh-CN" altLang="en-US" sz="1050" dirty="0" smtClean="0">
                <a:solidFill>
                  <a:srgbClr val="000000"/>
                </a:solidFill>
              </a:rPr>
              <a:t>页面</a:t>
            </a:r>
            <a:endParaRPr lang="zh-CN" altLang="en-US" sz="1050" dirty="0">
              <a:solidFill>
                <a:srgbClr val="000000"/>
              </a:solidFill>
            </a:endParaRPr>
          </a:p>
        </p:txBody>
      </p:sp>
    </p:spTree>
    <p:extLst>
      <p:ext uri="{BB962C8B-B14F-4D97-AF65-F5344CB8AC3E}">
        <p14:creationId xmlns:p14="http://schemas.microsoft.com/office/powerpoint/2010/main" xmlns="" val="207998549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23852" y="627536"/>
            <a:ext cx="8424863" cy="3816424"/>
          </a:xfrm>
        </p:spPr>
        <p:txBody>
          <a:bodyPr>
            <a:normAutofit fontScale="85000" lnSpcReduction="20000"/>
          </a:bodyPr>
          <a:lstStyle/>
          <a:p>
            <a:pPr marL="457200" lvl="1" indent="0">
              <a:lnSpc>
                <a:spcPct val="150000"/>
              </a:lnSpc>
              <a:buNone/>
            </a:pPr>
            <a:endParaRPr lang="en-US" altLang="zh-CN" sz="2000" b="1" dirty="0" smtClean="0">
              <a:solidFill>
                <a:srgbClr val="262626"/>
              </a:solidFill>
              <a:latin typeface="微软雅黑" pitchFamily="34" charset="-122"/>
              <a:ea typeface="微软雅黑" pitchFamily="34" charset="-122"/>
            </a:endParaRPr>
          </a:p>
          <a:p>
            <a:pPr marL="457200" lvl="1" indent="0">
              <a:lnSpc>
                <a:spcPct val="150000"/>
              </a:lnSpc>
              <a:buNone/>
            </a:pPr>
            <a:r>
              <a:rPr lang="en-US" altLang="zh-CN" sz="2000" b="1" dirty="0" smtClean="0">
                <a:solidFill>
                  <a:srgbClr val="262626"/>
                </a:solidFill>
                <a:latin typeface="微软雅黑" pitchFamily="34" charset="-122"/>
                <a:ea typeface="微软雅黑" pitchFamily="34" charset="-122"/>
              </a:rPr>
              <a:t>1</a:t>
            </a:r>
            <a:r>
              <a:rPr lang="en-US" altLang="zh-CN" sz="1600" dirty="0" smtClean="0">
                <a:solidFill>
                  <a:srgbClr val="262626"/>
                </a:solidFill>
                <a:latin typeface="微软雅黑" pitchFamily="34" charset="-122"/>
                <a:ea typeface="微软雅黑" pitchFamily="34" charset="-122"/>
              </a:rPr>
              <a:t>.</a:t>
            </a:r>
            <a:r>
              <a:rPr lang="zh-CN" altLang="en-US" b="1" dirty="0" smtClean="0">
                <a:solidFill>
                  <a:srgbClr val="262626"/>
                </a:solidFill>
                <a:latin typeface="微软雅黑" pitchFamily="34" charset="-122"/>
                <a:ea typeface="微软雅黑" pitchFamily="34" charset="-122"/>
              </a:rPr>
              <a:t>由浏览器端发起</a:t>
            </a:r>
            <a:r>
              <a:rPr lang="en-US" altLang="zh-CN" b="1" dirty="0" smtClean="0">
                <a:solidFill>
                  <a:srgbClr val="262626"/>
                </a:solidFill>
                <a:latin typeface="Times New Roman" pitchFamily="18" charset="0"/>
                <a:ea typeface="微软雅黑" pitchFamily="34" charset="-122"/>
                <a:cs typeface="Times New Roman" pitchFamily="18" charset="0"/>
              </a:rPr>
              <a:t>Http</a:t>
            </a:r>
            <a:r>
              <a:rPr lang="zh-CN" altLang="en-US" b="1" dirty="0" smtClean="0">
                <a:solidFill>
                  <a:srgbClr val="262626"/>
                </a:solidFill>
                <a:latin typeface="微软雅黑" pitchFamily="34" charset="-122"/>
                <a:ea typeface="微软雅黑" pitchFamily="34" charset="-122"/>
              </a:rPr>
              <a:t>请求或从页面内部发出的</a:t>
            </a:r>
            <a:r>
              <a:rPr lang="en-US" altLang="zh-CN" b="1" dirty="0">
                <a:solidFill>
                  <a:srgbClr val="262626"/>
                </a:solidFill>
                <a:latin typeface="微软雅黑" pitchFamily="34" charset="-122"/>
                <a:ea typeface="微软雅黑" pitchFamily="34" charset="-122"/>
              </a:rPr>
              <a:t>Http</a:t>
            </a:r>
            <a:r>
              <a:rPr lang="zh-CN" altLang="en-US" b="1" dirty="0" smtClean="0">
                <a:solidFill>
                  <a:srgbClr val="262626"/>
                </a:solidFill>
                <a:latin typeface="微软雅黑" pitchFamily="34" charset="-122"/>
                <a:ea typeface="微软雅黑" pitchFamily="34" charset="-122"/>
              </a:rPr>
              <a:t>请求</a:t>
            </a:r>
            <a:endParaRPr lang="en-US" altLang="zh-CN" b="1" dirty="0" smtClean="0">
              <a:solidFill>
                <a:srgbClr val="262626"/>
              </a:solidFill>
              <a:latin typeface="微软雅黑" pitchFamily="34" charset="-122"/>
              <a:ea typeface="微软雅黑" pitchFamily="34" charset="-122"/>
            </a:endParaRPr>
          </a:p>
          <a:p>
            <a:pPr lvl="2">
              <a:lnSpc>
                <a:spcPct val="150000"/>
              </a:lnSpc>
            </a:pPr>
            <a:r>
              <a:rPr lang="zh-CN" altLang="en-US" sz="1400" dirty="0" smtClean="0">
                <a:solidFill>
                  <a:srgbClr val="262626"/>
                </a:solidFill>
                <a:latin typeface="微软雅黑" pitchFamily="34" charset="-122"/>
                <a:ea typeface="微软雅黑" pitchFamily="34" charset="-122"/>
              </a:rPr>
              <a:t>必须提供页面方案</a:t>
            </a:r>
            <a:r>
              <a:rPr lang="en-US" altLang="zh-CN" sz="1400" dirty="0" err="1" smtClean="0">
                <a:solidFill>
                  <a:srgbClr val="262626"/>
                </a:solidFill>
                <a:latin typeface="Times New Roman" pitchFamily="18" charset="0"/>
                <a:ea typeface="微软雅黑" pitchFamily="34" charset="-122"/>
                <a:cs typeface="Times New Roman" pitchFamily="18" charset="0"/>
              </a:rPr>
              <a:t>uip</a:t>
            </a:r>
            <a:r>
              <a:rPr lang="en-US" altLang="zh-CN" sz="1400" dirty="0" err="1" smtClean="0">
                <a:solidFill>
                  <a:srgbClr val="262626"/>
                </a:solidFill>
                <a:latin typeface="微软雅黑" pitchFamily="34" charset="-122"/>
                <a:ea typeface="微软雅黑" pitchFamily="34" charset="-122"/>
              </a:rPr>
              <a:t>k</a:t>
            </a:r>
            <a:r>
              <a:rPr lang="zh-CN" altLang="en-US" sz="1400" dirty="0" smtClean="0">
                <a:solidFill>
                  <a:srgbClr val="262626"/>
                </a:solidFill>
                <a:latin typeface="微软雅黑" pitchFamily="34" charset="-122"/>
                <a:ea typeface="微软雅黑" pitchFamily="34" charset="-122"/>
              </a:rPr>
              <a:t>和初始化动作申请</a:t>
            </a:r>
            <a:r>
              <a:rPr lang="en-US" altLang="zh-CN" sz="1400" dirty="0" smtClean="0">
                <a:solidFill>
                  <a:srgbClr val="262626"/>
                </a:solidFill>
                <a:latin typeface="Times New Roman" pitchFamily="18" charset="0"/>
                <a:ea typeface="微软雅黑" pitchFamily="34" charset="-122"/>
                <a:cs typeface="Times New Roman" pitchFamily="18" charset="0"/>
              </a:rPr>
              <a:t>action=initialize</a:t>
            </a:r>
          </a:p>
          <a:p>
            <a:pPr lvl="2">
              <a:lnSpc>
                <a:spcPct val="150000"/>
              </a:lnSpc>
            </a:pPr>
            <a:r>
              <a:rPr lang="zh-CN" altLang="en-US" sz="1400" dirty="0">
                <a:solidFill>
                  <a:srgbClr val="262626"/>
                </a:solidFill>
                <a:latin typeface="微软雅黑" pitchFamily="34" charset="-122"/>
                <a:ea typeface="微软雅黑" pitchFamily="34" charset="-122"/>
              </a:rPr>
              <a:t>页面内部发出的</a:t>
            </a:r>
            <a:r>
              <a:rPr lang="en-US" altLang="zh-CN" sz="1400" dirty="0">
                <a:solidFill>
                  <a:srgbClr val="262626"/>
                </a:solidFill>
                <a:latin typeface="Times New Roman" pitchFamily="18" charset="0"/>
                <a:ea typeface="微软雅黑" pitchFamily="34" charset="-122"/>
                <a:cs typeface="Times New Roman" pitchFamily="18" charset="0"/>
              </a:rPr>
              <a:t>Http</a:t>
            </a:r>
            <a:r>
              <a:rPr lang="zh-CN" altLang="en-US" sz="1400" dirty="0" smtClean="0">
                <a:solidFill>
                  <a:srgbClr val="262626"/>
                </a:solidFill>
                <a:latin typeface="微软雅黑" pitchFamily="34" charset="-122"/>
                <a:ea typeface="微软雅黑" pitchFamily="34" charset="-122"/>
              </a:rPr>
              <a:t>请求可由</a:t>
            </a:r>
            <a:r>
              <a:rPr lang="en-US" altLang="zh-CN" sz="1400" dirty="0" err="1" smtClean="0">
                <a:solidFill>
                  <a:srgbClr val="262626"/>
                </a:solidFill>
                <a:latin typeface="Times New Roman" pitchFamily="18" charset="0"/>
                <a:ea typeface="微软雅黑" pitchFamily="34" charset="-122"/>
                <a:cs typeface="Times New Roman" pitchFamily="18" charset="0"/>
              </a:rPr>
              <a:t>dynamicForm.addNewWindow</a:t>
            </a:r>
            <a:r>
              <a:rPr lang="zh-CN" altLang="en-US" sz="1400" dirty="0" smtClean="0">
                <a:solidFill>
                  <a:srgbClr val="262626"/>
                </a:solidFill>
                <a:latin typeface="微软雅黑" pitchFamily="34" charset="-122"/>
                <a:ea typeface="微软雅黑" pitchFamily="34" charset="-122"/>
              </a:rPr>
              <a:t>发起</a:t>
            </a:r>
            <a:endParaRPr lang="en-US" altLang="zh-CN" sz="1400" dirty="0" smtClean="0">
              <a:solidFill>
                <a:srgbClr val="262626"/>
              </a:solidFill>
              <a:latin typeface="微软雅黑" pitchFamily="34" charset="-122"/>
              <a:ea typeface="微软雅黑" pitchFamily="34" charset="-122"/>
            </a:endParaRPr>
          </a:p>
          <a:p>
            <a:pPr marL="457200" lvl="1" indent="0">
              <a:lnSpc>
                <a:spcPct val="150000"/>
              </a:lnSpc>
              <a:buNone/>
            </a:pPr>
            <a:r>
              <a:rPr lang="en-US" altLang="zh-CN" sz="2000" b="1" dirty="0" smtClean="0">
                <a:solidFill>
                  <a:srgbClr val="262626"/>
                </a:solidFill>
                <a:latin typeface="微软雅黑" pitchFamily="34" charset="-122"/>
                <a:ea typeface="微软雅黑" pitchFamily="34" charset="-122"/>
              </a:rPr>
              <a:t>2</a:t>
            </a:r>
            <a:r>
              <a:rPr lang="en-US" altLang="zh-CN" sz="1600" dirty="0" smtClean="0">
                <a:solidFill>
                  <a:srgbClr val="262626"/>
                </a:solidFill>
                <a:latin typeface="微软雅黑" pitchFamily="34" charset="-122"/>
                <a:ea typeface="微软雅黑" pitchFamily="34" charset="-122"/>
              </a:rPr>
              <a:t>.</a:t>
            </a:r>
            <a:r>
              <a:rPr lang="zh-CN" altLang="en-US" b="1" dirty="0" smtClean="0">
                <a:solidFill>
                  <a:srgbClr val="262626"/>
                </a:solidFill>
                <a:latin typeface="微软雅黑" pitchFamily="34" charset="-122"/>
                <a:ea typeface="微软雅黑" pitchFamily="34" charset="-122"/>
              </a:rPr>
              <a:t>由</a:t>
            </a:r>
            <a:r>
              <a:rPr lang="en-US" altLang="zh-CN" b="1" dirty="0" smtClean="0">
                <a:solidFill>
                  <a:srgbClr val="262626"/>
                </a:solidFill>
                <a:latin typeface="Times New Roman" pitchFamily="18" charset="0"/>
                <a:ea typeface="微软雅黑" pitchFamily="34" charset="-122"/>
                <a:cs typeface="Times New Roman" pitchFamily="18" charset="0"/>
              </a:rPr>
              <a:t>Server</a:t>
            </a:r>
            <a:r>
              <a:rPr lang="zh-CN" altLang="en-US" b="1" dirty="0" smtClean="0">
                <a:solidFill>
                  <a:srgbClr val="262626"/>
                </a:solidFill>
                <a:latin typeface="微软雅黑" pitchFamily="34" charset="-122"/>
                <a:ea typeface="微软雅黑" pitchFamily="34" charset="-122"/>
              </a:rPr>
              <a:t>端响应（</a:t>
            </a:r>
            <a:r>
              <a:rPr lang="en-US" altLang="zh-CN" b="1" dirty="0" err="1" smtClean="0">
                <a:latin typeface="Times New Roman" pitchFamily="18" charset="0"/>
                <a:cs typeface="Times New Roman" pitchFamily="18" charset="0"/>
              </a:rPr>
              <a:t>DynamicWebController</a:t>
            </a:r>
            <a:r>
              <a:rPr lang="en-US" altLang="zh-CN" b="1" dirty="0" smtClean="0">
                <a:latin typeface="Times New Roman" pitchFamily="18" charset="0"/>
                <a:cs typeface="Times New Roman" pitchFamily="18" charset="0"/>
              </a:rPr>
              <a:t>.</a:t>
            </a:r>
            <a:r>
              <a:rPr lang="en-US" altLang="zh-CN" b="1" dirty="0">
                <a:latin typeface="Times New Roman" pitchFamily="18" charset="0"/>
                <a:cs typeface="Times New Roman" pitchFamily="18" charset="0"/>
              </a:rPr>
              <a:t> </a:t>
            </a:r>
            <a:r>
              <a:rPr lang="en-US" altLang="zh-CN" b="1" dirty="0" err="1">
                <a:latin typeface="Times New Roman" pitchFamily="18" charset="0"/>
                <a:cs typeface="Times New Roman" pitchFamily="18" charset="0"/>
              </a:rPr>
              <a:t>doEvent</a:t>
            </a:r>
            <a:r>
              <a:rPr lang="zh-CN" altLang="en-US" b="1" dirty="0" smtClean="0">
                <a:solidFill>
                  <a:srgbClr val="262626"/>
                </a:solidFill>
                <a:latin typeface="微软雅黑" pitchFamily="34" charset="-122"/>
                <a:ea typeface="微软雅黑" pitchFamily="34" charset="-122"/>
              </a:rPr>
              <a:t>）</a:t>
            </a:r>
            <a:endParaRPr lang="en-US" altLang="zh-CN" b="1" dirty="0" smtClean="0">
              <a:solidFill>
                <a:srgbClr val="262626"/>
              </a:solidFill>
              <a:latin typeface="微软雅黑" pitchFamily="34" charset="-122"/>
              <a:ea typeface="微软雅黑" pitchFamily="34" charset="-122"/>
            </a:endParaRPr>
          </a:p>
          <a:p>
            <a:pPr lvl="2">
              <a:lnSpc>
                <a:spcPct val="150000"/>
              </a:lnSpc>
            </a:pPr>
            <a:r>
              <a:rPr lang="zh-CN" altLang="en-US" sz="1400" dirty="0" smtClean="0">
                <a:solidFill>
                  <a:srgbClr val="262626"/>
                </a:solidFill>
                <a:latin typeface="微软雅黑" pitchFamily="34" charset="-122"/>
                <a:ea typeface="微软雅黑" pitchFamily="34" charset="-122"/>
              </a:rPr>
              <a:t>构造该页面</a:t>
            </a:r>
            <a:r>
              <a:rPr lang="zh-CN" altLang="en-US" sz="1400" dirty="0">
                <a:solidFill>
                  <a:srgbClr val="262626"/>
                </a:solidFill>
                <a:latin typeface="微软雅黑" pitchFamily="34" charset="-122"/>
                <a:ea typeface="微软雅黑" pitchFamily="34" charset="-122"/>
              </a:rPr>
              <a:t>方案对应的事件总线的</a:t>
            </a:r>
            <a:r>
              <a:rPr lang="en-US" altLang="zh-CN" sz="1400" dirty="0">
                <a:solidFill>
                  <a:srgbClr val="262626"/>
                </a:solidFill>
                <a:latin typeface="Times New Roman" pitchFamily="18" charset="0"/>
                <a:ea typeface="微软雅黑" pitchFamily="34" charset="-122"/>
                <a:cs typeface="Times New Roman" pitchFamily="18" charset="0"/>
              </a:rPr>
              <a:t>UIC</a:t>
            </a:r>
            <a:r>
              <a:rPr lang="zh-CN" altLang="en-US" sz="1400" dirty="0">
                <a:solidFill>
                  <a:srgbClr val="262626"/>
                </a:solidFill>
                <a:latin typeface="微软雅黑" pitchFamily="34" charset="-122"/>
                <a:ea typeface="微软雅黑" pitchFamily="34" charset="-122"/>
              </a:rPr>
              <a:t>（</a:t>
            </a:r>
            <a:r>
              <a:rPr lang="en-US" altLang="zh-CN" sz="1400" dirty="0">
                <a:solidFill>
                  <a:srgbClr val="262626"/>
                </a:solidFill>
                <a:latin typeface="Times New Roman" pitchFamily="18" charset="0"/>
                <a:ea typeface="微软雅黑" pitchFamily="34" charset="-122"/>
                <a:cs typeface="Times New Roman" pitchFamily="18" charset="0"/>
              </a:rPr>
              <a:t>UI</a:t>
            </a:r>
            <a:r>
              <a:rPr lang="zh-CN" altLang="en-US" sz="1400" dirty="0">
                <a:solidFill>
                  <a:srgbClr val="262626"/>
                </a:solidFill>
                <a:latin typeface="微软雅黑" pitchFamily="34" charset="-122"/>
                <a:ea typeface="微软雅黑" pitchFamily="34" charset="-122"/>
              </a:rPr>
              <a:t>事件配置）</a:t>
            </a:r>
            <a:endParaRPr lang="en-US" altLang="zh-CN" sz="1400" dirty="0">
              <a:solidFill>
                <a:srgbClr val="262626"/>
              </a:solidFill>
              <a:latin typeface="微软雅黑" pitchFamily="34" charset="-122"/>
              <a:ea typeface="微软雅黑" pitchFamily="34" charset="-122"/>
            </a:endParaRPr>
          </a:p>
          <a:p>
            <a:pPr lvl="2">
              <a:lnSpc>
                <a:spcPct val="150000"/>
              </a:lnSpc>
            </a:pPr>
            <a:r>
              <a:rPr lang="zh-CN" altLang="en-US" sz="1400" dirty="0"/>
              <a:t>调用</a:t>
            </a:r>
            <a:r>
              <a:rPr lang="en-US" altLang="zh-CN" sz="1400" dirty="0" err="1">
                <a:latin typeface="Times New Roman" pitchFamily="18" charset="0"/>
                <a:cs typeface="Times New Roman" pitchFamily="18" charset="0"/>
              </a:rPr>
              <a:t>initializeAction</a:t>
            </a:r>
            <a:r>
              <a:rPr lang="zh-CN" altLang="en-US" sz="1400" dirty="0"/>
              <a:t>对应的页面初始化事件</a:t>
            </a:r>
            <a:endParaRPr lang="en-US" altLang="zh-CN" sz="1400" dirty="0">
              <a:solidFill>
                <a:srgbClr val="262626"/>
              </a:solidFill>
              <a:latin typeface="微软雅黑" pitchFamily="34" charset="-122"/>
              <a:ea typeface="微软雅黑" pitchFamily="34" charset="-122"/>
            </a:endParaRPr>
          </a:p>
          <a:p>
            <a:pPr lvl="2">
              <a:lnSpc>
                <a:spcPct val="150000"/>
              </a:lnSpc>
            </a:pPr>
            <a:r>
              <a:rPr lang="zh-CN" altLang="en-US" sz="1400" dirty="0">
                <a:solidFill>
                  <a:srgbClr val="262626"/>
                </a:solidFill>
                <a:latin typeface="微软雅黑" pitchFamily="34" charset="-122"/>
                <a:ea typeface="微软雅黑" pitchFamily="34" charset="-122"/>
              </a:rPr>
              <a:t>返回具体的页面</a:t>
            </a:r>
            <a:r>
              <a:rPr lang="zh-CN" altLang="en-US" sz="1400" dirty="0" smtClean="0">
                <a:solidFill>
                  <a:srgbClr val="262626"/>
                </a:solidFill>
                <a:latin typeface="微软雅黑" pitchFamily="34" charset="-122"/>
                <a:ea typeface="微软雅黑" pitchFamily="34" charset="-122"/>
              </a:rPr>
              <a:t>内容</a:t>
            </a:r>
            <a:endParaRPr lang="en-US" altLang="zh-CN" sz="1600" dirty="0" smtClean="0">
              <a:solidFill>
                <a:srgbClr val="262626"/>
              </a:solidFill>
              <a:latin typeface="微软雅黑" pitchFamily="34" charset="-122"/>
              <a:ea typeface="微软雅黑" pitchFamily="34" charset="-122"/>
            </a:endParaRPr>
          </a:p>
          <a:p>
            <a:pPr marL="457200" lvl="1" indent="0">
              <a:lnSpc>
                <a:spcPct val="150000"/>
              </a:lnSpc>
              <a:buNone/>
            </a:pPr>
            <a:r>
              <a:rPr lang="en-US" altLang="zh-CN" sz="2000" b="1" dirty="0" smtClean="0">
                <a:solidFill>
                  <a:srgbClr val="262626"/>
                </a:solidFill>
                <a:latin typeface="微软雅黑" pitchFamily="34" charset="-122"/>
                <a:ea typeface="微软雅黑" pitchFamily="34" charset="-122"/>
              </a:rPr>
              <a:t>3</a:t>
            </a:r>
            <a:r>
              <a:rPr lang="en-US" altLang="zh-CN" sz="1600" dirty="0" smtClean="0">
                <a:solidFill>
                  <a:srgbClr val="262626"/>
                </a:solidFill>
                <a:latin typeface="微软雅黑" pitchFamily="34" charset="-122"/>
                <a:ea typeface="微软雅黑" pitchFamily="34" charset="-122"/>
              </a:rPr>
              <a:t>.</a:t>
            </a:r>
            <a:r>
              <a:rPr lang="zh-CN" altLang="en-US" b="1" dirty="0" smtClean="0">
                <a:solidFill>
                  <a:srgbClr val="262626"/>
                </a:solidFill>
                <a:latin typeface="微软雅黑" pitchFamily="34" charset="-122"/>
                <a:ea typeface="微软雅黑" pitchFamily="34" charset="-122"/>
              </a:rPr>
              <a:t>由</a:t>
            </a:r>
            <a:r>
              <a:rPr lang="en-US" altLang="zh-CN" b="1" dirty="0" smtClean="0">
                <a:solidFill>
                  <a:srgbClr val="262626"/>
                </a:solidFill>
                <a:latin typeface="Times New Roman" pitchFamily="18" charset="0"/>
                <a:ea typeface="微软雅黑" pitchFamily="34" charset="-122"/>
                <a:cs typeface="Times New Roman" pitchFamily="18" charset="0"/>
              </a:rPr>
              <a:t>Web</a:t>
            </a:r>
            <a:r>
              <a:rPr lang="zh-CN" altLang="en-US" b="1" dirty="0" smtClean="0">
                <a:solidFill>
                  <a:srgbClr val="262626"/>
                </a:solidFill>
                <a:latin typeface="微软雅黑" pitchFamily="34" charset="-122"/>
                <a:ea typeface="微软雅黑" pitchFamily="34" charset="-122"/>
              </a:rPr>
              <a:t>端重定向到新的</a:t>
            </a:r>
            <a:r>
              <a:rPr lang="en-US" altLang="zh-CN" b="1" dirty="0" smtClean="0">
                <a:solidFill>
                  <a:srgbClr val="262626"/>
                </a:solidFill>
                <a:latin typeface="Times New Roman" pitchFamily="18" charset="0"/>
                <a:ea typeface="微软雅黑" pitchFamily="34" charset="-122"/>
                <a:cs typeface="Times New Roman" pitchFamily="18" charset="0"/>
              </a:rPr>
              <a:t>JSP</a:t>
            </a:r>
            <a:r>
              <a:rPr lang="zh-CN" altLang="en-US" b="1" dirty="0" smtClean="0">
                <a:solidFill>
                  <a:srgbClr val="262626"/>
                </a:solidFill>
                <a:latin typeface="微软雅黑" pitchFamily="34" charset="-122"/>
                <a:ea typeface="微软雅黑" pitchFamily="34" charset="-122"/>
              </a:rPr>
              <a:t>页面</a:t>
            </a:r>
            <a:endParaRPr lang="en-US" altLang="zh-CN" b="1" dirty="0" smtClean="0">
              <a:solidFill>
                <a:srgbClr val="262626"/>
              </a:solidFill>
              <a:latin typeface="微软雅黑" pitchFamily="34" charset="-122"/>
              <a:ea typeface="微软雅黑" pitchFamily="34" charset="-122"/>
            </a:endParaRPr>
          </a:p>
          <a:p>
            <a:pPr marL="457200" lvl="1" indent="0">
              <a:lnSpc>
                <a:spcPct val="150000"/>
              </a:lnSpc>
              <a:buNone/>
            </a:pPr>
            <a:r>
              <a:rPr lang="en-US" altLang="zh-CN" sz="2000" b="1" dirty="0" smtClean="0">
                <a:solidFill>
                  <a:srgbClr val="262626"/>
                </a:solidFill>
                <a:latin typeface="微软雅黑" pitchFamily="34" charset="-122"/>
                <a:ea typeface="微软雅黑" pitchFamily="34" charset="-122"/>
              </a:rPr>
              <a:t>4</a:t>
            </a:r>
            <a:r>
              <a:rPr lang="en-US" altLang="zh-CN" b="1" dirty="0" smtClean="0">
                <a:solidFill>
                  <a:srgbClr val="262626"/>
                </a:solidFill>
                <a:latin typeface="微软雅黑" pitchFamily="34" charset="-122"/>
                <a:ea typeface="微软雅黑" pitchFamily="34" charset="-122"/>
              </a:rPr>
              <a:t>.</a:t>
            </a:r>
            <a:r>
              <a:rPr lang="zh-CN" altLang="en-US" b="1" dirty="0" smtClean="0">
                <a:solidFill>
                  <a:srgbClr val="262626"/>
                </a:solidFill>
                <a:latin typeface="微软雅黑" pitchFamily="34" charset="-122"/>
                <a:ea typeface="微软雅黑" pitchFamily="34" charset="-122"/>
              </a:rPr>
              <a:t>由浏览器端接收，执行页面中的初始化方法，</a:t>
            </a:r>
            <a:r>
              <a:rPr lang="zh-CN" altLang="en-US" b="1" dirty="0">
                <a:solidFill>
                  <a:srgbClr val="262626"/>
                </a:solidFill>
                <a:latin typeface="微软雅黑" pitchFamily="34" charset="-122"/>
                <a:ea typeface="微软雅黑" pitchFamily="34" charset="-122"/>
              </a:rPr>
              <a:t>发起</a:t>
            </a:r>
            <a:r>
              <a:rPr lang="en-US" altLang="zh-CN" b="1" dirty="0" err="1">
                <a:solidFill>
                  <a:srgbClr val="262626"/>
                </a:solidFill>
                <a:latin typeface="Times New Roman" pitchFamily="18" charset="0"/>
                <a:ea typeface="微软雅黑" pitchFamily="34" charset="-122"/>
                <a:cs typeface="Times New Roman" pitchFamily="18" charset="0"/>
              </a:rPr>
              <a:t>js</a:t>
            </a:r>
            <a:r>
              <a:rPr lang="zh-CN" altLang="en-US" b="1" dirty="0">
                <a:solidFill>
                  <a:srgbClr val="262626"/>
                </a:solidFill>
                <a:latin typeface="微软雅黑" pitchFamily="34" charset="-122"/>
                <a:ea typeface="微软雅黑" pitchFamily="34" charset="-122"/>
              </a:rPr>
              <a:t>端事件总线中</a:t>
            </a:r>
            <a:r>
              <a:rPr lang="zh-CN" altLang="en-US" b="1" dirty="0" smtClean="0">
                <a:solidFill>
                  <a:srgbClr val="262626"/>
                </a:solidFill>
                <a:latin typeface="微软雅黑" pitchFamily="34" charset="-122"/>
                <a:ea typeface="微软雅黑" pitchFamily="34" charset="-122"/>
              </a:rPr>
              <a:t>的初始化事件</a:t>
            </a:r>
            <a:endParaRPr lang="en-US" altLang="zh-CN" b="1" dirty="0" smtClean="0">
              <a:solidFill>
                <a:srgbClr val="262626"/>
              </a:solidFill>
              <a:latin typeface="微软雅黑" pitchFamily="34" charset="-122"/>
              <a:ea typeface="微软雅黑" pitchFamily="34" charset="-122"/>
            </a:endParaRPr>
          </a:p>
          <a:p>
            <a:pPr marL="457200" lvl="1" indent="0">
              <a:lnSpc>
                <a:spcPct val="150000"/>
              </a:lnSpc>
              <a:buNone/>
            </a:pPr>
            <a:r>
              <a:rPr lang="en-US" altLang="zh-CN" sz="2000" b="1" dirty="0" smtClean="0">
                <a:solidFill>
                  <a:srgbClr val="262626"/>
                </a:solidFill>
                <a:latin typeface="微软雅黑" pitchFamily="34" charset="-122"/>
                <a:ea typeface="微软雅黑" pitchFamily="34" charset="-122"/>
              </a:rPr>
              <a:t>5</a:t>
            </a:r>
            <a:r>
              <a:rPr lang="en-US" altLang="zh-CN" b="1" dirty="0" smtClean="0">
                <a:solidFill>
                  <a:srgbClr val="262626"/>
                </a:solidFill>
                <a:latin typeface="微软雅黑" pitchFamily="34" charset="-122"/>
                <a:ea typeface="微软雅黑" pitchFamily="34" charset="-122"/>
              </a:rPr>
              <a:t>.</a:t>
            </a:r>
            <a:r>
              <a:rPr lang="zh-CN" altLang="en-US" b="1" dirty="0" smtClean="0">
                <a:solidFill>
                  <a:srgbClr val="262626"/>
                </a:solidFill>
                <a:latin typeface="微软雅黑" pitchFamily="34" charset="-122"/>
                <a:ea typeface="微软雅黑" pitchFamily="34" charset="-122"/>
              </a:rPr>
              <a:t>渲染页面、初始化页面并完成数据加载</a:t>
            </a:r>
            <a:endParaRPr lang="en-US" altLang="zh-CN" b="1" dirty="0">
              <a:solidFill>
                <a:srgbClr val="262626"/>
              </a:solidFill>
              <a:latin typeface="微软雅黑" pitchFamily="34" charset="-122"/>
              <a:ea typeface="微软雅黑" pitchFamily="34" charset="-122"/>
            </a:endParaRPr>
          </a:p>
          <a:p>
            <a:pPr marL="0" indent="0">
              <a:lnSpc>
                <a:spcPct val="150000"/>
              </a:lnSpc>
              <a:buSzTx/>
              <a:buNone/>
            </a:pPr>
            <a:endParaRPr lang="zh-CN" altLang="en-US" sz="1800" dirty="0" smtClean="0">
              <a:solidFill>
                <a:srgbClr val="262626"/>
              </a:solidFill>
              <a:latin typeface="微软雅黑" pitchFamily="34" charset="-122"/>
              <a:ea typeface="微软雅黑" pitchFamily="34" charset="-122"/>
            </a:endParaRPr>
          </a:p>
          <a:p>
            <a:pPr marL="457200" lvl="1" indent="0">
              <a:lnSpc>
                <a:spcPct val="150000"/>
              </a:lnSpc>
              <a:buNone/>
            </a:pPr>
            <a:endParaRPr lang="en-US" altLang="zh-CN" sz="1600" dirty="0" smtClean="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楷体" pitchFamily="49" charset="-122"/>
                <a:ea typeface="楷体" pitchFamily="49" charset="-122"/>
              </a:rPr>
              <a:t>WEB</a:t>
            </a:r>
            <a:r>
              <a:rPr lang="zh-CN" altLang="en-US" sz="2800" b="1" dirty="0" smtClean="0">
                <a:latin typeface="楷体" pitchFamily="49" charset="-122"/>
                <a:ea typeface="楷体" pitchFamily="49" charset="-122"/>
              </a:rPr>
              <a:t>平台</a:t>
            </a:r>
            <a:r>
              <a:rPr lang="en-US" altLang="zh-CN" sz="2800" b="1" dirty="0">
                <a:latin typeface="楷体" pitchFamily="49" charset="-122"/>
                <a:ea typeface="楷体" pitchFamily="49" charset="-122"/>
              </a:rPr>
              <a:t>JSP</a:t>
            </a:r>
            <a:r>
              <a:rPr lang="zh-CN" altLang="en-US" sz="2800" b="1" dirty="0" smtClean="0">
                <a:latin typeface="楷体" pitchFamily="49" charset="-122"/>
                <a:ea typeface="楷体" pitchFamily="49" charset="-122"/>
              </a:rPr>
              <a:t>请求</a:t>
            </a:r>
            <a:r>
              <a:rPr lang="zh-CN" altLang="en-US" sz="2800" b="1" dirty="0">
                <a:latin typeface="楷体" pitchFamily="49" charset="-122"/>
                <a:ea typeface="楷体" pitchFamily="49" charset="-122"/>
              </a:rPr>
              <a:t>处理</a:t>
            </a:r>
            <a:r>
              <a:rPr lang="zh-CN" altLang="en-US" sz="2800" b="1" dirty="0" smtClean="0">
                <a:latin typeface="楷体" pitchFamily="49" charset="-122"/>
                <a:ea typeface="楷体" pitchFamily="49" charset="-122"/>
              </a:rPr>
              <a:t>流程</a:t>
            </a:r>
            <a:r>
              <a:rPr lang="en-US" altLang="zh-CN"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页面请求说明</a:t>
            </a:r>
            <a:endParaRPr sz="2800" b="1" dirty="0" smtClean="0">
              <a:latin typeface="微软雅黑" pitchFamily="34" charset="-122"/>
              <a:ea typeface="微软雅黑" pitchFamily="34" charset="-122"/>
            </a:endParaRPr>
          </a:p>
        </p:txBody>
      </p:sp>
      <p:sp>
        <p:nvSpPr>
          <p:cNvPr id="4" name="矩形 3"/>
          <p:cNvSpPr/>
          <p:nvPr/>
        </p:nvSpPr>
        <p:spPr>
          <a:xfrm>
            <a:off x="395536" y="627534"/>
            <a:ext cx="2232248"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a:solidFill>
                  <a:schemeClr val="bg1"/>
                </a:solidFill>
                <a:latin typeface="微软雅黑" panose="020B0503020204020204" pitchFamily="34" charset="-122"/>
                <a:ea typeface="微软雅黑" panose="020B0503020204020204" pitchFamily="34" charset="-122"/>
              </a:rPr>
              <a:t>新</a:t>
            </a:r>
            <a:r>
              <a:rPr lang="zh-CN" altLang="en-US" b="1" kern="0" dirty="0" smtClean="0">
                <a:solidFill>
                  <a:schemeClr val="bg1"/>
                </a:solidFill>
                <a:latin typeface="微软雅黑" panose="020B0503020204020204" pitchFamily="34" charset="-122"/>
                <a:ea typeface="微软雅黑" panose="020B0503020204020204" pitchFamily="34" charset="-122"/>
              </a:rPr>
              <a:t>页面访问过程</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9076137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2" y="2"/>
            <a:ext cx="7128197" cy="520095"/>
          </a:xfrm>
        </p:spPr>
        <p:txBody>
          <a:bodyPr>
            <a:normAutofit/>
          </a:bodyPr>
          <a:lstStyle/>
          <a:p>
            <a:r>
              <a:rPr lang="en-US" altLang="zh-CN" sz="2800" b="1" dirty="0" smtClean="0">
                <a:latin typeface="楷体" pitchFamily="49" charset="-122"/>
                <a:ea typeface="楷体" pitchFamily="49" charset="-122"/>
              </a:rPr>
              <a:t>WEB</a:t>
            </a:r>
            <a:r>
              <a:rPr lang="zh-CN" altLang="en-US" sz="2800" b="1" dirty="0" smtClean="0">
                <a:latin typeface="楷体" pitchFamily="49" charset="-122"/>
                <a:ea typeface="楷体" pitchFamily="49" charset="-122"/>
              </a:rPr>
              <a:t>平台</a:t>
            </a:r>
            <a:r>
              <a:rPr lang="en-US" altLang="zh-CN" sz="2800" b="1" dirty="0" smtClean="0">
                <a:latin typeface="Times New Roman" pitchFamily="18" charset="0"/>
                <a:ea typeface="楷体" pitchFamily="49" charset="-122"/>
                <a:cs typeface="Times New Roman" pitchFamily="18" charset="0"/>
              </a:rPr>
              <a:t>AJAX</a:t>
            </a:r>
            <a:r>
              <a:rPr lang="zh-CN" altLang="en-US" sz="2800" b="1" dirty="0" smtClean="0">
                <a:latin typeface="楷体" pitchFamily="49" charset="-122"/>
                <a:ea typeface="楷体" pitchFamily="49" charset="-122"/>
              </a:rPr>
              <a:t>请求</a:t>
            </a:r>
            <a:r>
              <a:rPr lang="zh-CN" altLang="en-US" sz="2800" b="1" dirty="0">
                <a:latin typeface="楷体" pitchFamily="49" charset="-122"/>
                <a:ea typeface="楷体" pitchFamily="49" charset="-122"/>
              </a:rPr>
              <a:t>处理</a:t>
            </a:r>
            <a:r>
              <a:rPr lang="zh-CN" altLang="en-US" sz="2800" b="1" dirty="0" smtClean="0">
                <a:latin typeface="楷体" pitchFamily="49" charset="-122"/>
                <a:ea typeface="楷体" pitchFamily="49" charset="-122"/>
              </a:rPr>
              <a:t>流程</a:t>
            </a:r>
            <a:endParaRPr lang="zh-CN" altLang="en-US" sz="2800" b="1" dirty="0">
              <a:latin typeface="楷体" pitchFamily="49" charset="-122"/>
              <a:ea typeface="楷体" pitchFamily="49" charset="-122"/>
            </a:endParaRPr>
          </a:p>
        </p:txBody>
      </p:sp>
      <p:sp>
        <p:nvSpPr>
          <p:cNvPr id="2" name="十边形 1"/>
          <p:cNvSpPr/>
          <p:nvPr/>
        </p:nvSpPr>
        <p:spPr>
          <a:xfrm>
            <a:off x="107504" y="2427735"/>
            <a:ext cx="288032" cy="288032"/>
          </a:xfrm>
          <a:prstGeom prst="dec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1600">
              <a:solidFill>
                <a:srgbClr val="FFFFFF"/>
              </a:solidFill>
            </a:endParaRPr>
          </a:p>
        </p:txBody>
      </p:sp>
      <p:sp>
        <p:nvSpPr>
          <p:cNvPr id="8" name="椭圆 7"/>
          <p:cNvSpPr/>
          <p:nvPr/>
        </p:nvSpPr>
        <p:spPr>
          <a:xfrm>
            <a:off x="611560" y="2283719"/>
            <a:ext cx="792088" cy="5760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100" dirty="0" smtClean="0">
                <a:solidFill>
                  <a:srgbClr val="FFFFFF"/>
                </a:solidFill>
              </a:rPr>
              <a:t>action</a:t>
            </a:r>
            <a:endParaRPr lang="zh-CN" altLang="en-US" sz="1100" dirty="0">
              <a:solidFill>
                <a:srgbClr val="FFFFFF"/>
              </a:solidFill>
            </a:endParaRPr>
          </a:p>
        </p:txBody>
      </p:sp>
      <p:sp>
        <p:nvSpPr>
          <p:cNvPr id="9" name="圆角矩形 8"/>
          <p:cNvSpPr/>
          <p:nvPr/>
        </p:nvSpPr>
        <p:spPr>
          <a:xfrm>
            <a:off x="1907704" y="2283719"/>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err="1" smtClean="0">
                <a:solidFill>
                  <a:srgbClr val="FFFFFF"/>
                </a:solidFill>
              </a:rPr>
              <a:t>Js</a:t>
            </a:r>
            <a:r>
              <a:rPr lang="zh-CN" altLang="en-US" sz="1050" dirty="0" smtClean="0">
                <a:solidFill>
                  <a:srgbClr val="FFFFFF"/>
                </a:solidFill>
              </a:rPr>
              <a:t>事件处理</a:t>
            </a:r>
            <a:endParaRPr lang="zh-CN" altLang="en-US" sz="1050" dirty="0">
              <a:solidFill>
                <a:srgbClr val="FFFFFF"/>
              </a:solidFill>
            </a:endParaRPr>
          </a:p>
        </p:txBody>
      </p:sp>
      <p:sp>
        <p:nvSpPr>
          <p:cNvPr id="11" name="圆角矩形 10"/>
          <p:cNvSpPr/>
          <p:nvPr/>
        </p:nvSpPr>
        <p:spPr>
          <a:xfrm>
            <a:off x="1907704" y="1419623"/>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前插入逻辑</a:t>
            </a:r>
            <a:endParaRPr lang="zh-CN" altLang="en-US" sz="1000" dirty="0">
              <a:solidFill>
                <a:srgbClr val="000000"/>
              </a:solidFill>
            </a:endParaRPr>
          </a:p>
        </p:txBody>
      </p:sp>
      <p:sp>
        <p:nvSpPr>
          <p:cNvPr id="41" name="圆角矩形 40"/>
          <p:cNvSpPr/>
          <p:nvPr/>
        </p:nvSpPr>
        <p:spPr>
          <a:xfrm>
            <a:off x="1907704" y="3147815"/>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覆盖逻辑</a:t>
            </a:r>
            <a:endParaRPr lang="zh-CN" altLang="en-US" sz="1000" dirty="0">
              <a:solidFill>
                <a:srgbClr val="000000"/>
              </a:solidFill>
            </a:endParaRPr>
          </a:p>
        </p:txBody>
      </p:sp>
      <p:sp>
        <p:nvSpPr>
          <p:cNvPr id="45" name="圆角矩形 44"/>
          <p:cNvSpPr/>
          <p:nvPr/>
        </p:nvSpPr>
        <p:spPr>
          <a:xfrm>
            <a:off x="1907704" y="3939903"/>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a:solidFill>
                  <a:srgbClr val="000000"/>
                </a:solidFill>
              </a:rPr>
              <a:t>后</a:t>
            </a:r>
            <a:r>
              <a:rPr lang="zh-CN" altLang="en-US" sz="1000" dirty="0" smtClean="0">
                <a:solidFill>
                  <a:srgbClr val="000000"/>
                </a:solidFill>
              </a:rPr>
              <a:t>插入逻辑</a:t>
            </a:r>
            <a:endParaRPr lang="zh-CN" altLang="en-US" sz="1000" dirty="0">
              <a:solidFill>
                <a:srgbClr val="000000"/>
              </a:solidFill>
            </a:endParaRPr>
          </a:p>
        </p:txBody>
      </p:sp>
      <p:sp>
        <p:nvSpPr>
          <p:cNvPr id="12" name="下箭头标注 11"/>
          <p:cNvSpPr/>
          <p:nvPr/>
        </p:nvSpPr>
        <p:spPr>
          <a:xfrm>
            <a:off x="3779912" y="1779663"/>
            <a:ext cx="1008112" cy="792088"/>
          </a:xfrm>
          <a:prstGeom prst="down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050" dirty="0" smtClean="0">
                <a:solidFill>
                  <a:srgbClr val="FFFFFF"/>
                </a:solidFill>
              </a:rPr>
              <a:t>拦截器</a:t>
            </a:r>
            <a:endParaRPr lang="zh-CN" altLang="en-US" sz="1050" dirty="0">
              <a:solidFill>
                <a:srgbClr val="FFFFFF"/>
              </a:solidFill>
            </a:endParaRPr>
          </a:p>
        </p:txBody>
      </p:sp>
      <p:sp>
        <p:nvSpPr>
          <p:cNvPr id="46" name="圆角矩形 45"/>
          <p:cNvSpPr/>
          <p:nvPr/>
        </p:nvSpPr>
        <p:spPr>
          <a:xfrm>
            <a:off x="5220072" y="2283719"/>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Web</a:t>
            </a:r>
            <a:r>
              <a:rPr lang="zh-CN" altLang="en-US" sz="1050" dirty="0" smtClean="0">
                <a:solidFill>
                  <a:srgbClr val="000000"/>
                </a:solidFill>
              </a:rPr>
              <a:t>端框架</a:t>
            </a:r>
            <a:endParaRPr lang="zh-CN" altLang="en-US" sz="1050" dirty="0">
              <a:solidFill>
                <a:srgbClr val="000000"/>
              </a:solidFill>
            </a:endParaRPr>
          </a:p>
        </p:txBody>
      </p:sp>
      <p:sp>
        <p:nvSpPr>
          <p:cNvPr id="13" name="流程图: 过程 12"/>
          <p:cNvSpPr/>
          <p:nvPr/>
        </p:nvSpPr>
        <p:spPr>
          <a:xfrm>
            <a:off x="421196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050" dirty="0" smtClean="0">
                <a:solidFill>
                  <a:srgbClr val="000000"/>
                </a:solidFill>
              </a:rPr>
              <a:t>License</a:t>
            </a:r>
            <a:endParaRPr lang="zh-CN" altLang="en-US" sz="1050" dirty="0">
              <a:solidFill>
                <a:srgbClr val="000000"/>
              </a:solidFill>
            </a:endParaRPr>
          </a:p>
        </p:txBody>
      </p:sp>
      <p:sp>
        <p:nvSpPr>
          <p:cNvPr id="49" name="流程图: 过程 48"/>
          <p:cNvSpPr/>
          <p:nvPr/>
        </p:nvSpPr>
        <p:spPr>
          <a:xfrm>
            <a:off x="529208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用户监控</a:t>
            </a:r>
            <a:endParaRPr lang="zh-CN" altLang="en-US" sz="1000" dirty="0">
              <a:solidFill>
                <a:srgbClr val="000000"/>
              </a:solidFill>
            </a:endParaRPr>
          </a:p>
        </p:txBody>
      </p:sp>
      <p:sp>
        <p:nvSpPr>
          <p:cNvPr id="50" name="流程图: 过程 49"/>
          <p:cNvSpPr/>
          <p:nvPr/>
        </p:nvSpPr>
        <p:spPr>
          <a:xfrm>
            <a:off x="5292080" y="1203598"/>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行为采集</a:t>
            </a:r>
            <a:endParaRPr lang="zh-CN" altLang="en-US" sz="1000" dirty="0">
              <a:solidFill>
                <a:srgbClr val="000000"/>
              </a:solidFill>
            </a:endParaRPr>
          </a:p>
        </p:txBody>
      </p:sp>
      <p:sp>
        <p:nvSpPr>
          <p:cNvPr id="51" name="流程图: 过程 50"/>
          <p:cNvSpPr/>
          <p:nvPr/>
        </p:nvSpPr>
        <p:spPr>
          <a:xfrm>
            <a:off x="5292080" y="1635646"/>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性能监控</a:t>
            </a:r>
            <a:endParaRPr lang="zh-CN" altLang="en-US" sz="1000" dirty="0">
              <a:solidFill>
                <a:srgbClr val="000000"/>
              </a:solidFill>
            </a:endParaRPr>
          </a:p>
        </p:txBody>
      </p:sp>
      <p:sp>
        <p:nvSpPr>
          <p:cNvPr id="52" name="流程图: 过程 51"/>
          <p:cNvSpPr/>
          <p:nvPr/>
        </p:nvSpPr>
        <p:spPr>
          <a:xfrm>
            <a:off x="4211960" y="1131590"/>
            <a:ext cx="792088" cy="360039"/>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主业务组织处理</a:t>
            </a:r>
            <a:endParaRPr lang="zh-CN" altLang="en-US" sz="1000" dirty="0">
              <a:solidFill>
                <a:srgbClr val="000000"/>
              </a:solidFill>
            </a:endParaRPr>
          </a:p>
        </p:txBody>
      </p:sp>
      <p:cxnSp>
        <p:nvCxnSpPr>
          <p:cNvPr id="53" name="曲线连接符 52"/>
          <p:cNvCxnSpPr>
            <a:stCxn id="12" idx="0"/>
            <a:endCxn id="52" idx="1"/>
          </p:cNvCxnSpPr>
          <p:nvPr/>
        </p:nvCxnSpPr>
        <p:spPr bwMode="auto">
          <a:xfrm rot="16200000" flipV="1">
            <a:off x="4013939" y="1509632"/>
            <a:ext cx="468052" cy="72008"/>
          </a:xfrm>
          <a:prstGeom prst="curvedConnector4">
            <a:avLst>
              <a:gd name="adj1" fmla="val 30769"/>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6" name="曲线连接符 55"/>
          <p:cNvCxnSpPr>
            <a:stCxn id="78" idx="0"/>
            <a:endCxn id="79" idx="1"/>
          </p:cNvCxnSpPr>
          <p:nvPr/>
        </p:nvCxnSpPr>
        <p:spPr bwMode="auto">
          <a:xfrm rot="16200000" flipV="1">
            <a:off x="7989372" y="1764835"/>
            <a:ext cx="654422" cy="396044"/>
          </a:xfrm>
          <a:prstGeom prst="curvedConnector4">
            <a:avLst>
              <a:gd name="adj1" fmla="val 3899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9" name="曲线连接符 58"/>
          <p:cNvCxnSpPr>
            <a:stCxn id="12" idx="3"/>
            <a:endCxn id="51" idx="1"/>
          </p:cNvCxnSpPr>
          <p:nvPr/>
        </p:nvCxnSpPr>
        <p:spPr bwMode="auto">
          <a:xfrm flipV="1">
            <a:off x="4788024" y="1779663"/>
            <a:ext cx="504056" cy="25733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2" name="曲线连接符 61"/>
          <p:cNvCxnSpPr>
            <a:stCxn id="12" idx="3"/>
            <a:endCxn id="50" idx="1"/>
          </p:cNvCxnSpPr>
          <p:nvPr/>
        </p:nvCxnSpPr>
        <p:spPr bwMode="auto">
          <a:xfrm flipV="1">
            <a:off x="4788024" y="1347615"/>
            <a:ext cx="504056" cy="689386"/>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5" name="曲线连接符 64"/>
          <p:cNvCxnSpPr>
            <a:stCxn id="12" idx="3"/>
            <a:endCxn id="49" idx="1"/>
          </p:cNvCxnSpPr>
          <p:nvPr/>
        </p:nvCxnSpPr>
        <p:spPr bwMode="auto">
          <a:xfrm flipV="1">
            <a:off x="4788024" y="915567"/>
            <a:ext cx="504056" cy="1121434"/>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0" name="圆角矩形 69"/>
          <p:cNvSpPr/>
          <p:nvPr/>
        </p:nvSpPr>
        <p:spPr>
          <a:xfrm>
            <a:off x="6588224" y="2283719"/>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Web</a:t>
            </a:r>
            <a:r>
              <a:rPr lang="zh-CN" altLang="en-US" sz="1050" dirty="0" smtClean="0">
                <a:solidFill>
                  <a:srgbClr val="FFFFFF"/>
                </a:solidFill>
              </a:rPr>
              <a:t>端处理逻辑</a:t>
            </a:r>
            <a:endParaRPr lang="zh-CN" altLang="en-US" sz="1050" dirty="0">
              <a:solidFill>
                <a:srgbClr val="FFFFFF"/>
              </a:solidFill>
            </a:endParaRPr>
          </a:p>
        </p:txBody>
      </p:sp>
      <p:sp>
        <p:nvSpPr>
          <p:cNvPr id="71" name="流程图: 过程 70"/>
          <p:cNvSpPr/>
          <p:nvPr/>
        </p:nvSpPr>
        <p:spPr>
          <a:xfrm>
            <a:off x="5328084" y="3291831"/>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功能权限</a:t>
            </a:r>
            <a:endParaRPr lang="zh-CN" altLang="en-US" sz="1000" dirty="0">
              <a:solidFill>
                <a:srgbClr val="000000"/>
              </a:solidFill>
            </a:endParaRPr>
          </a:p>
        </p:txBody>
      </p:sp>
      <p:cxnSp>
        <p:nvCxnSpPr>
          <p:cNvPr id="73" name="曲线连接符 72"/>
          <p:cNvCxnSpPr>
            <a:stCxn id="71" idx="0"/>
            <a:endCxn id="46" idx="2"/>
          </p:cNvCxnSpPr>
          <p:nvPr/>
        </p:nvCxnSpPr>
        <p:spPr bwMode="auto">
          <a:xfrm rot="5400000" flipH="1" flipV="1">
            <a:off x="5508104" y="3075806"/>
            <a:ext cx="432048" cy="1270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5" name="圆角矩形 74"/>
          <p:cNvSpPr/>
          <p:nvPr/>
        </p:nvSpPr>
        <p:spPr>
          <a:xfrm>
            <a:off x="6588224" y="1347615"/>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前插入逻辑</a:t>
            </a:r>
            <a:endParaRPr lang="zh-CN" altLang="en-US" sz="1000" dirty="0">
              <a:solidFill>
                <a:srgbClr val="000000"/>
              </a:solidFill>
            </a:endParaRPr>
          </a:p>
        </p:txBody>
      </p:sp>
      <p:sp>
        <p:nvSpPr>
          <p:cNvPr id="76" name="圆角矩形 75"/>
          <p:cNvSpPr/>
          <p:nvPr/>
        </p:nvSpPr>
        <p:spPr>
          <a:xfrm>
            <a:off x="6588224" y="3147815"/>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覆盖逻辑</a:t>
            </a:r>
            <a:endParaRPr lang="zh-CN" altLang="en-US" sz="1000" dirty="0">
              <a:solidFill>
                <a:srgbClr val="000000"/>
              </a:solidFill>
            </a:endParaRPr>
          </a:p>
        </p:txBody>
      </p:sp>
      <p:sp>
        <p:nvSpPr>
          <p:cNvPr id="77" name="圆角矩形 76"/>
          <p:cNvSpPr/>
          <p:nvPr/>
        </p:nvSpPr>
        <p:spPr>
          <a:xfrm>
            <a:off x="6588224" y="3939903"/>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a:solidFill>
                  <a:srgbClr val="000000"/>
                </a:solidFill>
              </a:rPr>
              <a:t>后</a:t>
            </a:r>
            <a:r>
              <a:rPr lang="zh-CN" altLang="en-US" sz="1000" dirty="0" smtClean="0">
                <a:solidFill>
                  <a:srgbClr val="000000"/>
                </a:solidFill>
              </a:rPr>
              <a:t>插入逻辑</a:t>
            </a:r>
            <a:endParaRPr lang="zh-CN" altLang="en-US" sz="1000" dirty="0">
              <a:solidFill>
                <a:srgbClr val="000000"/>
              </a:solidFill>
            </a:endParaRPr>
          </a:p>
        </p:txBody>
      </p:sp>
      <p:sp>
        <p:nvSpPr>
          <p:cNvPr id="78" name="圆角矩形 77"/>
          <p:cNvSpPr/>
          <p:nvPr/>
        </p:nvSpPr>
        <p:spPr>
          <a:xfrm>
            <a:off x="8010548" y="2290068"/>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App</a:t>
            </a:r>
            <a:r>
              <a:rPr lang="zh-CN" altLang="en-US" sz="1050" dirty="0" smtClean="0">
                <a:solidFill>
                  <a:srgbClr val="FFFFFF"/>
                </a:solidFill>
              </a:rPr>
              <a:t>端处理逻辑</a:t>
            </a:r>
            <a:endParaRPr lang="zh-CN" altLang="en-US" sz="1050" dirty="0">
              <a:solidFill>
                <a:srgbClr val="FFFFFF"/>
              </a:solidFill>
            </a:endParaRPr>
          </a:p>
        </p:txBody>
      </p:sp>
      <p:sp>
        <p:nvSpPr>
          <p:cNvPr id="79" name="流程图: 过程 78"/>
          <p:cNvSpPr/>
          <p:nvPr/>
        </p:nvSpPr>
        <p:spPr>
          <a:xfrm>
            <a:off x="8118560" y="1491631"/>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日志</a:t>
            </a:r>
            <a:endParaRPr lang="zh-CN" altLang="en-US" sz="1000" dirty="0">
              <a:solidFill>
                <a:srgbClr val="000000"/>
              </a:solidFill>
            </a:endParaRPr>
          </a:p>
        </p:txBody>
      </p:sp>
      <p:sp>
        <p:nvSpPr>
          <p:cNvPr id="80" name="流程图: 过程 79"/>
          <p:cNvSpPr/>
          <p:nvPr/>
        </p:nvSpPr>
        <p:spPr>
          <a:xfrm>
            <a:off x="8118560" y="1113325"/>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数据权限</a:t>
            </a:r>
            <a:endParaRPr lang="zh-CN" altLang="en-US" sz="1000" dirty="0">
              <a:solidFill>
                <a:srgbClr val="000000"/>
              </a:solidFill>
            </a:endParaRPr>
          </a:p>
        </p:txBody>
      </p:sp>
      <p:cxnSp>
        <p:nvCxnSpPr>
          <p:cNvPr id="55" name="直接箭头连接符 54"/>
          <p:cNvCxnSpPr>
            <a:stCxn id="2" idx="1"/>
            <a:endCxn id="8" idx="2"/>
          </p:cNvCxnSpPr>
          <p:nvPr/>
        </p:nvCxnSpPr>
        <p:spPr>
          <a:xfrm>
            <a:off x="395536" y="2571750"/>
            <a:ext cx="21602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3" name="直接箭头连接符 62"/>
          <p:cNvCxnSpPr>
            <a:stCxn id="9" idx="3"/>
            <a:endCxn id="46" idx="1"/>
          </p:cNvCxnSpPr>
          <p:nvPr/>
        </p:nvCxnSpPr>
        <p:spPr>
          <a:xfrm>
            <a:off x="2915816" y="2571750"/>
            <a:ext cx="23042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直接箭头连接符 65"/>
          <p:cNvCxnSpPr>
            <a:stCxn id="46" idx="3"/>
            <a:endCxn id="70" idx="1"/>
          </p:cNvCxnSpPr>
          <p:nvPr/>
        </p:nvCxnSpPr>
        <p:spPr>
          <a:xfrm>
            <a:off x="6228184" y="2571750"/>
            <a:ext cx="3600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8" name="直接箭头连接符 67"/>
          <p:cNvCxnSpPr>
            <a:stCxn id="70" idx="3"/>
            <a:endCxn id="78" idx="1"/>
          </p:cNvCxnSpPr>
          <p:nvPr/>
        </p:nvCxnSpPr>
        <p:spPr>
          <a:xfrm>
            <a:off x="7596336" y="2571751"/>
            <a:ext cx="414212" cy="6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肘形连接符 81"/>
          <p:cNvCxnSpPr>
            <a:stCxn id="11" idx="1"/>
          </p:cNvCxnSpPr>
          <p:nvPr/>
        </p:nvCxnSpPr>
        <p:spPr>
          <a:xfrm rot="10800000" flipV="1">
            <a:off x="1547666" y="1707654"/>
            <a:ext cx="360038" cy="864096"/>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4" name="肘形连接符 83"/>
          <p:cNvCxnSpPr>
            <a:stCxn id="45" idx="3"/>
          </p:cNvCxnSpPr>
          <p:nvPr/>
        </p:nvCxnSpPr>
        <p:spPr>
          <a:xfrm flipV="1">
            <a:off x="2915816" y="2578102"/>
            <a:ext cx="216024" cy="1649833"/>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6" name="肘形连接符 85"/>
          <p:cNvCxnSpPr>
            <a:stCxn id="75" idx="1"/>
          </p:cNvCxnSpPr>
          <p:nvPr/>
        </p:nvCxnSpPr>
        <p:spPr>
          <a:xfrm rot="10800000" flipV="1">
            <a:off x="6408204" y="1635646"/>
            <a:ext cx="180020" cy="936104"/>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8" name="肘形连接符 87"/>
          <p:cNvCxnSpPr>
            <a:stCxn id="77" idx="3"/>
          </p:cNvCxnSpPr>
          <p:nvPr/>
        </p:nvCxnSpPr>
        <p:spPr>
          <a:xfrm flipV="1">
            <a:off x="7596336" y="2578102"/>
            <a:ext cx="144016" cy="1649833"/>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90" name="直接箭头连接符 89"/>
          <p:cNvCxnSpPr>
            <a:stCxn id="76" idx="0"/>
            <a:endCxn id="70" idx="2"/>
          </p:cNvCxnSpPr>
          <p:nvPr/>
        </p:nvCxnSpPr>
        <p:spPr>
          <a:xfrm flipV="1">
            <a:off x="7092280" y="2859783"/>
            <a:ext cx="0" cy="288032"/>
          </a:xfrm>
          <a:prstGeom prst="straightConnector1">
            <a:avLst/>
          </a:prstGeom>
          <a:ln>
            <a:solidFill>
              <a:srgbClr val="FF66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92" name="直接箭头连接符 91"/>
          <p:cNvCxnSpPr>
            <a:stCxn id="41" idx="0"/>
            <a:endCxn id="9" idx="2"/>
          </p:cNvCxnSpPr>
          <p:nvPr/>
        </p:nvCxnSpPr>
        <p:spPr>
          <a:xfrm flipV="1">
            <a:off x="2411760" y="2859783"/>
            <a:ext cx="0" cy="288032"/>
          </a:xfrm>
          <a:prstGeom prst="straightConnector1">
            <a:avLst/>
          </a:prstGeom>
          <a:ln>
            <a:solidFill>
              <a:srgbClr val="FF66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10" name="曲线连接符 109"/>
          <p:cNvCxnSpPr>
            <a:stCxn id="12" idx="0"/>
            <a:endCxn id="13" idx="1"/>
          </p:cNvCxnSpPr>
          <p:nvPr/>
        </p:nvCxnSpPr>
        <p:spPr bwMode="auto">
          <a:xfrm rot="16200000" flipV="1">
            <a:off x="3815916" y="1311610"/>
            <a:ext cx="864096" cy="72008"/>
          </a:xfrm>
          <a:prstGeom prst="curvedConnector4">
            <a:avLst>
              <a:gd name="adj1" fmla="val 41667"/>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3" name="曲线连接符 112"/>
          <p:cNvCxnSpPr>
            <a:stCxn id="78" idx="0"/>
            <a:endCxn id="80" idx="1"/>
          </p:cNvCxnSpPr>
          <p:nvPr/>
        </p:nvCxnSpPr>
        <p:spPr bwMode="auto">
          <a:xfrm rot="16200000" flipV="1">
            <a:off x="7800219" y="1575682"/>
            <a:ext cx="1032728" cy="396044"/>
          </a:xfrm>
          <a:prstGeom prst="curvedConnector4">
            <a:avLst>
              <a:gd name="adj1" fmla="val 4302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20" name="直接连接符 119"/>
          <p:cNvCxnSpPr/>
          <p:nvPr/>
        </p:nvCxnSpPr>
        <p:spPr>
          <a:xfrm>
            <a:off x="3347864" y="771550"/>
            <a:ext cx="0" cy="4104456"/>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cxnSp>
        <p:nvCxnSpPr>
          <p:cNvPr id="121" name="直接连接符 120"/>
          <p:cNvCxnSpPr/>
          <p:nvPr/>
        </p:nvCxnSpPr>
        <p:spPr>
          <a:xfrm>
            <a:off x="7928027" y="766322"/>
            <a:ext cx="72008" cy="4109685"/>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sp>
        <p:nvSpPr>
          <p:cNvPr id="122" name="TextBox 121"/>
          <p:cNvSpPr txBox="1"/>
          <p:nvPr/>
        </p:nvSpPr>
        <p:spPr>
          <a:xfrm>
            <a:off x="827584" y="715511"/>
            <a:ext cx="1584176"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Client/Browse</a:t>
            </a:r>
            <a:endParaRPr lang="zh-CN" altLang="en-US" sz="1600" dirty="0">
              <a:solidFill>
                <a:srgbClr val="FF0000"/>
              </a:solidFill>
              <a:latin typeface="宋体" charset="-122"/>
              <a:ea typeface="宋体" charset="-122"/>
            </a:endParaRPr>
          </a:p>
        </p:txBody>
      </p:sp>
      <p:sp>
        <p:nvSpPr>
          <p:cNvPr id="123" name="TextBox 122"/>
          <p:cNvSpPr txBox="1"/>
          <p:nvPr/>
        </p:nvSpPr>
        <p:spPr>
          <a:xfrm>
            <a:off x="6359557" y="658625"/>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Web Server</a:t>
            </a:r>
            <a:endParaRPr lang="zh-CN" altLang="en-US" sz="1600" dirty="0">
              <a:solidFill>
                <a:srgbClr val="FF0000"/>
              </a:solidFill>
              <a:latin typeface="宋体" charset="-122"/>
              <a:ea typeface="宋体" charset="-122"/>
            </a:endParaRPr>
          </a:p>
        </p:txBody>
      </p:sp>
      <p:sp>
        <p:nvSpPr>
          <p:cNvPr id="124" name="TextBox 123"/>
          <p:cNvSpPr txBox="1"/>
          <p:nvPr/>
        </p:nvSpPr>
        <p:spPr>
          <a:xfrm>
            <a:off x="8190568" y="658625"/>
            <a:ext cx="917936"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App </a:t>
            </a:r>
            <a:endParaRPr lang="zh-CN" altLang="en-US" sz="1600" dirty="0">
              <a:solidFill>
                <a:srgbClr val="FF0000"/>
              </a:solidFill>
              <a:latin typeface="宋体" charset="-122"/>
              <a:ea typeface="宋体" charset="-122"/>
            </a:endParaRPr>
          </a:p>
        </p:txBody>
      </p:sp>
      <p:cxnSp>
        <p:nvCxnSpPr>
          <p:cNvPr id="23" name="直接箭头连接符 22"/>
          <p:cNvCxnSpPr>
            <a:stCxn id="8" idx="6"/>
            <a:endCxn id="9" idx="1"/>
          </p:cNvCxnSpPr>
          <p:nvPr/>
        </p:nvCxnSpPr>
        <p:spPr>
          <a:xfrm>
            <a:off x="1403648" y="2571750"/>
            <a:ext cx="5040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91723369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23529" y="627534"/>
            <a:ext cx="8424863" cy="3702595"/>
          </a:xfrm>
        </p:spPr>
        <p:txBody>
          <a:bodyPr>
            <a:normAutofit fontScale="92500" lnSpcReduction="10000"/>
          </a:bodyPr>
          <a:lstStyle/>
          <a:p>
            <a:pPr marL="0" indent="0">
              <a:lnSpc>
                <a:spcPct val="150000"/>
              </a:lnSpc>
              <a:buSzTx/>
              <a:buNone/>
            </a:pPr>
            <a:endParaRPr lang="en-US" altLang="zh-CN" sz="1800" dirty="0" smtClean="0">
              <a:solidFill>
                <a:srgbClr val="262626"/>
              </a:solidFill>
              <a:latin typeface="微软雅黑" pitchFamily="34" charset="-122"/>
              <a:ea typeface="微软雅黑" pitchFamily="34" charset="-122"/>
            </a:endParaRPr>
          </a:p>
          <a:p>
            <a:pPr marL="457200" lvl="1" indent="0">
              <a:lnSpc>
                <a:spcPct val="150000"/>
              </a:lnSpc>
              <a:buNone/>
            </a:pPr>
            <a:r>
              <a:rPr lang="en-US" altLang="zh-CN" dirty="0" smtClean="0">
                <a:solidFill>
                  <a:srgbClr val="262626"/>
                </a:solidFill>
                <a:latin typeface="微软雅黑" pitchFamily="34" charset="-122"/>
                <a:ea typeface="微软雅黑" pitchFamily="34" charset="-122"/>
              </a:rPr>
              <a:t>1. </a:t>
            </a:r>
            <a:r>
              <a:rPr lang="zh-CN" altLang="en-US" dirty="0" smtClean="0">
                <a:solidFill>
                  <a:srgbClr val="262626"/>
                </a:solidFill>
                <a:latin typeface="微软雅黑" pitchFamily="34" charset="-122"/>
                <a:ea typeface="微软雅黑" pitchFamily="34" charset="-122"/>
              </a:rPr>
              <a:t>由</a:t>
            </a:r>
            <a:r>
              <a:rPr lang="zh-CN" altLang="en-US" dirty="0">
                <a:solidFill>
                  <a:srgbClr val="262626"/>
                </a:solidFill>
                <a:latin typeface="微软雅黑" pitchFamily="34" charset="-122"/>
                <a:ea typeface="微软雅黑" pitchFamily="34" charset="-122"/>
              </a:rPr>
              <a:t>浏览器端</a:t>
            </a:r>
            <a:r>
              <a:rPr lang="zh-CN" altLang="en-US" dirty="0" smtClean="0">
                <a:solidFill>
                  <a:srgbClr val="262626"/>
                </a:solidFill>
                <a:latin typeface="微软雅黑" pitchFamily="34" charset="-122"/>
                <a:ea typeface="微软雅黑" pitchFamily="34" charset="-122"/>
              </a:rPr>
              <a:t>发起</a:t>
            </a:r>
            <a:r>
              <a:rPr lang="en-US" altLang="zh-CN" dirty="0" smtClean="0">
                <a:solidFill>
                  <a:srgbClr val="262626"/>
                </a:solidFill>
                <a:latin typeface="微软雅黑" pitchFamily="34" charset="-122"/>
                <a:ea typeface="微软雅黑" pitchFamily="34" charset="-122"/>
              </a:rPr>
              <a:t>Ajax</a:t>
            </a:r>
            <a:r>
              <a:rPr lang="zh-CN" altLang="en-US" dirty="0" smtClean="0">
                <a:solidFill>
                  <a:srgbClr val="262626"/>
                </a:solidFill>
                <a:latin typeface="微软雅黑" pitchFamily="34" charset="-122"/>
                <a:ea typeface="微软雅黑" pitchFamily="34" charset="-122"/>
              </a:rPr>
              <a:t>请求</a:t>
            </a:r>
            <a:r>
              <a:rPr lang="zh-CN" altLang="en-US" dirty="0">
                <a:solidFill>
                  <a:srgbClr val="262626"/>
                </a:solidFill>
                <a:latin typeface="微软雅黑" pitchFamily="34" charset="-122"/>
                <a:ea typeface="微软雅黑" pitchFamily="34" charset="-122"/>
              </a:rPr>
              <a:t>（</a:t>
            </a:r>
            <a:r>
              <a:rPr lang="en-US" altLang="zh-CN" dirty="0" err="1">
                <a:solidFill>
                  <a:srgbClr val="262626"/>
                </a:solidFill>
                <a:latin typeface="微软雅黑" pitchFamily="34" charset="-122"/>
                <a:ea typeface="微软雅黑" pitchFamily="34" charset="-122"/>
              </a:rPr>
              <a:t>waf.doPost</a:t>
            </a:r>
            <a:r>
              <a:rPr lang="zh-CN" altLang="en-US" dirty="0">
                <a:solidFill>
                  <a:srgbClr val="262626"/>
                </a:solidFill>
                <a:latin typeface="微软雅黑" pitchFamily="34" charset="-122"/>
                <a:ea typeface="微软雅黑" pitchFamily="34" charset="-122"/>
              </a:rPr>
              <a:t>）</a:t>
            </a:r>
            <a:endParaRPr lang="en-US" altLang="zh-CN" dirty="0">
              <a:solidFill>
                <a:srgbClr val="262626"/>
              </a:solidFill>
              <a:latin typeface="微软雅黑" pitchFamily="34" charset="-122"/>
              <a:ea typeface="微软雅黑" pitchFamily="34" charset="-122"/>
            </a:endParaRPr>
          </a:p>
          <a:p>
            <a:pPr lvl="2">
              <a:lnSpc>
                <a:spcPct val="150000"/>
              </a:lnSpc>
            </a:pPr>
            <a:r>
              <a:rPr lang="zh-CN" altLang="en-US" dirty="0">
                <a:solidFill>
                  <a:srgbClr val="262626"/>
                </a:solidFill>
                <a:latin typeface="微软雅黑" pitchFamily="34" charset="-122"/>
                <a:ea typeface="微软雅黑" pitchFamily="34" charset="-122"/>
              </a:rPr>
              <a:t>必须提供页面方案</a:t>
            </a:r>
            <a:r>
              <a:rPr lang="en-US" altLang="zh-CN" dirty="0" smtClean="0">
                <a:solidFill>
                  <a:srgbClr val="262626"/>
                </a:solidFill>
                <a:latin typeface="微软雅黑" pitchFamily="34" charset="-122"/>
                <a:ea typeface="微软雅黑" pitchFamily="34" charset="-122"/>
              </a:rPr>
              <a:t>UIPK</a:t>
            </a:r>
            <a:r>
              <a:rPr lang="zh-CN" altLang="en-US" dirty="0" smtClean="0">
                <a:solidFill>
                  <a:srgbClr val="262626"/>
                </a:solidFill>
                <a:latin typeface="微软雅黑" pitchFamily="34" charset="-122"/>
                <a:ea typeface="微软雅黑" pitchFamily="34" charset="-122"/>
              </a:rPr>
              <a:t>并且</a:t>
            </a:r>
            <a:r>
              <a:rPr lang="en-US" altLang="zh-CN" dirty="0" smtClean="0">
                <a:solidFill>
                  <a:srgbClr val="262626"/>
                </a:solidFill>
                <a:latin typeface="微软雅黑" pitchFamily="34" charset="-122"/>
                <a:ea typeface="微软雅黑" pitchFamily="34" charset="-122"/>
              </a:rPr>
              <a:t>action=</a:t>
            </a:r>
            <a:r>
              <a:rPr lang="zh-CN" altLang="en-US" dirty="0" smtClean="0">
                <a:solidFill>
                  <a:srgbClr val="262626"/>
                </a:solidFill>
                <a:latin typeface="微软雅黑" pitchFamily="34" charset="-122"/>
                <a:ea typeface="微软雅黑" pitchFamily="34" charset="-122"/>
              </a:rPr>
              <a:t>调用的动作名称</a:t>
            </a:r>
            <a:endParaRPr lang="en-US" altLang="zh-CN" dirty="0">
              <a:solidFill>
                <a:srgbClr val="262626"/>
              </a:solidFill>
              <a:latin typeface="微软雅黑" pitchFamily="34" charset="-122"/>
              <a:ea typeface="微软雅黑" pitchFamily="34" charset="-122"/>
            </a:endParaRPr>
          </a:p>
          <a:p>
            <a:pPr marL="457200" lvl="1" indent="0">
              <a:lnSpc>
                <a:spcPct val="150000"/>
              </a:lnSpc>
              <a:buNone/>
            </a:pPr>
            <a:r>
              <a:rPr lang="en-US" altLang="zh-CN" dirty="0" smtClean="0">
                <a:solidFill>
                  <a:srgbClr val="262626"/>
                </a:solidFill>
                <a:latin typeface="微软雅黑" pitchFamily="34" charset="-122"/>
                <a:ea typeface="微软雅黑" pitchFamily="34" charset="-122"/>
              </a:rPr>
              <a:t>2. </a:t>
            </a:r>
            <a:r>
              <a:rPr lang="zh-CN" altLang="en-US" dirty="0" smtClean="0">
                <a:solidFill>
                  <a:srgbClr val="262626"/>
                </a:solidFill>
                <a:latin typeface="微软雅黑" pitchFamily="34" charset="-122"/>
                <a:ea typeface="微软雅黑" pitchFamily="34" charset="-122"/>
              </a:rPr>
              <a:t>由</a:t>
            </a:r>
            <a:r>
              <a:rPr lang="en-US" altLang="zh-CN" dirty="0">
                <a:solidFill>
                  <a:srgbClr val="262626"/>
                </a:solidFill>
                <a:latin typeface="微软雅黑" pitchFamily="34" charset="-122"/>
                <a:ea typeface="微软雅黑" pitchFamily="34" charset="-122"/>
              </a:rPr>
              <a:t>Server</a:t>
            </a:r>
            <a:r>
              <a:rPr lang="zh-CN" altLang="en-US" dirty="0">
                <a:solidFill>
                  <a:srgbClr val="262626"/>
                </a:solidFill>
                <a:latin typeface="微软雅黑" pitchFamily="34" charset="-122"/>
                <a:ea typeface="微软雅黑" pitchFamily="34" charset="-122"/>
              </a:rPr>
              <a:t>端响应（</a:t>
            </a:r>
            <a:r>
              <a:rPr lang="en-US" altLang="zh-CN" dirty="0" err="1"/>
              <a:t>DynamicWebController</a:t>
            </a:r>
            <a:r>
              <a:rPr lang="en-US" altLang="zh-CN" dirty="0"/>
              <a:t>. </a:t>
            </a:r>
            <a:r>
              <a:rPr lang="en-US" altLang="zh-CN" dirty="0" err="1"/>
              <a:t>doEvent</a:t>
            </a:r>
            <a:r>
              <a:rPr lang="zh-CN" altLang="en-US" dirty="0">
                <a:solidFill>
                  <a:srgbClr val="262626"/>
                </a:solidFill>
                <a:latin typeface="微软雅黑" pitchFamily="34" charset="-122"/>
                <a:ea typeface="微软雅黑" pitchFamily="34" charset="-122"/>
              </a:rPr>
              <a:t>）</a:t>
            </a:r>
            <a:endParaRPr lang="en-US" altLang="zh-CN" dirty="0">
              <a:solidFill>
                <a:srgbClr val="262626"/>
              </a:solidFill>
              <a:latin typeface="微软雅黑" pitchFamily="34" charset="-122"/>
              <a:ea typeface="微软雅黑" pitchFamily="34" charset="-122"/>
            </a:endParaRPr>
          </a:p>
          <a:p>
            <a:pPr lvl="2">
              <a:lnSpc>
                <a:spcPct val="150000"/>
              </a:lnSpc>
            </a:pPr>
            <a:r>
              <a:rPr lang="zh-CN" altLang="en-US" smtClean="0">
                <a:solidFill>
                  <a:srgbClr val="262626"/>
                </a:solidFill>
                <a:latin typeface="微软雅黑" pitchFamily="34" charset="-122"/>
                <a:ea typeface="微软雅黑" pitchFamily="34" charset="-122"/>
              </a:rPr>
              <a:t>构造该页面</a:t>
            </a:r>
            <a:r>
              <a:rPr lang="zh-CN" altLang="en-US" dirty="0">
                <a:solidFill>
                  <a:srgbClr val="262626"/>
                </a:solidFill>
                <a:latin typeface="微软雅黑" pitchFamily="34" charset="-122"/>
                <a:ea typeface="微软雅黑" pitchFamily="34" charset="-122"/>
              </a:rPr>
              <a:t>方案对应的事件总线的</a:t>
            </a:r>
            <a:r>
              <a:rPr lang="en-US" altLang="zh-CN" dirty="0">
                <a:solidFill>
                  <a:srgbClr val="262626"/>
                </a:solidFill>
                <a:latin typeface="微软雅黑" pitchFamily="34" charset="-122"/>
                <a:ea typeface="微软雅黑" pitchFamily="34" charset="-122"/>
              </a:rPr>
              <a:t>UIC</a:t>
            </a:r>
            <a:r>
              <a:rPr lang="zh-CN" altLang="en-US" dirty="0">
                <a:solidFill>
                  <a:srgbClr val="262626"/>
                </a:solidFill>
                <a:latin typeface="微软雅黑" pitchFamily="34" charset="-122"/>
                <a:ea typeface="微软雅黑" pitchFamily="34" charset="-122"/>
              </a:rPr>
              <a:t>（</a:t>
            </a:r>
            <a:r>
              <a:rPr lang="en-US" altLang="zh-CN" dirty="0">
                <a:solidFill>
                  <a:srgbClr val="262626"/>
                </a:solidFill>
                <a:latin typeface="微软雅黑" pitchFamily="34" charset="-122"/>
                <a:ea typeface="微软雅黑" pitchFamily="34" charset="-122"/>
              </a:rPr>
              <a:t>UI</a:t>
            </a:r>
            <a:r>
              <a:rPr lang="zh-CN" altLang="en-US" dirty="0">
                <a:solidFill>
                  <a:srgbClr val="262626"/>
                </a:solidFill>
                <a:latin typeface="微软雅黑" pitchFamily="34" charset="-122"/>
                <a:ea typeface="微软雅黑" pitchFamily="34" charset="-122"/>
              </a:rPr>
              <a:t>事件配置）</a:t>
            </a:r>
            <a:endParaRPr lang="en-US" altLang="zh-CN" dirty="0">
              <a:solidFill>
                <a:srgbClr val="262626"/>
              </a:solidFill>
              <a:latin typeface="微软雅黑" pitchFamily="34" charset="-122"/>
              <a:ea typeface="微软雅黑" pitchFamily="34" charset="-122"/>
            </a:endParaRPr>
          </a:p>
          <a:p>
            <a:pPr lvl="2">
              <a:lnSpc>
                <a:spcPct val="150000"/>
              </a:lnSpc>
            </a:pPr>
            <a:r>
              <a:rPr lang="zh-CN" altLang="en-US" dirty="0" smtClean="0"/>
              <a:t>调用该动作对应的事件</a:t>
            </a:r>
            <a:endParaRPr lang="en-US" altLang="zh-CN" dirty="0" smtClean="0"/>
          </a:p>
          <a:p>
            <a:pPr lvl="2">
              <a:lnSpc>
                <a:spcPct val="150000"/>
              </a:lnSpc>
            </a:pPr>
            <a:r>
              <a:rPr lang="zh-CN" altLang="en-US" dirty="0" smtClean="0">
                <a:solidFill>
                  <a:srgbClr val="262626"/>
                </a:solidFill>
                <a:latin typeface="微软雅黑" pitchFamily="34" charset="-122"/>
                <a:ea typeface="微软雅黑" pitchFamily="34" charset="-122"/>
              </a:rPr>
              <a:t>返回事件处理器的结果</a:t>
            </a:r>
            <a:endParaRPr lang="en-US" altLang="zh-CN" dirty="0">
              <a:solidFill>
                <a:srgbClr val="262626"/>
              </a:solidFill>
              <a:latin typeface="微软雅黑" pitchFamily="34" charset="-122"/>
              <a:ea typeface="微软雅黑" pitchFamily="34" charset="-122"/>
            </a:endParaRPr>
          </a:p>
          <a:p>
            <a:pPr marL="457200" lvl="1" indent="0">
              <a:lnSpc>
                <a:spcPct val="150000"/>
              </a:lnSpc>
              <a:buNone/>
            </a:pPr>
            <a:r>
              <a:rPr lang="en-US" altLang="zh-CN" dirty="0" smtClean="0">
                <a:solidFill>
                  <a:srgbClr val="262626"/>
                </a:solidFill>
                <a:latin typeface="微软雅黑" pitchFamily="34" charset="-122"/>
                <a:ea typeface="微软雅黑" pitchFamily="34" charset="-122"/>
              </a:rPr>
              <a:t>3. </a:t>
            </a:r>
            <a:r>
              <a:rPr lang="zh-CN" altLang="en-US" dirty="0" smtClean="0">
                <a:solidFill>
                  <a:srgbClr val="262626"/>
                </a:solidFill>
                <a:latin typeface="微软雅黑" pitchFamily="34" charset="-122"/>
                <a:ea typeface="微软雅黑" pitchFamily="34" charset="-122"/>
              </a:rPr>
              <a:t>由</a:t>
            </a:r>
            <a:r>
              <a:rPr lang="zh-CN" altLang="en-US" dirty="0">
                <a:solidFill>
                  <a:srgbClr val="262626"/>
                </a:solidFill>
                <a:latin typeface="微软雅黑" pitchFamily="34" charset="-122"/>
                <a:ea typeface="微软雅黑" pitchFamily="34" charset="-122"/>
              </a:rPr>
              <a:t>浏览器端</a:t>
            </a:r>
            <a:r>
              <a:rPr lang="zh-CN" altLang="en-US" dirty="0" smtClean="0">
                <a:solidFill>
                  <a:srgbClr val="262626"/>
                </a:solidFill>
                <a:latin typeface="微软雅黑" pitchFamily="34" charset="-122"/>
                <a:ea typeface="微软雅黑" pitchFamily="34" charset="-122"/>
              </a:rPr>
              <a:t>接收结果</a:t>
            </a:r>
            <a:endParaRPr lang="en-US" altLang="zh-CN" dirty="0">
              <a:solidFill>
                <a:srgbClr val="262626"/>
              </a:solidFill>
              <a:latin typeface="微软雅黑" pitchFamily="34" charset="-122"/>
              <a:ea typeface="微软雅黑" pitchFamily="34" charset="-122"/>
            </a:endParaRPr>
          </a:p>
          <a:p>
            <a:pPr marL="457200" lvl="1" indent="0">
              <a:lnSpc>
                <a:spcPct val="150000"/>
              </a:lnSpc>
              <a:buNone/>
            </a:pPr>
            <a:r>
              <a:rPr lang="en-US" altLang="zh-CN" dirty="0" smtClean="0">
                <a:solidFill>
                  <a:srgbClr val="262626"/>
                </a:solidFill>
                <a:latin typeface="微软雅黑" pitchFamily="34" charset="-122"/>
                <a:ea typeface="微软雅黑" pitchFamily="34" charset="-122"/>
              </a:rPr>
              <a:t>4. </a:t>
            </a:r>
            <a:r>
              <a:rPr lang="zh-CN" altLang="en-US" dirty="0" smtClean="0">
                <a:solidFill>
                  <a:srgbClr val="262626"/>
                </a:solidFill>
                <a:latin typeface="微软雅黑" pitchFamily="34" charset="-122"/>
                <a:ea typeface="微软雅黑" pitchFamily="34" charset="-122"/>
              </a:rPr>
              <a:t>根据接收结果的成功或失败，刷新页面的不同区域或数据</a:t>
            </a:r>
            <a:endParaRPr lang="en-US" altLang="zh-CN" dirty="0">
              <a:solidFill>
                <a:srgbClr val="262626"/>
              </a:solidFill>
              <a:latin typeface="微软雅黑" pitchFamily="34" charset="-122"/>
              <a:ea typeface="微软雅黑" pitchFamily="34" charset="-122"/>
            </a:endParaRPr>
          </a:p>
          <a:p>
            <a:pPr lvl="2">
              <a:lnSpc>
                <a:spcPct val="150000"/>
              </a:lnSpc>
            </a:pPr>
            <a:endParaRPr lang="en-US" altLang="zh-CN" sz="1800" dirty="0" smtClean="0">
              <a:solidFill>
                <a:srgbClr val="262626"/>
              </a:solidFill>
              <a:latin typeface="微软雅黑" pitchFamily="34" charset="-122"/>
              <a:ea typeface="微软雅黑" pitchFamily="34" charset="-122"/>
            </a:endParaRPr>
          </a:p>
          <a:p>
            <a:pPr marL="0" indent="0">
              <a:lnSpc>
                <a:spcPct val="150000"/>
              </a:lnSpc>
              <a:buSzTx/>
              <a:buNone/>
            </a:pPr>
            <a:endParaRPr lang="zh-CN" altLang="en-US" sz="1800" dirty="0" smtClean="0">
              <a:solidFill>
                <a:srgbClr val="262626"/>
              </a:solidFill>
              <a:latin typeface="微软雅黑" pitchFamily="34" charset="-122"/>
              <a:ea typeface="微软雅黑" pitchFamily="34" charset="-122"/>
            </a:endParaRPr>
          </a:p>
          <a:p>
            <a:pPr marL="457200" lvl="1" indent="0">
              <a:lnSpc>
                <a:spcPct val="150000"/>
              </a:lnSpc>
              <a:buNone/>
            </a:pPr>
            <a:endParaRPr lang="en-US" altLang="zh-CN" dirty="0" smtClean="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smtClean="0">
                <a:latin typeface="楷体" pitchFamily="49" charset="-122"/>
                <a:ea typeface="楷体" pitchFamily="49" charset="-122"/>
              </a:rPr>
              <a:t>WEB</a:t>
            </a:r>
            <a:r>
              <a:rPr lang="zh-CN" altLang="en-US" sz="2800" b="1" dirty="0" smtClean="0">
                <a:latin typeface="楷体" pitchFamily="49" charset="-122"/>
                <a:ea typeface="楷体" pitchFamily="49" charset="-122"/>
              </a:rPr>
              <a:t>平台</a:t>
            </a:r>
            <a:r>
              <a:rPr lang="en-US" altLang="zh-CN" sz="2800" b="1" dirty="0" smtClean="0">
                <a:latin typeface="楷体" pitchFamily="49" charset="-122"/>
                <a:ea typeface="楷体" pitchFamily="49" charset="-122"/>
              </a:rPr>
              <a:t>AJAX</a:t>
            </a:r>
            <a:r>
              <a:rPr lang="zh-CN" altLang="en-US" sz="2800" b="1" dirty="0" smtClean="0">
                <a:latin typeface="楷体" pitchFamily="49" charset="-122"/>
                <a:ea typeface="楷体" pitchFamily="49" charset="-122"/>
              </a:rPr>
              <a:t>请求</a:t>
            </a:r>
            <a:r>
              <a:rPr lang="zh-CN" altLang="en-US" sz="2800" b="1" dirty="0">
                <a:latin typeface="楷体" pitchFamily="49" charset="-122"/>
                <a:ea typeface="楷体" pitchFamily="49" charset="-122"/>
              </a:rPr>
              <a:t>处理</a:t>
            </a:r>
            <a:r>
              <a:rPr lang="zh-CN" altLang="en-US" sz="2800" b="1" dirty="0" smtClean="0">
                <a:latin typeface="楷体" pitchFamily="49" charset="-122"/>
                <a:ea typeface="楷体" pitchFamily="49" charset="-122"/>
              </a:rPr>
              <a:t>流程</a:t>
            </a:r>
            <a:r>
              <a:rPr lang="en-US" altLang="zh-CN" sz="2800" b="1" dirty="0" smtClean="0">
                <a:latin typeface="楷体" pitchFamily="49" charset="-122"/>
                <a:ea typeface="楷体" pitchFamily="49" charset="-122"/>
              </a:rPr>
              <a:t>--</a:t>
            </a:r>
            <a:r>
              <a:rPr lang="en-US" altLang="zh-CN" sz="2800" dirty="0" smtClean="0">
                <a:latin typeface="Times New Roman" pitchFamily="18" charset="0"/>
                <a:ea typeface="楷体" pitchFamily="49" charset="-122"/>
                <a:cs typeface="Times New Roman" pitchFamily="18" charset="0"/>
              </a:rPr>
              <a:t>AJAX</a:t>
            </a:r>
            <a:r>
              <a:rPr lang="zh-CN" altLang="en-US" sz="2800" dirty="0" smtClean="0">
                <a:latin typeface="楷体" pitchFamily="49" charset="-122"/>
                <a:ea typeface="楷体" pitchFamily="49" charset="-122"/>
              </a:rPr>
              <a:t>请求</a:t>
            </a:r>
            <a:endParaRPr sz="2800" dirty="0" smtClean="0">
              <a:latin typeface="楷体" pitchFamily="49" charset="-122"/>
              <a:ea typeface="楷体" pitchFamily="49" charset="-122"/>
            </a:endParaRPr>
          </a:p>
        </p:txBody>
      </p:sp>
      <p:sp>
        <p:nvSpPr>
          <p:cNvPr id="4" name="矩形 3"/>
          <p:cNvSpPr/>
          <p:nvPr/>
        </p:nvSpPr>
        <p:spPr>
          <a:xfrm>
            <a:off x="395536" y="611097"/>
            <a:ext cx="216024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提交</a:t>
            </a:r>
            <a:r>
              <a:rPr lang="en-US" altLang="zh-CN" b="1" kern="0" dirty="0" smtClean="0">
                <a:solidFill>
                  <a:schemeClr val="bg1"/>
                </a:solidFill>
                <a:latin typeface="微软雅黑" panose="020B0503020204020204" pitchFamily="34" charset="-122"/>
                <a:ea typeface="微软雅黑" panose="020B0503020204020204" pitchFamily="34" charset="-122"/>
              </a:rPr>
              <a:t>AJAX</a:t>
            </a:r>
            <a:r>
              <a:rPr lang="zh-CN" altLang="en-US" b="1" kern="0" dirty="0">
                <a:solidFill>
                  <a:schemeClr val="bg1"/>
                </a:solidFill>
                <a:latin typeface="微软雅黑" panose="020B0503020204020204" pitchFamily="34" charset="-122"/>
                <a:ea typeface="微软雅黑" panose="020B0503020204020204" pitchFamily="34" charset="-122"/>
              </a:rPr>
              <a:t>请求</a:t>
            </a:r>
          </a:p>
        </p:txBody>
      </p:sp>
    </p:spTree>
    <p:extLst>
      <p:ext uri="{BB962C8B-B14F-4D97-AF65-F5344CB8AC3E}">
        <p14:creationId xmlns:p14="http://schemas.microsoft.com/office/powerpoint/2010/main" xmlns="" val="39258674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23529" y="627534"/>
            <a:ext cx="8424863" cy="4212468"/>
          </a:xfrm>
        </p:spPr>
        <p:txBody>
          <a:bodyPr>
            <a:normAutofit fontScale="92500" lnSpcReduction="10000"/>
          </a:bodyPr>
          <a:lstStyle/>
          <a:p>
            <a:pPr marL="0" indent="0">
              <a:buSzTx/>
              <a:buNone/>
            </a:pPr>
            <a:endParaRPr lang="en-US" altLang="zh-CN" sz="1800" dirty="0">
              <a:solidFill>
                <a:srgbClr val="262626"/>
              </a:solidFill>
              <a:latin typeface="微软雅黑" pitchFamily="34" charset="-122"/>
              <a:ea typeface="微软雅黑" pitchFamily="34" charset="-122"/>
            </a:endParaRPr>
          </a:p>
          <a:p>
            <a:pPr marL="0" indent="0">
              <a:buSzTx/>
              <a:buNone/>
            </a:pPr>
            <a:r>
              <a:rPr lang="zh-CN" altLang="en-US" sz="1800" dirty="0" smtClean="0">
                <a:solidFill>
                  <a:srgbClr val="262626"/>
                </a:solidFill>
                <a:latin typeface="微软雅黑" pitchFamily="34" charset="-122"/>
                <a:ea typeface="微软雅黑" pitchFamily="34" charset="-122"/>
              </a:rPr>
              <a:t>    事件处理总线    </a:t>
            </a:r>
            <a:endParaRPr lang="en-US" altLang="zh-CN" sz="18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目标：利用可插拔的插件机制，实现系统可扩展性及松耦合</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在</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层和</a:t>
            </a:r>
            <a:r>
              <a:rPr lang="en-US" altLang="zh-CN" sz="1600" dirty="0" err="1" smtClean="0">
                <a:solidFill>
                  <a:srgbClr val="262626"/>
                </a:solidFill>
                <a:latin typeface="微软雅黑" pitchFamily="34" charset="-122"/>
                <a:ea typeface="微软雅黑" pitchFamily="34" charset="-122"/>
              </a:rPr>
              <a:t>WebServer</a:t>
            </a:r>
            <a:r>
              <a:rPr lang="zh-CN" altLang="en-US" sz="1600" dirty="0" smtClean="0">
                <a:solidFill>
                  <a:srgbClr val="262626"/>
                </a:solidFill>
                <a:latin typeface="微软雅黑" pitchFamily="34" charset="-122"/>
                <a:ea typeface="微软雅黑" pitchFamily="34" charset="-122"/>
              </a:rPr>
              <a:t>层分别实现并提供插入机制</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几个概念：</a:t>
            </a:r>
            <a:r>
              <a:rPr lang="en-US" altLang="zh-CN" sz="1400" dirty="0" smtClean="0">
                <a:solidFill>
                  <a:srgbClr val="262626"/>
                </a:solidFill>
                <a:latin typeface="微软雅黑" pitchFamily="34" charset="-122"/>
                <a:ea typeface="微软雅黑" pitchFamily="34" charset="-122"/>
              </a:rPr>
              <a:t>Action</a:t>
            </a:r>
            <a:r>
              <a:rPr lang="zh-CN" altLang="en-US" sz="1400" dirty="0" smtClean="0">
                <a:solidFill>
                  <a:srgbClr val="262626"/>
                </a:solidFill>
                <a:latin typeface="微软雅黑" pitchFamily="34" charset="-122"/>
                <a:ea typeface="微软雅黑" pitchFamily="34" charset="-122"/>
              </a:rPr>
              <a:t>：动作</a:t>
            </a:r>
            <a:endParaRPr lang="en-US" altLang="zh-CN" sz="1400" dirty="0" smtClean="0">
              <a:solidFill>
                <a:srgbClr val="262626"/>
              </a:solidFill>
              <a:latin typeface="微软雅黑" pitchFamily="34" charset="-122"/>
              <a:ea typeface="微软雅黑" pitchFamily="34" charset="-122"/>
            </a:endParaRPr>
          </a:p>
          <a:p>
            <a:pPr marL="914400" lvl="2" indent="0">
              <a:lnSpc>
                <a:spcPct val="150000"/>
              </a:lnSpc>
              <a:buNone/>
            </a:pPr>
            <a:r>
              <a:rPr lang="en-US" altLang="zh-CN" sz="1400" dirty="0">
                <a:solidFill>
                  <a:srgbClr val="262626"/>
                </a:solidFill>
                <a:latin typeface="微软雅黑" pitchFamily="34" charset="-122"/>
                <a:ea typeface="微软雅黑" pitchFamily="34" charset="-122"/>
              </a:rPr>
              <a:t> </a:t>
            </a:r>
            <a:r>
              <a:rPr lang="en-US" altLang="zh-CN" sz="1400" dirty="0" smtClean="0">
                <a:solidFill>
                  <a:srgbClr val="262626"/>
                </a:solidFill>
                <a:latin typeface="微软雅黑" pitchFamily="34" charset="-122"/>
                <a:ea typeface="微软雅黑" pitchFamily="34" charset="-122"/>
              </a:rPr>
              <a:t>               </a:t>
            </a:r>
            <a:r>
              <a:rPr lang="en-US" altLang="zh-CN" sz="1400" dirty="0" err="1" smtClean="0">
                <a:solidFill>
                  <a:srgbClr val="262626"/>
                </a:solidFill>
                <a:latin typeface="微软雅黑" pitchFamily="34" charset="-122"/>
                <a:ea typeface="微软雅黑" pitchFamily="34" charset="-122"/>
              </a:rPr>
              <a:t>PlugIn</a:t>
            </a:r>
            <a:r>
              <a:rPr lang="zh-CN" altLang="en-US" sz="1400" dirty="0" smtClean="0">
                <a:solidFill>
                  <a:srgbClr val="262626"/>
                </a:solidFill>
                <a:latin typeface="微软雅黑" pitchFamily="34" charset="-122"/>
                <a:ea typeface="微软雅黑" pitchFamily="34" charset="-122"/>
              </a:rPr>
              <a:t>：插件</a:t>
            </a:r>
            <a:endParaRPr lang="en-US" altLang="zh-CN" sz="1400" dirty="0" smtClean="0">
              <a:solidFill>
                <a:srgbClr val="262626"/>
              </a:solidFill>
              <a:latin typeface="微软雅黑" pitchFamily="34" charset="-122"/>
              <a:ea typeface="微软雅黑" pitchFamily="34" charset="-122"/>
            </a:endParaRPr>
          </a:p>
          <a:p>
            <a:pPr marL="1371600" lvl="3" indent="0">
              <a:lnSpc>
                <a:spcPct val="150000"/>
              </a:lnSpc>
              <a:buNone/>
            </a:pPr>
            <a:r>
              <a:rPr lang="en-US" altLang="zh-CN" sz="1200" dirty="0" smtClean="0">
                <a:solidFill>
                  <a:srgbClr val="262626"/>
                </a:solidFill>
                <a:latin typeface="微软雅黑" pitchFamily="34" charset="-122"/>
                <a:ea typeface="微软雅黑" pitchFamily="34" charset="-122"/>
              </a:rPr>
              <a:t>                 Event</a:t>
            </a:r>
            <a:r>
              <a:rPr lang="zh-CN" altLang="en-US" sz="1200" dirty="0" smtClean="0">
                <a:solidFill>
                  <a:srgbClr val="262626"/>
                </a:solidFill>
                <a:latin typeface="微软雅黑" pitchFamily="34" charset="-122"/>
                <a:ea typeface="微软雅黑" pitchFamily="34" charset="-122"/>
              </a:rPr>
              <a:t>：响应的事件，是一个具体</a:t>
            </a:r>
            <a:r>
              <a:rPr lang="en-US" altLang="zh-CN" sz="1200" dirty="0" smtClean="0">
                <a:solidFill>
                  <a:srgbClr val="262626"/>
                </a:solidFill>
                <a:latin typeface="微软雅黑" pitchFamily="34" charset="-122"/>
                <a:ea typeface="微软雅黑" pitchFamily="34" charset="-122"/>
              </a:rPr>
              <a:t>java</a:t>
            </a:r>
            <a:r>
              <a:rPr lang="zh-CN" altLang="en-US" sz="1200" dirty="0" smtClean="0">
                <a:solidFill>
                  <a:srgbClr val="262626"/>
                </a:solidFill>
                <a:latin typeface="微软雅黑" pitchFamily="34" charset="-122"/>
                <a:ea typeface="微软雅黑" pitchFamily="34" charset="-122"/>
              </a:rPr>
              <a:t>类</a:t>
            </a:r>
            <a:r>
              <a:rPr lang="en-US" altLang="zh-CN" sz="1200" dirty="0" smtClean="0">
                <a:solidFill>
                  <a:srgbClr val="262626"/>
                </a:solidFill>
                <a:latin typeface="微软雅黑" pitchFamily="34" charset="-122"/>
                <a:ea typeface="微软雅黑" pitchFamily="34" charset="-122"/>
              </a:rPr>
              <a:t>           </a:t>
            </a:r>
          </a:p>
          <a:p>
            <a:pPr marL="1371600" lvl="3" indent="0">
              <a:lnSpc>
                <a:spcPct val="150000"/>
              </a:lnSpc>
              <a:buNone/>
            </a:pPr>
            <a:r>
              <a:rPr lang="en-US" altLang="zh-CN" sz="1200" dirty="0">
                <a:solidFill>
                  <a:srgbClr val="262626"/>
                </a:solidFill>
                <a:latin typeface="微软雅黑" pitchFamily="34" charset="-122"/>
                <a:ea typeface="微软雅黑" pitchFamily="34" charset="-122"/>
              </a:rPr>
              <a:t> </a:t>
            </a:r>
            <a:r>
              <a:rPr lang="en-US" altLang="zh-CN" sz="1200" dirty="0" smtClean="0">
                <a:solidFill>
                  <a:srgbClr val="262626"/>
                </a:solidFill>
                <a:latin typeface="微软雅黑" pitchFamily="34" charset="-122"/>
                <a:ea typeface="微软雅黑" pitchFamily="34" charset="-122"/>
              </a:rPr>
              <a:t>               Hander</a:t>
            </a:r>
            <a:r>
              <a:rPr lang="zh-CN" altLang="en-US" dirty="0" smtClean="0">
                <a:solidFill>
                  <a:srgbClr val="262626"/>
                </a:solidFill>
                <a:latin typeface="微软雅黑" pitchFamily="34" charset="-122"/>
                <a:ea typeface="微软雅黑" pitchFamily="34" charset="-122"/>
              </a:rPr>
              <a:t>：对应的具体实现</a:t>
            </a:r>
            <a:r>
              <a:rPr lang="zh-CN" altLang="en-US" dirty="0">
                <a:solidFill>
                  <a:srgbClr val="262626"/>
                </a:solidFill>
                <a:latin typeface="微软雅黑" pitchFamily="34" charset="-122"/>
                <a:ea typeface="微软雅黑" pitchFamily="34" charset="-122"/>
              </a:rPr>
              <a:t>，是一个具体</a:t>
            </a:r>
            <a:r>
              <a:rPr lang="en-US" altLang="zh-CN" dirty="0">
                <a:solidFill>
                  <a:srgbClr val="262626"/>
                </a:solidFill>
                <a:latin typeface="微软雅黑" pitchFamily="34" charset="-122"/>
                <a:ea typeface="微软雅黑" pitchFamily="34" charset="-122"/>
              </a:rPr>
              <a:t>java</a:t>
            </a:r>
            <a:r>
              <a:rPr lang="zh-CN" altLang="en-US" dirty="0" smtClean="0">
                <a:solidFill>
                  <a:srgbClr val="262626"/>
                </a:solidFill>
                <a:latin typeface="微软雅黑" pitchFamily="34" charset="-122"/>
                <a:ea typeface="微软雅黑" pitchFamily="34" charset="-122"/>
              </a:rPr>
              <a:t>类</a:t>
            </a:r>
            <a:endParaRPr lang="en-US" altLang="zh-CN" dirty="0" smtClean="0">
              <a:solidFill>
                <a:srgbClr val="262626"/>
              </a:solidFill>
              <a:latin typeface="微软雅黑" pitchFamily="34" charset="-122"/>
              <a:ea typeface="微软雅黑" pitchFamily="34" charset="-122"/>
            </a:endParaRPr>
          </a:p>
          <a:p>
            <a:pPr marL="1371600" lvl="3" indent="0">
              <a:buNone/>
            </a:pPr>
            <a:endParaRPr lang="en-US" altLang="zh-CN" dirty="0" smtClean="0">
              <a:solidFill>
                <a:srgbClr val="262626"/>
              </a:solidFill>
              <a:latin typeface="微软雅黑" pitchFamily="34" charset="-122"/>
              <a:ea typeface="微软雅黑" pitchFamily="34" charset="-122"/>
            </a:endParaRPr>
          </a:p>
          <a:p>
            <a:pPr marL="457200" lvl="1" indent="0">
              <a:lnSpc>
                <a:spcPct val="150000"/>
              </a:lnSpc>
              <a:buNone/>
            </a:pPr>
            <a:r>
              <a:rPr lang="en-US" altLang="zh-CN" dirty="0" smtClean="0">
                <a:solidFill>
                  <a:srgbClr val="262626"/>
                </a:solidFill>
                <a:latin typeface="微软雅黑" pitchFamily="34" charset="-122"/>
                <a:ea typeface="微软雅黑" pitchFamily="34" charset="-122"/>
              </a:rPr>
              <a:t>-   </a:t>
            </a:r>
            <a:r>
              <a:rPr lang="en-US" altLang="zh-CN" sz="1600" dirty="0" smtClean="0">
                <a:solidFill>
                  <a:srgbClr val="262626"/>
                </a:solidFill>
                <a:latin typeface="微软雅黑" pitchFamily="34" charset="-122"/>
                <a:ea typeface="微软雅黑" pitchFamily="34" charset="-122"/>
              </a:rPr>
              <a:t>UI</a:t>
            </a:r>
            <a:r>
              <a:rPr lang="zh-CN" altLang="en-US" sz="1600" dirty="0" smtClean="0">
                <a:solidFill>
                  <a:srgbClr val="262626"/>
                </a:solidFill>
                <a:latin typeface="微软雅黑" pitchFamily="34" charset="-122"/>
                <a:ea typeface="微软雅黑" pitchFamily="34" charset="-122"/>
              </a:rPr>
              <a:t>配置文件，为</a:t>
            </a:r>
            <a:r>
              <a:rPr lang="en-US" altLang="zh-CN" sz="1600" dirty="0" smtClean="0">
                <a:solidFill>
                  <a:srgbClr val="262626"/>
                </a:solidFill>
                <a:latin typeface="微软雅黑" pitchFamily="34" charset="-122"/>
                <a:ea typeface="微软雅黑" pitchFamily="34" charset="-122"/>
              </a:rPr>
              <a:t>EventBus</a:t>
            </a:r>
            <a:r>
              <a:rPr lang="zh-CN" altLang="en-US" sz="1600" dirty="0" smtClean="0">
                <a:solidFill>
                  <a:srgbClr val="262626"/>
                </a:solidFill>
                <a:latin typeface="微软雅黑" pitchFamily="34" charset="-122"/>
                <a:ea typeface="微软雅黑" pitchFamily="34" charset="-122"/>
              </a:rPr>
              <a:t>提供调用的基础</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框架提供基本的三种类型的</a:t>
            </a:r>
            <a:r>
              <a:rPr lang="en-US" altLang="zh-CN" sz="1600" dirty="0" smtClean="0">
                <a:solidFill>
                  <a:srgbClr val="262626"/>
                </a:solidFill>
                <a:latin typeface="微软雅黑" pitchFamily="34" charset="-122"/>
                <a:ea typeface="微软雅黑" pitchFamily="34" charset="-122"/>
              </a:rPr>
              <a:t>UIC</a:t>
            </a:r>
            <a:r>
              <a:rPr lang="zh-CN" altLang="en-US"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CorePage.uic</a:t>
            </a:r>
            <a:r>
              <a:rPr lang="zh-CN" altLang="en-US"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ListPage.uic</a:t>
            </a:r>
            <a:r>
              <a:rPr lang="zh-CN" altLang="en-US"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EditPage.uic</a:t>
            </a:r>
            <a:r>
              <a:rPr lang="zh-CN" altLang="en-US" sz="1600" dirty="0" smtClean="0">
                <a:solidFill>
                  <a:srgbClr val="262626"/>
                </a:solidFill>
                <a:latin typeface="微软雅黑" pitchFamily="34" charset="-122"/>
                <a:ea typeface="微软雅黑" pitchFamily="34" charset="-122"/>
              </a:rPr>
              <a:t>）</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业务开发和扩展开发可通过定义工具扩展</a:t>
            </a:r>
            <a:r>
              <a:rPr lang="en-US" altLang="zh-CN" sz="1600" dirty="0" smtClean="0">
                <a:solidFill>
                  <a:srgbClr val="262626"/>
                </a:solidFill>
                <a:latin typeface="微软雅黑" pitchFamily="34" charset="-122"/>
                <a:ea typeface="微软雅黑" pitchFamily="34" charset="-122"/>
              </a:rPr>
              <a:t>UIC</a:t>
            </a:r>
            <a:r>
              <a:rPr lang="zh-CN" altLang="en-US" sz="1600" dirty="0" smtClean="0">
                <a:solidFill>
                  <a:srgbClr val="262626"/>
                </a:solidFill>
                <a:latin typeface="微软雅黑" pitchFamily="34" charset="-122"/>
                <a:ea typeface="微软雅黑" pitchFamily="34" charset="-122"/>
              </a:rPr>
              <a:t>的内容</a:t>
            </a:r>
            <a:endParaRPr lang="en-US" altLang="zh-CN" sz="1600" dirty="0">
              <a:solidFill>
                <a:srgbClr val="262626"/>
              </a:solidFill>
              <a:latin typeface="微软雅黑" pitchFamily="34" charset="-122"/>
              <a:ea typeface="微软雅黑" pitchFamily="34" charset="-122"/>
            </a:endParaRPr>
          </a:p>
          <a:p>
            <a:pPr marL="0" indent="0">
              <a:buSzTx/>
              <a:buNone/>
            </a:pPr>
            <a:endParaRPr lang="zh-CN" altLang="en-US" sz="1800" dirty="0" smtClean="0">
              <a:solidFill>
                <a:srgbClr val="262626"/>
              </a:solidFill>
              <a:latin typeface="微软雅黑" pitchFamily="34" charset="-122"/>
              <a:ea typeface="微软雅黑" pitchFamily="34" charset="-122"/>
            </a:endParaRPr>
          </a:p>
          <a:p>
            <a:pPr marL="457200" lvl="1" indent="0">
              <a:buNone/>
            </a:pPr>
            <a:endParaRPr lang="en-US" altLang="zh-CN" sz="1600" dirty="0" smtClean="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smtClean="0">
                <a:latin typeface="Times New Roman" pitchFamily="18" charset="0"/>
                <a:ea typeface="楷体" pitchFamily="49" charset="-122"/>
                <a:cs typeface="Times New Roman" pitchFamily="18" charset="0"/>
              </a:rPr>
              <a:t>WEB</a:t>
            </a:r>
            <a:r>
              <a:rPr lang="zh-CN" altLang="en-US" sz="2800" b="1" dirty="0" smtClean="0">
                <a:latin typeface="Times New Roman" pitchFamily="18" charset="0"/>
                <a:ea typeface="楷体" pitchFamily="49" charset="-122"/>
                <a:cs typeface="Times New Roman" pitchFamily="18" charset="0"/>
              </a:rPr>
              <a:t>平台框架</a:t>
            </a:r>
            <a:r>
              <a:rPr lang="en-US" altLang="zh-CN" sz="2800" b="1" dirty="0" smtClean="0">
                <a:latin typeface="Times New Roman" pitchFamily="18" charset="0"/>
                <a:ea typeface="楷体" pitchFamily="49" charset="-122"/>
                <a:cs typeface="Times New Roman" pitchFamily="18" charset="0"/>
              </a:rPr>
              <a:t>--</a:t>
            </a:r>
            <a:r>
              <a:rPr lang="en-US" altLang="zh-CN" sz="2800" b="1" dirty="0" err="1" smtClean="0">
                <a:latin typeface="Times New Roman" pitchFamily="18" charset="0"/>
                <a:ea typeface="楷体" pitchFamily="49" charset="-122"/>
                <a:cs typeface="Times New Roman" pitchFamily="18" charset="0"/>
              </a:rPr>
              <a:t>EventBus</a:t>
            </a:r>
            <a:r>
              <a:rPr lang="zh-CN" altLang="en-US" sz="2800" b="1" dirty="0" smtClean="0">
                <a:latin typeface="楷体" pitchFamily="49" charset="-122"/>
                <a:ea typeface="楷体" pitchFamily="49" charset="-122"/>
              </a:rPr>
              <a:t>与</a:t>
            </a:r>
            <a:r>
              <a:rPr lang="en-US" altLang="zh-CN" sz="2800" b="1" dirty="0" smtClean="0">
                <a:latin typeface="Times New Roman" pitchFamily="18" charset="0"/>
                <a:ea typeface="楷体" pitchFamily="49" charset="-122"/>
                <a:cs typeface="Times New Roman" pitchFamily="18" charset="0"/>
              </a:rPr>
              <a:t>UIC</a:t>
            </a:r>
            <a:r>
              <a:rPr lang="zh-CN" altLang="en-US" sz="2800" b="1" dirty="0" smtClean="0">
                <a:latin typeface="楷体" pitchFamily="49" charset="-122"/>
                <a:ea typeface="楷体" pitchFamily="49" charset="-122"/>
              </a:rPr>
              <a:t>说明</a:t>
            </a:r>
            <a:endParaRPr sz="2800" b="1" dirty="0" smtClean="0">
              <a:latin typeface="微软雅黑" pitchFamily="34" charset="-122"/>
              <a:ea typeface="微软雅黑" pitchFamily="34" charset="-122"/>
            </a:endParaRPr>
          </a:p>
        </p:txBody>
      </p:sp>
      <p:graphicFrame>
        <p:nvGraphicFramePr>
          <p:cNvPr id="3" name="对象 2"/>
          <p:cNvGraphicFramePr>
            <a:graphicFrameLocks noChangeAspect="1"/>
          </p:cNvGraphicFramePr>
          <p:nvPr>
            <p:extLst>
              <p:ext uri="{D42A27DB-BD31-4B8C-83A1-F6EECF244321}">
                <p14:modId xmlns:p14="http://schemas.microsoft.com/office/powerpoint/2010/main" xmlns="" val="2043495766"/>
              </p:ext>
            </p:extLst>
          </p:nvPr>
        </p:nvGraphicFramePr>
        <p:xfrm>
          <a:off x="1294732" y="4443958"/>
          <a:ext cx="1220787" cy="711200"/>
        </p:xfrm>
        <a:graphic>
          <a:graphicData uri="http://schemas.openxmlformats.org/presentationml/2006/ole">
            <p:oleObj spid="_x0000_s1173" name="包装程序外壳对象" showAsIcon="1" r:id="rId4" imgW="1223493" imgH="708338" progId="Package">
              <p:embed/>
            </p:oleObj>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xmlns="" val="3760195849"/>
              </p:ext>
            </p:extLst>
          </p:nvPr>
        </p:nvGraphicFramePr>
        <p:xfrm>
          <a:off x="3203849" y="4443958"/>
          <a:ext cx="1081087" cy="711200"/>
        </p:xfrm>
        <a:graphic>
          <a:graphicData uri="http://schemas.openxmlformats.org/presentationml/2006/ole">
            <p:oleObj spid="_x0000_s1174" name="包装程序外壳对象" showAsIcon="1" r:id="rId5" imgW="1081825" imgH="708338" progId="Package">
              <p:embed/>
            </p:oleObj>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xmlns="" val="3534338410"/>
              </p:ext>
            </p:extLst>
          </p:nvPr>
        </p:nvGraphicFramePr>
        <p:xfrm>
          <a:off x="4788025" y="4497964"/>
          <a:ext cx="1119187" cy="711200"/>
        </p:xfrm>
        <a:graphic>
          <a:graphicData uri="http://schemas.openxmlformats.org/presentationml/2006/ole">
            <p:oleObj spid="_x0000_s1175" name="包装程序外壳对象" showAsIcon="1" r:id="rId6" imgW="1120462" imgH="708338" progId="Package">
              <p:embed/>
            </p:oleObj>
          </a:graphicData>
        </a:graphic>
      </p:graphicFrame>
      <p:sp>
        <p:nvSpPr>
          <p:cNvPr id="7" name="矩形 6"/>
          <p:cNvSpPr/>
          <p:nvPr/>
        </p:nvSpPr>
        <p:spPr>
          <a:xfrm>
            <a:off x="323528" y="613980"/>
            <a:ext cx="1512168"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EventBus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358627" y="2813746"/>
            <a:ext cx="936104"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en-US" altLang="zh-CN" b="1" kern="0" dirty="0" smtClean="0">
                <a:solidFill>
                  <a:schemeClr val="bg1"/>
                </a:solidFill>
                <a:latin typeface="微软雅黑" panose="020B0503020204020204" pitchFamily="34" charset="-122"/>
                <a:ea typeface="微软雅黑" panose="020B0503020204020204" pitchFamily="34" charset="-122"/>
              </a:rPr>
              <a:t>UIC </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1260246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3d17d5286daf36e9346fcc0a4653e6b60612e41"/>
</p:tagLst>
</file>

<file path=ppt/theme/theme1.xml><?xml version="1.0" encoding="utf-8"?>
<a:theme xmlns:a="http://schemas.openxmlformats.org/drawingml/2006/main" name="①绝密（16：9_密级模版）">
  <a:themeElements>
    <a:clrScheme name="kingdee">
      <a:dk1>
        <a:srgbClr val="000000"/>
      </a:dk1>
      <a:lt1>
        <a:srgbClr val="FFFFFF"/>
      </a:lt1>
      <a:dk2>
        <a:srgbClr val="000000"/>
      </a:dk2>
      <a:lt2>
        <a:srgbClr val="404040"/>
      </a:lt2>
      <a:accent1>
        <a:srgbClr val="0060C0"/>
      </a:accent1>
      <a:accent2>
        <a:srgbClr val="003B76"/>
      </a:accent2>
      <a:accent3>
        <a:srgbClr val="FFFFFF"/>
      </a:accent3>
      <a:accent4>
        <a:srgbClr val="000000"/>
      </a:accent4>
      <a:accent5>
        <a:srgbClr val="AAB6DC"/>
      </a:accent5>
      <a:accent6>
        <a:srgbClr val="00356A"/>
      </a:accent6>
      <a:hlink>
        <a:srgbClr val="FF9900"/>
      </a:hlink>
      <a:folHlink>
        <a:srgbClr val="CC00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①绝密（16：9_密级模版）.potm</Template>
  <TotalTime>16715</TotalTime>
  <Words>3387</Words>
  <Application>Microsoft Office PowerPoint</Application>
  <PresentationFormat>全屏显示(16:9)</PresentationFormat>
  <Paragraphs>551</Paragraphs>
  <Slides>33</Slides>
  <Notes>33</Notes>
  <HiddenSlides>1</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33</vt:i4>
      </vt:variant>
    </vt:vector>
  </HeadingPairs>
  <TitlesOfParts>
    <vt:vector size="35" baseType="lpstr">
      <vt:lpstr>①绝密（16：9_密级模版）</vt:lpstr>
      <vt:lpstr>包装程序外壳对象</vt:lpstr>
      <vt:lpstr>EAS800 Web开发培训                                 ---高级篇 </vt:lpstr>
      <vt:lpstr>目录</vt:lpstr>
      <vt:lpstr>培训目标六大增长动力：财务共享推广策略</vt:lpstr>
      <vt:lpstr>WEB平台技术框架</vt:lpstr>
      <vt:lpstr>WEB平台JSP请求处理流程</vt:lpstr>
      <vt:lpstr>WEB平台JSP请求处理流程--页面请求说明</vt:lpstr>
      <vt:lpstr>WEB平台AJAX请求处理流程</vt:lpstr>
      <vt:lpstr>WEB平台AJAX请求处理流程--AJAX请求</vt:lpstr>
      <vt:lpstr>WEB平台框架--EventBus与UIC说明</vt:lpstr>
      <vt:lpstr>WEB平台框架-- EventBus</vt:lpstr>
      <vt:lpstr>WEB平台框架-- JSP介绍</vt:lpstr>
      <vt:lpstr>WEB平台框架-- JS介绍</vt:lpstr>
      <vt:lpstr>WEB平台框架-- JS介绍-空白页面</vt:lpstr>
      <vt:lpstr>WEB平台框架-- JS介绍-空白页面</vt:lpstr>
      <vt:lpstr>WEB平台框架-- JS介绍-空白页面</vt:lpstr>
      <vt:lpstr>WEB平台框架-- JS介绍-列表页面</vt:lpstr>
      <vt:lpstr>WEB平台框架-- JS介绍-列表页面</vt:lpstr>
      <vt:lpstr>WEB平台框架-- JS介绍-编辑/查看页面</vt:lpstr>
      <vt:lpstr>Web动态框架---(JS介绍-编辑/查看页面)</vt:lpstr>
      <vt:lpstr>Web动态框架---(JS介绍-编辑/查看页面)</vt:lpstr>
      <vt:lpstr>Web动态框架---（EventBus）</vt:lpstr>
      <vt:lpstr>Web动态框架---（EventBus）</vt:lpstr>
      <vt:lpstr>Web动态框架---（模块化说明）</vt:lpstr>
      <vt:lpstr>Web动态框架---（通用模块定义）</vt:lpstr>
      <vt:lpstr>Web动态框架---（页面模块定义）</vt:lpstr>
      <vt:lpstr>Web动态框架---（页面模块示例）</vt:lpstr>
      <vt:lpstr>Web动态框架---（页面依赖关系说明）</vt:lpstr>
      <vt:lpstr>Web动态框架---（模块化与打包关系）</vt:lpstr>
      <vt:lpstr>Web动态框架---（多组织处理）</vt:lpstr>
      <vt:lpstr>Web动态框架---（多组织处理）</vt:lpstr>
      <vt:lpstr>开发建议</vt:lpstr>
      <vt:lpstr>幻灯片 32</vt:lpstr>
      <vt:lpstr>特别声明</vt:lpstr>
    </vt:vector>
  </TitlesOfParts>
  <Company>kingdee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EAS800 Web开发培训4_高级篇</dc:title>
  <dc:creator>kingdee</dc:creator>
  <cp:lastModifiedBy>RD_laihua_fan</cp:lastModifiedBy>
  <cp:revision>701</cp:revision>
  <dcterms:created xsi:type="dcterms:W3CDTF">2012-04-19T08:27:40Z</dcterms:created>
  <dcterms:modified xsi:type="dcterms:W3CDTF">2016-06-22T05:47:20Z</dcterms:modified>
</cp:coreProperties>
</file>