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diagrams/quickStyle1.xml" ContentType="application/vnd.openxmlformats-officedocument.drawingml.diagramStyl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542" r:id="rId1"/>
  </p:sldMasterIdLst>
  <p:notesMasterIdLst>
    <p:notesMasterId r:id="rId50"/>
  </p:notesMasterIdLst>
  <p:handoutMasterIdLst>
    <p:handoutMasterId r:id="rId51"/>
  </p:handoutMasterIdLst>
  <p:sldIdLst>
    <p:sldId id="1275" r:id="rId2"/>
    <p:sldId id="1265" r:id="rId3"/>
    <p:sldId id="1276" r:id="rId4"/>
    <p:sldId id="1278" r:id="rId5"/>
    <p:sldId id="1333" r:id="rId6"/>
    <p:sldId id="1285" r:id="rId7"/>
    <p:sldId id="1331" r:id="rId8"/>
    <p:sldId id="1334" r:id="rId9"/>
    <p:sldId id="1335" r:id="rId10"/>
    <p:sldId id="1336" r:id="rId11"/>
    <p:sldId id="1337" r:id="rId12"/>
    <p:sldId id="1338" r:id="rId13"/>
    <p:sldId id="1339" r:id="rId14"/>
    <p:sldId id="1340" r:id="rId15"/>
    <p:sldId id="1341" r:id="rId16"/>
    <p:sldId id="1330" r:id="rId17"/>
    <p:sldId id="1299" r:id="rId18"/>
    <p:sldId id="1300" r:id="rId19"/>
    <p:sldId id="1301" r:id="rId20"/>
    <p:sldId id="1302" r:id="rId21"/>
    <p:sldId id="1303" r:id="rId22"/>
    <p:sldId id="1304" r:id="rId23"/>
    <p:sldId id="1305" r:id="rId24"/>
    <p:sldId id="1306" r:id="rId25"/>
    <p:sldId id="1307" r:id="rId26"/>
    <p:sldId id="1308" r:id="rId27"/>
    <p:sldId id="1309" r:id="rId28"/>
    <p:sldId id="1310" r:id="rId29"/>
    <p:sldId id="1311" r:id="rId30"/>
    <p:sldId id="1312" r:id="rId31"/>
    <p:sldId id="1313" r:id="rId32"/>
    <p:sldId id="1314" r:id="rId33"/>
    <p:sldId id="1315" r:id="rId34"/>
    <p:sldId id="1316" r:id="rId35"/>
    <p:sldId id="1317" r:id="rId36"/>
    <p:sldId id="1318" r:id="rId37"/>
    <p:sldId id="1319" r:id="rId38"/>
    <p:sldId id="1320" r:id="rId39"/>
    <p:sldId id="1321" r:id="rId40"/>
    <p:sldId id="1322" r:id="rId41"/>
    <p:sldId id="1323" r:id="rId42"/>
    <p:sldId id="1324" r:id="rId43"/>
    <p:sldId id="1325" r:id="rId44"/>
    <p:sldId id="1326" r:id="rId45"/>
    <p:sldId id="1327" r:id="rId46"/>
    <p:sldId id="1297" r:id="rId47"/>
    <p:sldId id="284" r:id="rId48"/>
    <p:sldId id="878" r:id="rId49"/>
  </p:sldIdLst>
  <p:sldSz cx="9144000" cy="5143500" type="screen16x9"/>
  <p:notesSz cx="6858000" cy="9144000"/>
  <p:custDataLst>
    <p:tags r:id="rId52"/>
  </p:custDataLst>
  <p:defaultTextStyle>
    <a:defPPr>
      <a:defRPr lang="zh-CN"/>
    </a:defPPr>
    <a:lvl1pPr algn="l" rtl="0" fontAlgn="base">
      <a:spcBef>
        <a:spcPct val="0"/>
      </a:spcBef>
      <a:spcAft>
        <a:spcPct val="0"/>
      </a:spcAft>
      <a:defRPr sz="2000" kern="1200">
        <a:solidFill>
          <a:schemeClr val="tx1"/>
        </a:solidFill>
        <a:latin typeface="宋体" charset="-122"/>
        <a:ea typeface="宋体" charset="-122"/>
        <a:cs typeface="+mn-cs"/>
      </a:defRPr>
    </a:lvl1pPr>
    <a:lvl2pPr marL="456662" algn="l" rtl="0" fontAlgn="base">
      <a:spcBef>
        <a:spcPct val="0"/>
      </a:spcBef>
      <a:spcAft>
        <a:spcPct val="0"/>
      </a:spcAft>
      <a:defRPr sz="2000" kern="1200">
        <a:solidFill>
          <a:schemeClr val="tx1"/>
        </a:solidFill>
        <a:latin typeface="宋体" charset="-122"/>
        <a:ea typeface="宋体" charset="-122"/>
        <a:cs typeface="+mn-cs"/>
      </a:defRPr>
    </a:lvl2pPr>
    <a:lvl3pPr marL="913388" algn="l" rtl="0" fontAlgn="base">
      <a:spcBef>
        <a:spcPct val="0"/>
      </a:spcBef>
      <a:spcAft>
        <a:spcPct val="0"/>
      </a:spcAft>
      <a:defRPr sz="2000" kern="1200">
        <a:solidFill>
          <a:schemeClr val="tx1"/>
        </a:solidFill>
        <a:latin typeface="宋体" charset="-122"/>
        <a:ea typeface="宋体" charset="-122"/>
        <a:cs typeface="+mn-cs"/>
      </a:defRPr>
    </a:lvl3pPr>
    <a:lvl4pPr marL="1370070" algn="l" rtl="0" fontAlgn="base">
      <a:spcBef>
        <a:spcPct val="0"/>
      </a:spcBef>
      <a:spcAft>
        <a:spcPct val="0"/>
      </a:spcAft>
      <a:defRPr sz="2000" kern="1200">
        <a:solidFill>
          <a:schemeClr val="tx1"/>
        </a:solidFill>
        <a:latin typeface="宋体" charset="-122"/>
        <a:ea typeface="宋体" charset="-122"/>
        <a:cs typeface="+mn-cs"/>
      </a:defRPr>
    </a:lvl4pPr>
    <a:lvl5pPr marL="1826774" algn="l" rtl="0" fontAlgn="base">
      <a:spcBef>
        <a:spcPct val="0"/>
      </a:spcBef>
      <a:spcAft>
        <a:spcPct val="0"/>
      </a:spcAft>
      <a:defRPr sz="2000" kern="1200">
        <a:solidFill>
          <a:schemeClr val="tx1"/>
        </a:solidFill>
        <a:latin typeface="宋体" charset="-122"/>
        <a:ea typeface="宋体" charset="-122"/>
        <a:cs typeface="+mn-cs"/>
      </a:defRPr>
    </a:lvl5pPr>
    <a:lvl6pPr marL="2283435" algn="l" defTabSz="913388" rtl="0" eaLnBrk="1" latinLnBrk="0" hangingPunct="1">
      <a:defRPr sz="2000" kern="1200">
        <a:solidFill>
          <a:schemeClr val="tx1"/>
        </a:solidFill>
        <a:latin typeface="宋体" charset="-122"/>
        <a:ea typeface="宋体" charset="-122"/>
        <a:cs typeface="+mn-cs"/>
      </a:defRPr>
    </a:lvl6pPr>
    <a:lvl7pPr marL="2740097" algn="l" defTabSz="913388" rtl="0" eaLnBrk="1" latinLnBrk="0" hangingPunct="1">
      <a:defRPr sz="2000" kern="1200">
        <a:solidFill>
          <a:schemeClr val="tx1"/>
        </a:solidFill>
        <a:latin typeface="宋体" charset="-122"/>
        <a:ea typeface="宋体" charset="-122"/>
        <a:cs typeface="+mn-cs"/>
      </a:defRPr>
    </a:lvl7pPr>
    <a:lvl8pPr marL="3196800" algn="l" defTabSz="913388" rtl="0" eaLnBrk="1" latinLnBrk="0" hangingPunct="1">
      <a:defRPr sz="2000" kern="1200">
        <a:solidFill>
          <a:schemeClr val="tx1"/>
        </a:solidFill>
        <a:latin typeface="宋体" charset="-122"/>
        <a:ea typeface="宋体" charset="-122"/>
        <a:cs typeface="+mn-cs"/>
      </a:defRPr>
    </a:lvl8pPr>
    <a:lvl9pPr marL="3653491" algn="l" defTabSz="913388" rtl="0" eaLnBrk="1" latinLnBrk="0" hangingPunct="1">
      <a:defRPr sz="2000" kern="1200">
        <a:solidFill>
          <a:schemeClr val="tx1"/>
        </a:solidFill>
        <a:latin typeface="宋体" charset="-122"/>
        <a:ea typeface="宋体" charset="-122"/>
        <a:cs typeface="+mn-cs"/>
      </a:defRPr>
    </a:lvl9pPr>
  </p:defaultTextStyle>
  <p:extLst>
    <p:ext uri="{EFAFB233-063F-42B5-8137-9DF3F51BA10A}">
      <p15:sldGuideLst xmlns="" xmlns:p15="http://schemas.microsoft.com/office/powerpoint/2012/main">
        <p15:guide id="1" orient="horz" pos="3162">
          <p15:clr>
            <a:srgbClr val="A4A3A4"/>
          </p15:clr>
        </p15:guide>
        <p15:guide id="2" pos="551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webPr encoding="gb2312"/>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FFFF"/>
    <a:srgbClr val="FF9900"/>
    <a:srgbClr val="FF6600"/>
    <a:srgbClr val="002C59"/>
    <a:srgbClr val="005092"/>
    <a:srgbClr val="FFCC99"/>
    <a:srgbClr val="FFFF00"/>
    <a:srgbClr val="558ED5"/>
    <a:srgbClr val="663300"/>
    <a:srgbClr val="0033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713" autoAdjust="0"/>
    <p:restoredTop sz="83855" autoAdjust="0"/>
  </p:normalViewPr>
  <p:slideViewPr>
    <p:cSldViewPr>
      <p:cViewPr varScale="1">
        <p:scale>
          <a:sx n="105" d="100"/>
          <a:sy n="105" d="100"/>
        </p:scale>
        <p:origin x="-102" y="-246"/>
      </p:cViewPr>
      <p:guideLst>
        <p:guide orient="horz" pos="3162"/>
        <p:guide pos="5511"/>
      </p:guideLst>
    </p:cSldViewPr>
  </p:slideViewPr>
  <p:outlineViewPr>
    <p:cViewPr>
      <p:scale>
        <a:sx n="33" d="100"/>
        <a:sy n="33" d="100"/>
      </p:scale>
      <p:origin x="0" y="5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1661" y="-6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3CE137-DADE-4B00-9C11-C25EFB0D0ACB}" type="doc">
      <dgm:prSet loTypeId="urn:microsoft.com/office/officeart/2005/8/layout/process1" loCatId="process" qsTypeId="urn:microsoft.com/office/officeart/2005/8/quickstyle/simple1" qsCatId="simple" csTypeId="urn:microsoft.com/office/officeart/2005/8/colors/accent1_2" csCatId="accent1" phldr="1"/>
      <dgm:spPr/>
    </dgm:pt>
    <dgm:pt modelId="{EAD2BFB1-9539-4A60-A7A5-AA127EE1D9C6}">
      <dgm:prSet phldrT="[文本]" custT="1"/>
      <dgm:spPr>
        <a:solidFill>
          <a:schemeClr val="accent1">
            <a:lumMod val="20000"/>
            <a:lumOff val="80000"/>
          </a:schemeClr>
        </a:solidFill>
        <a:ln>
          <a:noFill/>
        </a:ln>
      </dgm:spPr>
      <dgm:t>
        <a:bodyPr/>
        <a:lstStyle/>
        <a:p>
          <a:r>
            <a:rPr lang="zh-CN" altLang="en-US" sz="2000" dirty="0" smtClean="0">
              <a:solidFill>
                <a:schemeClr val="tx1"/>
              </a:solidFill>
              <a:latin typeface="微软雅黑" pitchFamily="34" charset="-122"/>
              <a:ea typeface="微软雅黑" pitchFamily="34" charset="-122"/>
            </a:rPr>
            <a:t>出现问题</a:t>
          </a:r>
          <a:endParaRPr lang="zh-CN" altLang="en-US" sz="2000" dirty="0">
            <a:solidFill>
              <a:schemeClr val="tx1"/>
            </a:solidFill>
            <a:latin typeface="微软雅黑" pitchFamily="34" charset="-122"/>
            <a:ea typeface="微软雅黑" pitchFamily="34" charset="-122"/>
          </a:endParaRPr>
        </a:p>
      </dgm:t>
    </dgm:pt>
    <dgm:pt modelId="{34B3A9B1-8230-4A55-AD22-8C5F796EDEBB}" type="parTrans" cxnId="{8921F02B-804B-4218-8D00-AF3408CC9ACA}">
      <dgm:prSet/>
      <dgm:spPr/>
      <dgm:t>
        <a:bodyPr/>
        <a:lstStyle/>
        <a:p>
          <a:endParaRPr lang="zh-CN" altLang="en-US"/>
        </a:p>
      </dgm:t>
    </dgm:pt>
    <dgm:pt modelId="{EEF2C685-F841-47CA-8F3E-073EF01C6B07}" type="sibTrans" cxnId="{8921F02B-804B-4218-8D00-AF3408CC9ACA}">
      <dgm:prSet/>
      <dgm:spPr/>
      <dgm:t>
        <a:bodyPr/>
        <a:lstStyle/>
        <a:p>
          <a:endParaRPr lang="zh-CN" altLang="en-US"/>
        </a:p>
      </dgm:t>
    </dgm:pt>
    <dgm:pt modelId="{B99E810E-375B-4620-8366-15EAC095CC6D}">
      <dgm:prSet phldrT="[文本]" custT="1"/>
      <dgm:spPr>
        <a:solidFill>
          <a:schemeClr val="accent1">
            <a:lumMod val="20000"/>
            <a:lumOff val="80000"/>
          </a:schemeClr>
        </a:solidFill>
        <a:ln>
          <a:noFill/>
        </a:ln>
      </dgm:spPr>
      <dgm:t>
        <a:bodyPr/>
        <a:lstStyle/>
        <a:p>
          <a:r>
            <a:rPr lang="en-US" altLang="zh-CN" sz="2000" dirty="0" smtClean="0">
              <a:solidFill>
                <a:schemeClr val="tx1"/>
              </a:solidFill>
              <a:latin typeface="微软雅黑" pitchFamily="34" charset="-122"/>
              <a:ea typeface="微软雅黑" pitchFamily="34" charset="-122"/>
            </a:rPr>
            <a:t>Chrome</a:t>
          </a:r>
          <a:r>
            <a:rPr lang="zh-CN" altLang="en-US" sz="2000" dirty="0" smtClean="0">
              <a:solidFill>
                <a:schemeClr val="tx1"/>
              </a:solidFill>
              <a:latin typeface="微软雅黑" pitchFamily="34" charset="-122"/>
              <a:ea typeface="微软雅黑" pitchFamily="34" charset="-122"/>
            </a:rPr>
            <a:t>浏览器调试</a:t>
          </a:r>
          <a:endParaRPr lang="zh-CN" altLang="en-US" sz="2000" dirty="0">
            <a:solidFill>
              <a:schemeClr val="tx1"/>
            </a:solidFill>
            <a:latin typeface="微软雅黑" pitchFamily="34" charset="-122"/>
            <a:ea typeface="微软雅黑" pitchFamily="34" charset="-122"/>
          </a:endParaRPr>
        </a:p>
      </dgm:t>
    </dgm:pt>
    <dgm:pt modelId="{4746977A-26E8-4BD7-8F77-248E2B80A2EA}" type="parTrans" cxnId="{385C3D36-2D09-4139-A8F2-639FC7BE20C5}">
      <dgm:prSet/>
      <dgm:spPr/>
      <dgm:t>
        <a:bodyPr/>
        <a:lstStyle/>
        <a:p>
          <a:endParaRPr lang="zh-CN" altLang="en-US"/>
        </a:p>
      </dgm:t>
    </dgm:pt>
    <dgm:pt modelId="{6D6F385A-1696-43A3-A900-3F81DD88FD16}" type="sibTrans" cxnId="{385C3D36-2D09-4139-A8F2-639FC7BE20C5}">
      <dgm:prSet/>
      <dgm:spPr/>
      <dgm:t>
        <a:bodyPr/>
        <a:lstStyle/>
        <a:p>
          <a:endParaRPr lang="zh-CN" altLang="en-US"/>
        </a:p>
      </dgm:t>
    </dgm:pt>
    <dgm:pt modelId="{E4CDC09E-319D-49E4-BDAF-23ED55C136FF}">
      <dgm:prSet phldrT="[文本]" custT="1"/>
      <dgm:spPr>
        <a:solidFill>
          <a:schemeClr val="accent1">
            <a:lumMod val="20000"/>
            <a:lumOff val="80000"/>
          </a:schemeClr>
        </a:solidFill>
        <a:ln>
          <a:noFill/>
        </a:ln>
      </dgm:spPr>
      <dgm:t>
        <a:bodyPr/>
        <a:lstStyle/>
        <a:p>
          <a:r>
            <a:rPr lang="zh-CN" altLang="en-US" sz="2000" dirty="0" smtClean="0">
              <a:solidFill>
                <a:schemeClr val="tx1"/>
              </a:solidFill>
              <a:latin typeface="微软雅黑" pitchFamily="34" charset="-122"/>
              <a:ea typeface="微软雅黑" pitchFamily="34" charset="-122"/>
            </a:rPr>
            <a:t>测试</a:t>
          </a:r>
          <a:endParaRPr lang="zh-CN" altLang="en-US" sz="2000" dirty="0">
            <a:solidFill>
              <a:schemeClr val="tx1"/>
            </a:solidFill>
            <a:latin typeface="微软雅黑" pitchFamily="34" charset="-122"/>
            <a:ea typeface="微软雅黑" pitchFamily="34" charset="-122"/>
          </a:endParaRPr>
        </a:p>
      </dgm:t>
    </dgm:pt>
    <dgm:pt modelId="{B7B6136E-4750-4806-8403-19F7B0F36EB3}" type="parTrans" cxnId="{D3DE3A48-8838-49B0-9ED8-3342C5BE4D52}">
      <dgm:prSet/>
      <dgm:spPr/>
      <dgm:t>
        <a:bodyPr/>
        <a:lstStyle/>
        <a:p>
          <a:endParaRPr lang="zh-CN" altLang="en-US"/>
        </a:p>
      </dgm:t>
    </dgm:pt>
    <dgm:pt modelId="{ECC1CA29-22C8-48A1-BD53-8D6A711036E6}" type="sibTrans" cxnId="{D3DE3A48-8838-49B0-9ED8-3342C5BE4D52}">
      <dgm:prSet/>
      <dgm:spPr/>
      <dgm:t>
        <a:bodyPr/>
        <a:lstStyle/>
        <a:p>
          <a:endParaRPr lang="zh-CN" altLang="en-US"/>
        </a:p>
      </dgm:t>
    </dgm:pt>
    <dgm:pt modelId="{8AE28751-D985-43A3-87BF-DA207C545183}" type="pres">
      <dgm:prSet presAssocID="{D53CE137-DADE-4B00-9C11-C25EFB0D0ACB}" presName="Name0" presStyleCnt="0">
        <dgm:presLayoutVars>
          <dgm:dir/>
          <dgm:resizeHandles val="exact"/>
        </dgm:presLayoutVars>
      </dgm:prSet>
      <dgm:spPr/>
    </dgm:pt>
    <dgm:pt modelId="{062EFC41-4FBC-4E47-A558-7C7CBC21D349}" type="pres">
      <dgm:prSet presAssocID="{EAD2BFB1-9539-4A60-A7A5-AA127EE1D9C6}" presName="node" presStyleLbl="node1" presStyleIdx="0" presStyleCnt="3">
        <dgm:presLayoutVars>
          <dgm:bulletEnabled val="1"/>
        </dgm:presLayoutVars>
      </dgm:prSet>
      <dgm:spPr/>
      <dgm:t>
        <a:bodyPr/>
        <a:lstStyle/>
        <a:p>
          <a:endParaRPr lang="zh-CN" altLang="en-US"/>
        </a:p>
      </dgm:t>
    </dgm:pt>
    <dgm:pt modelId="{D355E10B-8DCA-4FAE-8D67-74EA69B2CCD4}" type="pres">
      <dgm:prSet presAssocID="{EEF2C685-F841-47CA-8F3E-073EF01C6B07}" presName="sibTrans" presStyleLbl="sibTrans2D1" presStyleIdx="0" presStyleCnt="2"/>
      <dgm:spPr/>
      <dgm:t>
        <a:bodyPr/>
        <a:lstStyle/>
        <a:p>
          <a:endParaRPr lang="zh-CN" altLang="en-US"/>
        </a:p>
      </dgm:t>
    </dgm:pt>
    <dgm:pt modelId="{BC40C19F-08D9-453B-9C12-B9CE0C66A6E6}" type="pres">
      <dgm:prSet presAssocID="{EEF2C685-F841-47CA-8F3E-073EF01C6B07}" presName="connectorText" presStyleLbl="sibTrans2D1" presStyleIdx="0" presStyleCnt="2"/>
      <dgm:spPr/>
      <dgm:t>
        <a:bodyPr/>
        <a:lstStyle/>
        <a:p>
          <a:endParaRPr lang="zh-CN" altLang="en-US"/>
        </a:p>
      </dgm:t>
    </dgm:pt>
    <dgm:pt modelId="{31A3DBD5-8536-4A28-BD06-6693482130C9}" type="pres">
      <dgm:prSet presAssocID="{B99E810E-375B-4620-8366-15EAC095CC6D}" presName="node" presStyleLbl="node1" presStyleIdx="1" presStyleCnt="3" custScaleX="146147" custLinFactNeighborX="1283">
        <dgm:presLayoutVars>
          <dgm:bulletEnabled val="1"/>
        </dgm:presLayoutVars>
      </dgm:prSet>
      <dgm:spPr/>
      <dgm:t>
        <a:bodyPr/>
        <a:lstStyle/>
        <a:p>
          <a:endParaRPr lang="zh-CN" altLang="en-US"/>
        </a:p>
      </dgm:t>
    </dgm:pt>
    <dgm:pt modelId="{11D3BDBB-4F4B-423C-87B3-3E269DDC96D5}" type="pres">
      <dgm:prSet presAssocID="{6D6F385A-1696-43A3-A900-3F81DD88FD16}" presName="sibTrans" presStyleLbl="sibTrans2D1" presStyleIdx="1" presStyleCnt="2"/>
      <dgm:spPr/>
      <dgm:t>
        <a:bodyPr/>
        <a:lstStyle/>
        <a:p>
          <a:endParaRPr lang="zh-CN" altLang="en-US"/>
        </a:p>
      </dgm:t>
    </dgm:pt>
    <dgm:pt modelId="{7E9B6475-6720-4EAB-B997-A0DD374DD2CD}" type="pres">
      <dgm:prSet presAssocID="{6D6F385A-1696-43A3-A900-3F81DD88FD16}" presName="connectorText" presStyleLbl="sibTrans2D1" presStyleIdx="1" presStyleCnt="2"/>
      <dgm:spPr/>
      <dgm:t>
        <a:bodyPr/>
        <a:lstStyle/>
        <a:p>
          <a:endParaRPr lang="zh-CN" altLang="en-US"/>
        </a:p>
      </dgm:t>
    </dgm:pt>
    <dgm:pt modelId="{FF3D0211-3528-4967-A32B-01F99D9BD5BF}" type="pres">
      <dgm:prSet presAssocID="{E4CDC09E-319D-49E4-BDAF-23ED55C136FF}" presName="node" presStyleLbl="node1" presStyleIdx="2" presStyleCnt="3">
        <dgm:presLayoutVars>
          <dgm:bulletEnabled val="1"/>
        </dgm:presLayoutVars>
      </dgm:prSet>
      <dgm:spPr/>
      <dgm:t>
        <a:bodyPr/>
        <a:lstStyle/>
        <a:p>
          <a:endParaRPr lang="zh-CN" altLang="en-US"/>
        </a:p>
      </dgm:t>
    </dgm:pt>
  </dgm:ptLst>
  <dgm:cxnLst>
    <dgm:cxn modelId="{873022BF-E02C-475C-9458-FBB5CEC2C98B}" type="presOf" srcId="{EEF2C685-F841-47CA-8F3E-073EF01C6B07}" destId="{D355E10B-8DCA-4FAE-8D67-74EA69B2CCD4}" srcOrd="0" destOrd="0" presId="urn:microsoft.com/office/officeart/2005/8/layout/process1"/>
    <dgm:cxn modelId="{385C3D36-2D09-4139-A8F2-639FC7BE20C5}" srcId="{D53CE137-DADE-4B00-9C11-C25EFB0D0ACB}" destId="{B99E810E-375B-4620-8366-15EAC095CC6D}" srcOrd="1" destOrd="0" parTransId="{4746977A-26E8-4BD7-8F77-248E2B80A2EA}" sibTransId="{6D6F385A-1696-43A3-A900-3F81DD88FD16}"/>
    <dgm:cxn modelId="{C9E2CA0A-CB18-49E9-B95B-43359A1189F6}" type="presOf" srcId="{E4CDC09E-319D-49E4-BDAF-23ED55C136FF}" destId="{FF3D0211-3528-4967-A32B-01F99D9BD5BF}" srcOrd="0" destOrd="0" presId="urn:microsoft.com/office/officeart/2005/8/layout/process1"/>
    <dgm:cxn modelId="{D3DE3A48-8838-49B0-9ED8-3342C5BE4D52}" srcId="{D53CE137-DADE-4B00-9C11-C25EFB0D0ACB}" destId="{E4CDC09E-319D-49E4-BDAF-23ED55C136FF}" srcOrd="2" destOrd="0" parTransId="{B7B6136E-4750-4806-8403-19F7B0F36EB3}" sibTransId="{ECC1CA29-22C8-48A1-BD53-8D6A711036E6}"/>
    <dgm:cxn modelId="{F5F27780-FBB1-4C88-BCFF-02C5769AA808}" type="presOf" srcId="{D53CE137-DADE-4B00-9C11-C25EFB0D0ACB}" destId="{8AE28751-D985-43A3-87BF-DA207C545183}" srcOrd="0" destOrd="0" presId="urn:microsoft.com/office/officeart/2005/8/layout/process1"/>
    <dgm:cxn modelId="{AD2912BB-C32C-4816-8D42-27610FB680FC}" type="presOf" srcId="{6D6F385A-1696-43A3-A900-3F81DD88FD16}" destId="{7E9B6475-6720-4EAB-B997-A0DD374DD2CD}" srcOrd="1" destOrd="0" presId="urn:microsoft.com/office/officeart/2005/8/layout/process1"/>
    <dgm:cxn modelId="{4B77D2E1-CF3C-4489-9A5A-547F1121DD3B}" type="presOf" srcId="{B99E810E-375B-4620-8366-15EAC095CC6D}" destId="{31A3DBD5-8536-4A28-BD06-6693482130C9}" srcOrd="0" destOrd="0" presId="urn:microsoft.com/office/officeart/2005/8/layout/process1"/>
    <dgm:cxn modelId="{A9134A20-4008-4E3B-B19A-6596FE1776A1}" type="presOf" srcId="{EEF2C685-F841-47CA-8F3E-073EF01C6B07}" destId="{BC40C19F-08D9-453B-9C12-B9CE0C66A6E6}" srcOrd="1" destOrd="0" presId="urn:microsoft.com/office/officeart/2005/8/layout/process1"/>
    <dgm:cxn modelId="{A1BD2C32-34D1-4F9E-BD07-1F6C448C4807}" type="presOf" srcId="{EAD2BFB1-9539-4A60-A7A5-AA127EE1D9C6}" destId="{062EFC41-4FBC-4E47-A558-7C7CBC21D349}" srcOrd="0" destOrd="0" presId="urn:microsoft.com/office/officeart/2005/8/layout/process1"/>
    <dgm:cxn modelId="{8921F02B-804B-4218-8D00-AF3408CC9ACA}" srcId="{D53CE137-DADE-4B00-9C11-C25EFB0D0ACB}" destId="{EAD2BFB1-9539-4A60-A7A5-AA127EE1D9C6}" srcOrd="0" destOrd="0" parTransId="{34B3A9B1-8230-4A55-AD22-8C5F796EDEBB}" sibTransId="{EEF2C685-F841-47CA-8F3E-073EF01C6B07}"/>
    <dgm:cxn modelId="{2742855B-FAE3-45C8-B896-46F8D042907C}" type="presOf" srcId="{6D6F385A-1696-43A3-A900-3F81DD88FD16}" destId="{11D3BDBB-4F4B-423C-87B3-3E269DDC96D5}" srcOrd="0" destOrd="0" presId="urn:microsoft.com/office/officeart/2005/8/layout/process1"/>
    <dgm:cxn modelId="{1D673EE8-3B16-4072-BEFD-E53EAFB5FD5A}" type="presParOf" srcId="{8AE28751-D985-43A3-87BF-DA207C545183}" destId="{062EFC41-4FBC-4E47-A558-7C7CBC21D349}" srcOrd="0" destOrd="0" presId="urn:microsoft.com/office/officeart/2005/8/layout/process1"/>
    <dgm:cxn modelId="{545FB316-CF13-4B02-9450-42042E765894}" type="presParOf" srcId="{8AE28751-D985-43A3-87BF-DA207C545183}" destId="{D355E10B-8DCA-4FAE-8D67-74EA69B2CCD4}" srcOrd="1" destOrd="0" presId="urn:microsoft.com/office/officeart/2005/8/layout/process1"/>
    <dgm:cxn modelId="{0CB8E075-F5A9-4395-AD6F-1A483326FF59}" type="presParOf" srcId="{D355E10B-8DCA-4FAE-8D67-74EA69B2CCD4}" destId="{BC40C19F-08D9-453B-9C12-B9CE0C66A6E6}" srcOrd="0" destOrd="0" presId="urn:microsoft.com/office/officeart/2005/8/layout/process1"/>
    <dgm:cxn modelId="{9A86FA5F-F782-4109-B355-06ABE3473094}" type="presParOf" srcId="{8AE28751-D985-43A3-87BF-DA207C545183}" destId="{31A3DBD5-8536-4A28-BD06-6693482130C9}" srcOrd="2" destOrd="0" presId="urn:microsoft.com/office/officeart/2005/8/layout/process1"/>
    <dgm:cxn modelId="{ABA55B0D-0A25-4FF2-88D5-D4486976F310}" type="presParOf" srcId="{8AE28751-D985-43A3-87BF-DA207C545183}" destId="{11D3BDBB-4F4B-423C-87B3-3E269DDC96D5}" srcOrd="3" destOrd="0" presId="urn:microsoft.com/office/officeart/2005/8/layout/process1"/>
    <dgm:cxn modelId="{71066C63-2C0D-4481-9BEC-849EE6211840}" type="presParOf" srcId="{11D3BDBB-4F4B-423C-87B3-3E269DDC96D5}" destId="{7E9B6475-6720-4EAB-B997-A0DD374DD2CD}" srcOrd="0" destOrd="0" presId="urn:microsoft.com/office/officeart/2005/8/layout/process1"/>
    <dgm:cxn modelId="{DB2DD8B4-BE85-4E5E-9E45-D547336A5D33}" type="presParOf" srcId="{8AE28751-D985-43A3-87BF-DA207C545183}" destId="{FF3D0211-3528-4967-A32B-01F99D9BD5BF}" srcOrd="4" destOrd="0" presId="urn:microsoft.com/office/officeart/2005/8/layout/process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60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F374D668-D138-4503-8038-BF417F930298}" type="slidenum">
              <a:rPr lang="en-US" altLang="zh-CN"/>
              <a:pPr>
                <a:defRPr/>
              </a:pPr>
              <a:t>‹#›</a:t>
            </a:fld>
            <a:endParaRPr lang="en-US" altLang="zh-CN" dirty="0"/>
          </a:p>
        </p:txBody>
      </p:sp>
    </p:spTree>
    <p:extLst>
      <p:ext uri="{BB962C8B-B14F-4D97-AF65-F5344CB8AC3E}">
        <p14:creationId xmlns="" xmlns:p14="http://schemas.microsoft.com/office/powerpoint/2010/main" val="28143437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5530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447C3CA4-1A3F-43E3-944D-8257F97CD276}" type="slidenum">
              <a:rPr lang="en-US" altLang="zh-CN"/>
              <a:pPr>
                <a:defRPr/>
              </a:pPr>
              <a:t>‹#›</a:t>
            </a:fld>
            <a:endParaRPr lang="en-US" altLang="zh-CN" dirty="0"/>
          </a:p>
        </p:txBody>
      </p:sp>
    </p:spTree>
    <p:extLst>
      <p:ext uri="{BB962C8B-B14F-4D97-AF65-F5344CB8AC3E}">
        <p14:creationId xmlns="" xmlns:p14="http://schemas.microsoft.com/office/powerpoint/2010/main" val="8612244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6662"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3388"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007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6774"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3435" algn="l" defTabSz="913388" rtl="0" eaLnBrk="1" latinLnBrk="0" hangingPunct="1">
      <a:defRPr sz="1200" kern="1200">
        <a:solidFill>
          <a:schemeClr val="tx1"/>
        </a:solidFill>
        <a:latin typeface="+mn-lt"/>
        <a:ea typeface="+mn-ea"/>
        <a:cs typeface="+mn-cs"/>
      </a:defRPr>
    </a:lvl6pPr>
    <a:lvl7pPr marL="2740097" algn="l" defTabSz="913388" rtl="0" eaLnBrk="1" latinLnBrk="0" hangingPunct="1">
      <a:defRPr sz="1200" kern="1200">
        <a:solidFill>
          <a:schemeClr val="tx1"/>
        </a:solidFill>
        <a:latin typeface="+mn-lt"/>
        <a:ea typeface="+mn-ea"/>
        <a:cs typeface="+mn-cs"/>
      </a:defRPr>
    </a:lvl7pPr>
    <a:lvl8pPr marL="3196800" algn="l" defTabSz="913388" rtl="0" eaLnBrk="1" latinLnBrk="0" hangingPunct="1">
      <a:defRPr sz="1200" kern="1200">
        <a:solidFill>
          <a:schemeClr val="tx1"/>
        </a:solidFill>
        <a:latin typeface="+mn-lt"/>
        <a:ea typeface="+mn-ea"/>
        <a:cs typeface="+mn-cs"/>
      </a:defRPr>
    </a:lvl8pPr>
    <a:lvl9pPr marL="3653491" algn="l" defTabSz="91338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192.168.66.141:6888/easweb/webframework/dynamic/appSolutionEditPage.do?method=initalize&amp;operateState=edit&amp;menuLongNumber=10FinancialAccounting!5AccountReceivable&amp;modelID=lVIAAAAK4Sg7dcWQ"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192.168.66.141:6888/easweb/webframework/dynamic/appSolutionEditPage.do?method=initalize&amp;operateState=edit&amp;menuLongNumber=10FinancialAccounting!5AccountReceivable&amp;modelID=lVIAAAAK4Sg7dcWQ"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a:t>
            </a:fld>
            <a:endParaRPr lang="en-US" altLang="zh-CN" dirty="0"/>
          </a:p>
        </p:txBody>
      </p:sp>
    </p:spTree>
    <p:extLst>
      <p:ext uri="{BB962C8B-B14F-4D97-AF65-F5344CB8AC3E}">
        <p14:creationId xmlns="" xmlns:p14="http://schemas.microsoft.com/office/powerpoint/2010/main" val="1431021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10</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11</a:t>
            </a:fld>
            <a:endParaRPr lang="en-US" altLang="zh-CN" dirty="0">
              <a:solidFill>
                <a:prstClr val="black"/>
              </a:solidFill>
            </a:endParaRPr>
          </a:p>
        </p:txBody>
      </p:sp>
    </p:spTree>
    <p:extLst>
      <p:ext uri="{BB962C8B-B14F-4D97-AF65-F5344CB8AC3E}">
        <p14:creationId xmlns="" xmlns:p14="http://schemas.microsoft.com/office/powerpoint/2010/main" val="26194337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url:</a:t>
            </a:r>
          </a:p>
          <a:p>
            <a:r>
              <a:rPr lang="en-US" altLang="zh-CN" sz="1200" b="0" i="0" u="none" strike="noStrike" kern="1200" dirty="0" smtClean="0">
                <a:solidFill>
                  <a:schemeClr val="tx1"/>
                </a:solidFill>
                <a:effectLst/>
                <a:latin typeface="Arial" charset="0"/>
                <a:ea typeface="宋体" pitchFamily="2" charset="-122"/>
                <a:cs typeface="+mn-cs"/>
                <a:hlinkClick r:id="rId3"/>
              </a:rPr>
              <a:t>/</a:t>
            </a:r>
            <a:r>
              <a:rPr lang="en-US" altLang="zh-CN" sz="1200" b="0" i="0" u="none" strike="noStrike" kern="1200" dirty="0" err="1" smtClean="0">
                <a:solidFill>
                  <a:schemeClr val="tx1"/>
                </a:solidFill>
                <a:effectLst/>
                <a:latin typeface="Arial" charset="0"/>
                <a:ea typeface="宋体" pitchFamily="2" charset="-122"/>
                <a:cs typeface="+mn-cs"/>
                <a:hlinkClick r:id="rId3"/>
              </a:rPr>
              <a:t>easweb</a:t>
            </a:r>
            <a:r>
              <a:rPr lang="en-US" altLang="zh-CN" sz="1200" b="0" i="0" u="none" strike="noStrike" kern="1200" dirty="0" smtClean="0">
                <a:solidFill>
                  <a:schemeClr val="tx1"/>
                </a:solidFill>
                <a:effectLst/>
                <a:latin typeface="Arial" charset="0"/>
                <a:ea typeface="宋体" pitchFamily="2" charset="-122"/>
                <a:cs typeface="+mn-cs"/>
                <a:hlinkClick r:id="rId3"/>
              </a:rPr>
              <a:t>/</a:t>
            </a:r>
            <a:r>
              <a:rPr lang="en-US" altLang="zh-CN" sz="1200" b="0" i="0" u="none" strike="noStrike" kern="1200" dirty="0" err="1" smtClean="0">
                <a:solidFill>
                  <a:schemeClr val="tx1"/>
                </a:solidFill>
                <a:effectLst/>
                <a:latin typeface="Arial" charset="0"/>
                <a:ea typeface="宋体" pitchFamily="2" charset="-122"/>
                <a:cs typeface="+mn-cs"/>
                <a:hlinkClick r:id="rId3"/>
              </a:rPr>
              <a:t>dynamicPage.do?event</a:t>
            </a:r>
            <a:r>
              <a:rPr lang="en-US" altLang="zh-CN" sz="1200" b="0" i="0" u="none" strike="noStrike" kern="1200" dirty="0" smtClean="0">
                <a:solidFill>
                  <a:schemeClr val="tx1"/>
                </a:solidFill>
                <a:effectLst/>
                <a:latin typeface="Arial" charset="0"/>
                <a:ea typeface="宋体" pitchFamily="2" charset="-122"/>
                <a:cs typeface="+mn-cs"/>
                <a:hlinkClick r:id="rId3"/>
              </a:rPr>
              <a:t>=</a:t>
            </a:r>
            <a:r>
              <a:rPr lang="en-US" altLang="zh-CN" sz="1200" b="0" i="0" u="none" strike="noStrike" kern="1200" dirty="0" err="1" smtClean="0">
                <a:solidFill>
                  <a:schemeClr val="tx1"/>
                </a:solidFill>
                <a:effectLst/>
                <a:latin typeface="Arial" charset="0"/>
                <a:ea typeface="宋体" pitchFamily="2" charset="-122"/>
                <a:cs typeface="+mn-cs"/>
                <a:hlinkClick r:id="rId3"/>
              </a:rPr>
              <a:t>initialize&amp;method</a:t>
            </a:r>
            <a:r>
              <a:rPr lang="en-US" altLang="zh-CN" sz="1200" b="0" i="0" u="none" strike="noStrike" kern="1200" dirty="0" smtClean="0">
                <a:solidFill>
                  <a:schemeClr val="tx1"/>
                </a:solidFill>
                <a:effectLst/>
                <a:latin typeface="Arial" charset="0"/>
                <a:ea typeface="宋体" pitchFamily="2" charset="-122"/>
                <a:cs typeface="+mn-cs"/>
                <a:hlinkClick r:id="rId3"/>
              </a:rPr>
              <a:t>=</a:t>
            </a:r>
            <a:r>
              <a:rPr lang="en-US" altLang="zh-CN" sz="1200" b="0" i="0" u="none" strike="noStrike" kern="1200" dirty="0" err="1" smtClean="0">
                <a:solidFill>
                  <a:schemeClr val="tx1"/>
                </a:solidFill>
                <a:effectLst/>
                <a:latin typeface="Arial" charset="0"/>
                <a:ea typeface="宋体" pitchFamily="2" charset="-122"/>
                <a:cs typeface="+mn-cs"/>
                <a:hlinkClick r:id="rId3"/>
              </a:rPr>
              <a:t>doEvent&amp;uipk</a:t>
            </a:r>
            <a:r>
              <a:rPr lang="en-US" altLang="zh-CN" sz="1200" b="0" i="0" u="none" strike="noStrike" kern="1200" dirty="0" smtClean="0">
                <a:solidFill>
                  <a:schemeClr val="tx1"/>
                </a:solidFill>
                <a:effectLst/>
                <a:latin typeface="Arial" charset="0"/>
                <a:ea typeface="宋体" pitchFamily="2" charset="-122"/>
                <a:cs typeface="+mn-cs"/>
                <a:hlinkClick r:id="rId3"/>
              </a:rPr>
              <a:t>=com.kingdee.eas.fi.ar.arOtherbillEditPage&amp;waf2skin=</a:t>
            </a:r>
            <a:r>
              <a:rPr lang="en-US" altLang="zh-CN" sz="1200" b="0" i="0" u="none" strike="noStrike" kern="1200" dirty="0" err="1" smtClean="0">
                <a:solidFill>
                  <a:schemeClr val="tx1"/>
                </a:solidFill>
                <a:effectLst/>
                <a:latin typeface="Arial" charset="0"/>
                <a:ea typeface="宋体" pitchFamily="2" charset="-122"/>
                <a:cs typeface="+mn-cs"/>
                <a:hlinkClick r:id="rId3"/>
              </a:rPr>
              <a:t>easbase&amp;inwafpage</a:t>
            </a:r>
            <a:r>
              <a:rPr lang="en-US" altLang="zh-CN" sz="1200" b="0" i="0" u="none" strike="noStrike" kern="1200" dirty="0" smtClean="0">
                <a:solidFill>
                  <a:schemeClr val="tx1"/>
                </a:solidFill>
                <a:effectLst/>
                <a:latin typeface="Arial" charset="0"/>
                <a:ea typeface="宋体" pitchFamily="2" charset="-122"/>
                <a:cs typeface="+mn-cs"/>
                <a:hlinkClick r:id="rId3"/>
              </a:rPr>
              <a:t>=</a:t>
            </a:r>
            <a:r>
              <a:rPr lang="en-US" altLang="zh-CN" sz="1200" b="0" i="0" u="none" strike="noStrike" kern="1200" dirty="0" err="1" smtClean="0">
                <a:solidFill>
                  <a:schemeClr val="tx1"/>
                </a:solidFill>
                <a:effectLst/>
                <a:latin typeface="Arial" charset="0"/>
                <a:ea typeface="宋体" pitchFamily="2" charset="-122"/>
                <a:cs typeface="+mn-cs"/>
                <a:hlinkClick r:id="rId3"/>
              </a:rPr>
              <a:t>false&amp;debug</a:t>
            </a:r>
            <a:r>
              <a:rPr lang="en-US" altLang="zh-CN" sz="1200" b="0" i="0" u="none" strike="noStrike" kern="1200" dirty="0" smtClean="0">
                <a:solidFill>
                  <a:schemeClr val="tx1"/>
                </a:solidFill>
                <a:effectLst/>
                <a:latin typeface="Arial" charset="0"/>
                <a:ea typeface="宋体" pitchFamily="2" charset="-122"/>
                <a:cs typeface="+mn-cs"/>
                <a:hlinkClick r:id="rId3"/>
              </a:rPr>
              <a:t>=true</a:t>
            </a:r>
            <a:endParaRPr lang="zh-CN" altLang="en-US" dirty="0"/>
          </a:p>
        </p:txBody>
      </p:sp>
      <p:sp>
        <p:nvSpPr>
          <p:cNvPr id="4" name="灯片编号占位符 3"/>
          <p:cNvSpPr>
            <a:spLocks noGrp="1"/>
          </p:cNvSpPr>
          <p:nvPr>
            <p:ph type="sldNum" sz="quarter" idx="10"/>
          </p:nvPr>
        </p:nvSpPr>
        <p:spPr/>
        <p:txBody>
          <a:bodyPr/>
          <a:lstStyle/>
          <a:p>
            <a:pPr>
              <a:defRPr/>
            </a:pPr>
            <a:fld id="{23190D8F-DF2E-408D-B24A-3277F9F1896A}" type="slidenum">
              <a:rPr lang="en-US" altLang="zh-CN" smtClean="0"/>
              <a:pPr>
                <a:defRPr/>
              </a:pPr>
              <a:t>12</a:t>
            </a:fld>
            <a:endParaRPr lang="en-US" altLang="zh-CN" dirty="0"/>
          </a:p>
        </p:txBody>
      </p:sp>
    </p:spTree>
    <p:extLst>
      <p:ext uri="{BB962C8B-B14F-4D97-AF65-F5344CB8AC3E}">
        <p14:creationId xmlns="" xmlns:p14="http://schemas.microsoft.com/office/powerpoint/2010/main" val="1214284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13</a:t>
            </a:fld>
            <a:endParaRPr lang="en-US" altLang="zh-CN"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url:</a:t>
            </a:r>
          </a:p>
          <a:p>
            <a:r>
              <a:rPr lang="en-US" altLang="zh-CN" sz="1200" b="0" i="0" u="none" strike="noStrike" kern="1200" dirty="0" smtClean="0">
                <a:solidFill>
                  <a:schemeClr val="tx1"/>
                </a:solidFill>
                <a:effectLst/>
                <a:latin typeface="Arial" charset="0"/>
                <a:ea typeface="宋体" pitchFamily="2" charset="-122"/>
                <a:cs typeface="+mn-cs"/>
                <a:hlinkClick r:id="rId3"/>
              </a:rPr>
              <a:t>/</a:t>
            </a:r>
            <a:r>
              <a:rPr lang="en-US" altLang="zh-CN" sz="1200" b="0" i="0" u="none" strike="noStrike" kern="1200" dirty="0" err="1" smtClean="0">
                <a:solidFill>
                  <a:schemeClr val="tx1"/>
                </a:solidFill>
                <a:effectLst/>
                <a:latin typeface="Arial" charset="0"/>
                <a:ea typeface="宋体" pitchFamily="2" charset="-122"/>
                <a:cs typeface="+mn-cs"/>
                <a:hlinkClick r:id="rId3"/>
              </a:rPr>
              <a:t>easweb</a:t>
            </a:r>
            <a:r>
              <a:rPr lang="en-US" altLang="zh-CN" sz="1200" b="0" i="0" u="none" strike="noStrike" kern="1200" dirty="0" smtClean="0">
                <a:solidFill>
                  <a:schemeClr val="tx1"/>
                </a:solidFill>
                <a:effectLst/>
                <a:latin typeface="Arial" charset="0"/>
                <a:ea typeface="宋体" pitchFamily="2" charset="-122"/>
                <a:cs typeface="+mn-cs"/>
                <a:hlinkClick r:id="rId3"/>
              </a:rPr>
              <a:t>/</a:t>
            </a:r>
            <a:r>
              <a:rPr lang="en-US" altLang="zh-CN" sz="1200" b="0" i="0" u="none" strike="noStrike" kern="1200" dirty="0" err="1" smtClean="0">
                <a:solidFill>
                  <a:schemeClr val="tx1"/>
                </a:solidFill>
                <a:effectLst/>
                <a:latin typeface="Arial" charset="0"/>
                <a:ea typeface="宋体" pitchFamily="2" charset="-122"/>
                <a:cs typeface="+mn-cs"/>
                <a:hlinkClick r:id="rId3"/>
              </a:rPr>
              <a:t>dynamicPage.do?event</a:t>
            </a:r>
            <a:r>
              <a:rPr lang="en-US" altLang="zh-CN" sz="1200" b="0" i="0" u="none" strike="noStrike" kern="1200" dirty="0" smtClean="0">
                <a:solidFill>
                  <a:schemeClr val="tx1"/>
                </a:solidFill>
                <a:effectLst/>
                <a:latin typeface="Arial" charset="0"/>
                <a:ea typeface="宋体" pitchFamily="2" charset="-122"/>
                <a:cs typeface="+mn-cs"/>
                <a:hlinkClick r:id="rId3"/>
              </a:rPr>
              <a:t>=</a:t>
            </a:r>
            <a:r>
              <a:rPr lang="en-US" altLang="zh-CN" sz="1200" b="0" i="0" u="none" strike="noStrike" kern="1200" dirty="0" err="1" smtClean="0">
                <a:solidFill>
                  <a:schemeClr val="tx1"/>
                </a:solidFill>
                <a:effectLst/>
                <a:latin typeface="Arial" charset="0"/>
                <a:ea typeface="宋体" pitchFamily="2" charset="-122"/>
                <a:cs typeface="+mn-cs"/>
                <a:hlinkClick r:id="rId3"/>
              </a:rPr>
              <a:t>initialize&amp;method</a:t>
            </a:r>
            <a:r>
              <a:rPr lang="en-US" altLang="zh-CN" sz="1200" b="0" i="0" u="none" strike="noStrike" kern="1200" dirty="0" smtClean="0">
                <a:solidFill>
                  <a:schemeClr val="tx1"/>
                </a:solidFill>
                <a:effectLst/>
                <a:latin typeface="Arial" charset="0"/>
                <a:ea typeface="宋体" pitchFamily="2" charset="-122"/>
                <a:cs typeface="+mn-cs"/>
                <a:hlinkClick r:id="rId3"/>
              </a:rPr>
              <a:t>=</a:t>
            </a:r>
            <a:r>
              <a:rPr lang="en-US" altLang="zh-CN" sz="1200" b="0" i="0" u="none" strike="noStrike" kern="1200" dirty="0" err="1" smtClean="0">
                <a:solidFill>
                  <a:schemeClr val="tx1"/>
                </a:solidFill>
                <a:effectLst/>
                <a:latin typeface="Arial" charset="0"/>
                <a:ea typeface="宋体" pitchFamily="2" charset="-122"/>
                <a:cs typeface="+mn-cs"/>
                <a:hlinkClick r:id="rId3"/>
              </a:rPr>
              <a:t>doEvent&amp;uipk</a:t>
            </a:r>
            <a:r>
              <a:rPr lang="en-US" altLang="zh-CN" sz="1200" b="0" i="0" u="none" strike="noStrike" kern="1200" dirty="0" smtClean="0">
                <a:solidFill>
                  <a:schemeClr val="tx1"/>
                </a:solidFill>
                <a:effectLst/>
                <a:latin typeface="Arial" charset="0"/>
                <a:ea typeface="宋体" pitchFamily="2" charset="-122"/>
                <a:cs typeface="+mn-cs"/>
                <a:hlinkClick r:id="rId3"/>
              </a:rPr>
              <a:t>=com.kingdee.eas.fi.ar.arOtherbillEditPage&amp;waf2skin=</a:t>
            </a:r>
            <a:r>
              <a:rPr lang="en-US" altLang="zh-CN" sz="1200" b="0" i="0" u="none" strike="noStrike" kern="1200" dirty="0" err="1" smtClean="0">
                <a:solidFill>
                  <a:schemeClr val="tx1"/>
                </a:solidFill>
                <a:effectLst/>
                <a:latin typeface="Arial" charset="0"/>
                <a:ea typeface="宋体" pitchFamily="2" charset="-122"/>
                <a:cs typeface="+mn-cs"/>
                <a:hlinkClick r:id="rId3"/>
              </a:rPr>
              <a:t>easbase&amp;inwafpage</a:t>
            </a:r>
            <a:r>
              <a:rPr lang="en-US" altLang="zh-CN" sz="1200" b="0" i="0" u="none" strike="noStrike" kern="1200" dirty="0" smtClean="0">
                <a:solidFill>
                  <a:schemeClr val="tx1"/>
                </a:solidFill>
                <a:effectLst/>
                <a:latin typeface="Arial" charset="0"/>
                <a:ea typeface="宋体" pitchFamily="2" charset="-122"/>
                <a:cs typeface="+mn-cs"/>
                <a:hlinkClick r:id="rId3"/>
              </a:rPr>
              <a:t>=</a:t>
            </a:r>
            <a:r>
              <a:rPr lang="en-US" altLang="zh-CN" sz="1200" b="0" i="0" u="none" strike="noStrike" kern="1200" dirty="0" err="1" smtClean="0">
                <a:solidFill>
                  <a:schemeClr val="tx1"/>
                </a:solidFill>
                <a:effectLst/>
                <a:latin typeface="Arial" charset="0"/>
                <a:ea typeface="宋体" pitchFamily="2" charset="-122"/>
                <a:cs typeface="+mn-cs"/>
                <a:hlinkClick r:id="rId3"/>
              </a:rPr>
              <a:t>false&amp;debug</a:t>
            </a:r>
            <a:r>
              <a:rPr lang="en-US" altLang="zh-CN" sz="1200" b="0" i="0" u="none" strike="noStrike" kern="1200" dirty="0" smtClean="0">
                <a:solidFill>
                  <a:schemeClr val="tx1"/>
                </a:solidFill>
                <a:effectLst/>
                <a:latin typeface="Arial" charset="0"/>
                <a:ea typeface="宋体" pitchFamily="2" charset="-122"/>
                <a:cs typeface="+mn-cs"/>
                <a:hlinkClick r:id="rId3"/>
              </a:rPr>
              <a:t>=true</a:t>
            </a:r>
            <a:endParaRPr lang="zh-CN" altLang="en-US" dirty="0"/>
          </a:p>
        </p:txBody>
      </p:sp>
      <p:sp>
        <p:nvSpPr>
          <p:cNvPr id="4" name="灯片编号占位符 3"/>
          <p:cNvSpPr>
            <a:spLocks noGrp="1"/>
          </p:cNvSpPr>
          <p:nvPr>
            <p:ph type="sldNum" sz="quarter" idx="10"/>
          </p:nvPr>
        </p:nvSpPr>
        <p:spPr/>
        <p:txBody>
          <a:bodyPr/>
          <a:lstStyle/>
          <a:p>
            <a:pPr>
              <a:defRPr/>
            </a:pPr>
            <a:fld id="{23190D8F-DF2E-408D-B24A-3277F9F1896A}" type="slidenum">
              <a:rPr lang="en-US" altLang="zh-CN" smtClean="0"/>
              <a:pPr>
                <a:defRPr/>
              </a:pPr>
              <a:t>14</a:t>
            </a:fld>
            <a:endParaRPr lang="en-US" altLang="zh-CN" dirty="0"/>
          </a:p>
        </p:txBody>
      </p:sp>
    </p:spTree>
    <p:extLst>
      <p:ext uri="{BB962C8B-B14F-4D97-AF65-F5344CB8AC3E}">
        <p14:creationId xmlns="" xmlns:p14="http://schemas.microsoft.com/office/powerpoint/2010/main" val="37411837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15</a:t>
            </a:fld>
            <a:endParaRPr lang="en-US" altLang="zh-CN"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16</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17</a:t>
            </a:fld>
            <a:endParaRPr lang="en-US" altLang="zh-CN"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18</a:t>
            </a:fld>
            <a:endParaRPr lang="en-US" altLang="zh-CN"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19</a:t>
            </a:fld>
            <a:endParaRPr lang="en-US" alt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a:t>
            </a:fld>
            <a:endParaRPr lang="en-US" altLang="zh-CN" dirty="0"/>
          </a:p>
        </p:txBody>
      </p:sp>
    </p:spTree>
    <p:extLst>
      <p:ext uri="{BB962C8B-B14F-4D97-AF65-F5344CB8AC3E}">
        <p14:creationId xmlns="" xmlns:p14="http://schemas.microsoft.com/office/powerpoint/2010/main" val="660876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20</a:t>
            </a:fld>
            <a:endParaRPr lang="en-US" altLang="zh-CN"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21</a:t>
            </a:fld>
            <a:endParaRPr lang="en-US" altLang="zh-CN"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22</a:t>
            </a:fld>
            <a:endParaRPr lang="en-US" altLang="zh-CN"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23</a:t>
            </a:fld>
            <a:endParaRPr lang="en-US" altLang="zh-CN"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24</a:t>
            </a:fld>
            <a:endParaRPr lang="en-US" altLang="zh-CN"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25</a:t>
            </a:fld>
            <a:endParaRPr lang="en-US" altLang="zh-CN"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26</a:t>
            </a:fld>
            <a:endParaRPr lang="en-US" altLang="zh-CN"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27</a:t>
            </a:fld>
            <a:endParaRPr lang="en-US" altLang="zh-CN"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28</a:t>
            </a:fld>
            <a:endParaRPr lang="en-US" altLang="zh-CN"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29</a:t>
            </a:fld>
            <a:endParaRPr lang="en-US"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a:t>
            </a:fld>
            <a:endParaRPr lang="en-US" altLang="zh-CN" dirty="0"/>
          </a:p>
        </p:txBody>
      </p:sp>
    </p:spTree>
    <p:extLst>
      <p:ext uri="{BB962C8B-B14F-4D97-AF65-F5344CB8AC3E}">
        <p14:creationId xmlns="" xmlns:p14="http://schemas.microsoft.com/office/powerpoint/2010/main" val="19940833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30</a:t>
            </a:fld>
            <a:endParaRPr lang="en-US" altLang="zh-CN"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31</a:t>
            </a:fld>
            <a:endParaRPr lang="en-US" altLang="zh-CN"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32</a:t>
            </a:fld>
            <a:endParaRPr lang="en-US" altLang="zh-CN"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33</a:t>
            </a:fld>
            <a:endParaRPr lang="en-US" altLang="zh-CN"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34</a:t>
            </a:fld>
            <a:endParaRPr lang="en-US" altLang="zh-CN"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35</a:t>
            </a:fld>
            <a:endParaRPr lang="en-US" altLang="zh-CN"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36</a:t>
            </a:fld>
            <a:endParaRPr lang="en-US" altLang="zh-CN"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37</a:t>
            </a:fld>
            <a:endParaRPr lang="en-US" altLang="zh-CN"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38</a:t>
            </a:fld>
            <a:endParaRPr lang="en-US" altLang="zh-CN"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39</a:t>
            </a:fld>
            <a:endParaRPr lang="en-US" alt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4</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40</a:t>
            </a:fld>
            <a:endParaRPr lang="en-US" altLang="zh-CN"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41</a:t>
            </a:fld>
            <a:endParaRPr lang="en-US" altLang="zh-CN"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42</a:t>
            </a:fld>
            <a:endParaRPr lang="en-US" altLang="zh-CN"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43</a:t>
            </a:fld>
            <a:endParaRPr lang="en-US" altLang="zh-CN"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44</a:t>
            </a:fld>
            <a:endParaRPr lang="en-US" altLang="zh-CN"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45</a:t>
            </a:fld>
            <a:endParaRPr lang="en-US" altLang="zh-CN"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46</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47</a:t>
            </a:fld>
            <a:endParaRPr lang="en-US" altLang="zh-CN"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48</a:t>
            </a:fld>
            <a:endParaRPr lang="en-US" altLang="zh-CN"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5</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defTabSz="457200" fontAlgn="ctr"/>
            <a:r>
              <a:rPr lang="en-US" altLang="zh-CN" sz="1200" b="1" dirty="0" smtClean="0">
                <a:solidFill>
                  <a:srgbClr val="FFFFFF"/>
                </a:solidFill>
                <a:latin typeface="微软雅黑" pitchFamily="34" charset="-122"/>
                <a:ea typeface="微软雅黑" pitchFamily="34" charset="-122"/>
              </a:rPr>
              <a:t>1</a:t>
            </a:r>
            <a:r>
              <a:rPr lang="zh-CN" altLang="en-US" sz="1200" b="1" dirty="0" smtClean="0">
                <a:solidFill>
                  <a:srgbClr val="FFFFFF"/>
                </a:solidFill>
                <a:latin typeface="微软雅黑" pitchFamily="34" charset="-122"/>
                <a:ea typeface="微软雅黑" pitchFamily="34" charset="-122"/>
              </a:rPr>
              <a:t>、前台事件</a:t>
            </a:r>
            <a:endParaRPr lang="en-US" altLang="zh-CN" sz="1200" b="1" dirty="0" smtClean="0">
              <a:solidFill>
                <a:srgbClr val="FFFFFF"/>
              </a:solidFill>
              <a:latin typeface="微软雅黑" pitchFamily="34" charset="-122"/>
              <a:ea typeface="微软雅黑" pitchFamily="34" charset="-122"/>
            </a:endParaRPr>
          </a:p>
          <a:p>
            <a:pPr defTabSz="457200" fontAlgn="ctr"/>
            <a:r>
              <a:rPr lang="en-US" altLang="zh-CN" sz="1200" b="1" dirty="0" smtClean="0">
                <a:solidFill>
                  <a:srgbClr val="FFFFFF"/>
                </a:solidFill>
                <a:latin typeface="微软雅黑" pitchFamily="34" charset="-122"/>
                <a:ea typeface="微软雅黑" pitchFamily="34" charset="-122"/>
              </a:rPr>
              <a:t>2</a:t>
            </a:r>
            <a:r>
              <a:rPr lang="zh-CN" altLang="en-US" sz="1200" b="1" dirty="0" smtClean="0">
                <a:solidFill>
                  <a:srgbClr val="FFFFFF"/>
                </a:solidFill>
                <a:latin typeface="微软雅黑" pitchFamily="34" charset="-122"/>
                <a:ea typeface="微软雅黑" pitchFamily="34" charset="-122"/>
              </a:rPr>
              <a:t>、前台功能</a:t>
            </a:r>
            <a:endParaRPr lang="en-US" altLang="zh-CN" sz="1200" b="1" dirty="0" smtClean="0">
              <a:solidFill>
                <a:srgbClr val="FFFFFF"/>
              </a:solidFill>
              <a:latin typeface="微软雅黑" pitchFamily="34" charset="-122"/>
              <a:ea typeface="微软雅黑" pitchFamily="34" charset="-122"/>
            </a:endParaRPr>
          </a:p>
          <a:p>
            <a:pPr defTabSz="457200" fontAlgn="ctr"/>
            <a:r>
              <a:rPr lang="en-US" altLang="zh-CN" sz="1200" b="1" dirty="0" smtClean="0">
                <a:solidFill>
                  <a:srgbClr val="FFFFFF"/>
                </a:solidFill>
                <a:latin typeface="微软雅黑" pitchFamily="34" charset="-122"/>
                <a:ea typeface="微软雅黑" pitchFamily="34" charset="-122"/>
              </a:rPr>
              <a:t>3</a:t>
            </a:r>
            <a:r>
              <a:rPr lang="zh-CN" altLang="en-US" sz="1200" b="1" dirty="0" smtClean="0">
                <a:solidFill>
                  <a:srgbClr val="FFFFFF"/>
                </a:solidFill>
                <a:latin typeface="微软雅黑" pitchFamily="34" charset="-122"/>
                <a:ea typeface="微软雅黑" pitchFamily="34" charset="-122"/>
              </a:rPr>
              <a:t>、控件事件</a:t>
            </a:r>
            <a:endParaRPr lang="en-US" altLang="zh-CN" sz="1200" b="1" dirty="0" smtClean="0">
              <a:solidFill>
                <a:srgbClr val="FFFFFF"/>
              </a:solidFill>
              <a:latin typeface="微软雅黑" pitchFamily="34" charset="-122"/>
              <a:ea typeface="微软雅黑" pitchFamily="34" charset="-122"/>
            </a:endParaRPr>
          </a:p>
          <a:p>
            <a:pPr defTabSz="457200" fontAlgn="ctr"/>
            <a:r>
              <a:rPr lang="en-US" altLang="zh-CN" sz="1200" b="1" dirty="0" smtClean="0">
                <a:solidFill>
                  <a:srgbClr val="FFFFFF"/>
                </a:solidFill>
                <a:latin typeface="微软雅黑" pitchFamily="34" charset="-122"/>
                <a:ea typeface="微软雅黑" pitchFamily="34" charset="-122"/>
              </a:rPr>
              <a:t>4</a:t>
            </a:r>
            <a:r>
              <a:rPr lang="zh-CN" altLang="en-US" sz="1200" b="1" dirty="0" smtClean="0">
                <a:solidFill>
                  <a:srgbClr val="FFFFFF"/>
                </a:solidFill>
                <a:latin typeface="微软雅黑" pitchFamily="34" charset="-122"/>
                <a:ea typeface="微软雅黑" pitchFamily="34" charset="-122"/>
              </a:rPr>
              <a:t>、方法管理</a:t>
            </a:r>
            <a:endParaRPr lang="en-US" altLang="zh-CN" sz="1200" b="1" dirty="0" smtClean="0">
              <a:solidFill>
                <a:srgbClr val="FFFFFF"/>
              </a:solidFill>
              <a:latin typeface="微软雅黑" pitchFamily="34" charset="-122"/>
              <a:ea typeface="微软雅黑" pitchFamily="34" charset="-122"/>
            </a:endParaRPr>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6</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defTabSz="457200" fontAlgn="ctr"/>
            <a:r>
              <a:rPr lang="en-US" altLang="zh-CN" sz="1200" b="1" dirty="0" smtClean="0">
                <a:solidFill>
                  <a:srgbClr val="FFFFFF"/>
                </a:solidFill>
                <a:latin typeface="微软雅黑" pitchFamily="34" charset="-122"/>
                <a:ea typeface="微软雅黑" pitchFamily="34" charset="-122"/>
              </a:rPr>
              <a:t>1</a:t>
            </a:r>
            <a:r>
              <a:rPr lang="zh-CN" altLang="en-US" sz="1200" b="1" dirty="0" smtClean="0">
                <a:solidFill>
                  <a:srgbClr val="FFFFFF"/>
                </a:solidFill>
                <a:latin typeface="微软雅黑" pitchFamily="34" charset="-122"/>
                <a:ea typeface="微软雅黑" pitchFamily="34" charset="-122"/>
              </a:rPr>
              <a:t>、</a:t>
            </a:r>
            <a:r>
              <a:rPr lang="en-US" altLang="zh-CN" sz="1200" b="1" dirty="0" smtClean="0">
                <a:solidFill>
                  <a:srgbClr val="FFFFFF"/>
                </a:solidFill>
                <a:latin typeface="微软雅黑" pitchFamily="34" charset="-122"/>
                <a:ea typeface="微软雅黑" pitchFamily="34" charset="-122"/>
              </a:rPr>
              <a:t>Action</a:t>
            </a:r>
          </a:p>
          <a:p>
            <a:pPr defTabSz="457200" fontAlgn="ctr"/>
            <a:r>
              <a:rPr lang="en-US" altLang="zh-CN" sz="1200" b="1" dirty="0" smtClean="0">
                <a:solidFill>
                  <a:srgbClr val="FFFFFF"/>
                </a:solidFill>
                <a:latin typeface="微软雅黑" pitchFamily="34" charset="-122"/>
                <a:ea typeface="微软雅黑" pitchFamily="34" charset="-122"/>
              </a:rPr>
              <a:t>2</a:t>
            </a:r>
            <a:r>
              <a:rPr lang="zh-CN" altLang="en-US" sz="1200" b="1" dirty="0" smtClean="0">
                <a:solidFill>
                  <a:srgbClr val="FFFFFF"/>
                </a:solidFill>
                <a:latin typeface="微软雅黑" pitchFamily="34" charset="-122"/>
                <a:ea typeface="微软雅黑" pitchFamily="34" charset="-122"/>
              </a:rPr>
              <a:t>、</a:t>
            </a:r>
            <a:r>
              <a:rPr lang="en-US" altLang="zh-CN" sz="1200" b="1" dirty="0" smtClean="0">
                <a:solidFill>
                  <a:srgbClr val="FFFFFF"/>
                </a:solidFill>
                <a:latin typeface="微软雅黑" pitchFamily="34" charset="-122"/>
                <a:ea typeface="微软雅黑" pitchFamily="34" charset="-122"/>
              </a:rPr>
              <a:t>Event</a:t>
            </a:r>
          </a:p>
          <a:p>
            <a:pPr defTabSz="457200" fontAlgn="ctr"/>
            <a:r>
              <a:rPr lang="en-US" altLang="zh-CN" sz="1200" b="1" dirty="0" smtClean="0">
                <a:solidFill>
                  <a:srgbClr val="FFFFFF"/>
                </a:solidFill>
                <a:latin typeface="微软雅黑" pitchFamily="34" charset="-122"/>
                <a:ea typeface="微软雅黑" pitchFamily="34" charset="-122"/>
              </a:rPr>
              <a:t>3</a:t>
            </a:r>
            <a:r>
              <a:rPr lang="zh-CN" altLang="en-US" sz="1200" b="1" dirty="0" smtClean="0">
                <a:solidFill>
                  <a:srgbClr val="FFFFFF"/>
                </a:solidFill>
                <a:latin typeface="微软雅黑" pitchFamily="34" charset="-122"/>
                <a:ea typeface="微软雅黑" pitchFamily="34" charset="-122"/>
              </a:rPr>
              <a:t>、</a:t>
            </a:r>
            <a:r>
              <a:rPr lang="en-US" altLang="zh-CN" sz="1200" b="1" dirty="0" smtClean="0">
                <a:solidFill>
                  <a:srgbClr val="FFFFFF"/>
                </a:solidFill>
                <a:latin typeface="微软雅黑" pitchFamily="34" charset="-122"/>
                <a:ea typeface="微软雅黑" pitchFamily="34" charset="-122"/>
              </a:rPr>
              <a:t>Handler</a:t>
            </a:r>
          </a:p>
          <a:p>
            <a:pPr defTabSz="457200" fontAlgn="ctr"/>
            <a:r>
              <a:rPr lang="en-US" altLang="zh-CN" sz="1200" b="1" dirty="0" smtClean="0">
                <a:solidFill>
                  <a:srgbClr val="FFFFFF"/>
                </a:solidFill>
                <a:latin typeface="微软雅黑" pitchFamily="34" charset="-122"/>
                <a:ea typeface="微软雅黑" pitchFamily="34" charset="-122"/>
              </a:rPr>
              <a:t>4</a:t>
            </a:r>
            <a:r>
              <a:rPr lang="zh-CN" altLang="en-US" sz="1200" b="1" dirty="0" smtClean="0">
                <a:solidFill>
                  <a:srgbClr val="FFFFFF"/>
                </a:solidFill>
                <a:latin typeface="微软雅黑" pitchFamily="34" charset="-122"/>
                <a:ea typeface="微软雅黑" pitchFamily="34" charset="-122"/>
              </a:rPr>
              <a:t>、功能权限</a:t>
            </a:r>
            <a:endParaRPr lang="en-US" altLang="zh-CN" sz="1200" b="1" dirty="0" smtClean="0">
              <a:solidFill>
                <a:srgbClr val="FFFFFF"/>
              </a:solidFill>
              <a:latin typeface="微软雅黑" pitchFamily="34" charset="-122"/>
              <a:ea typeface="微软雅黑" pitchFamily="34" charset="-122"/>
            </a:endParaRPr>
          </a:p>
          <a:p>
            <a:pPr defTabSz="457200" fontAlgn="ctr"/>
            <a:r>
              <a:rPr lang="en-US" altLang="zh-CN" sz="1200" b="1" dirty="0" smtClean="0">
                <a:solidFill>
                  <a:srgbClr val="FFFFFF"/>
                </a:solidFill>
                <a:latin typeface="微软雅黑" pitchFamily="34" charset="-122"/>
                <a:ea typeface="微软雅黑" pitchFamily="34" charset="-122"/>
              </a:rPr>
              <a:t>5</a:t>
            </a:r>
            <a:r>
              <a:rPr lang="zh-CN" altLang="en-US" sz="1200" b="1" dirty="0" smtClean="0">
                <a:solidFill>
                  <a:srgbClr val="FFFFFF"/>
                </a:solidFill>
                <a:latin typeface="微软雅黑" pitchFamily="34" charset="-122"/>
                <a:ea typeface="微软雅黑" pitchFamily="34" charset="-122"/>
              </a:rPr>
              <a:t>、查看</a:t>
            </a:r>
            <a:r>
              <a:rPr lang="en-US" altLang="zh-CN" sz="1200" b="1" dirty="0" smtClean="0">
                <a:solidFill>
                  <a:srgbClr val="FFFFFF"/>
                </a:solidFill>
                <a:latin typeface="微软雅黑" pitchFamily="34" charset="-122"/>
                <a:ea typeface="微软雅黑" pitchFamily="34" charset="-122"/>
              </a:rPr>
              <a:t>UIC</a:t>
            </a:r>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7</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a:t>
            </a:r>
            <a:r>
              <a:rPr lang="zh-CN" altLang="en-US" dirty="0" smtClean="0"/>
              <a:t>、新增功能</a:t>
            </a:r>
            <a:endParaRPr lang="en-US" altLang="zh-CN" dirty="0" smtClean="0"/>
          </a:p>
          <a:p>
            <a:r>
              <a:rPr lang="en-US" altLang="zh-CN" dirty="0" smtClean="0"/>
              <a:t>2</a:t>
            </a:r>
            <a:r>
              <a:rPr lang="zh-CN" altLang="en-US" dirty="0" smtClean="0"/>
              <a:t>、扩展功能</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8</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9</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0"/>
            <a:ext cx="9146777" cy="5143500"/>
          </a:xfrm>
          <a:prstGeom prst="rect">
            <a:avLst/>
          </a:prstGeom>
        </p:spPr>
      </p:pic>
      <p:sp>
        <p:nvSpPr>
          <p:cNvPr id="2" name="标题 1"/>
          <p:cNvSpPr>
            <a:spLocks noGrp="1"/>
          </p:cNvSpPr>
          <p:nvPr>
            <p:ph type="ctrTitle"/>
          </p:nvPr>
        </p:nvSpPr>
        <p:spPr>
          <a:xfrm>
            <a:off x="760040" y="1206388"/>
            <a:ext cx="7772400" cy="857514"/>
          </a:xfrm>
        </p:spPr>
        <p:txBody>
          <a:bodyPr>
            <a:normAutofit/>
          </a:bodyPr>
          <a:lstStyle>
            <a:lvl1pPr algn="l">
              <a:defRPr lang="zh-CN" altLang="en-US" sz="3600" b="1" i="0" kern="1200" dirty="0">
                <a:solidFill>
                  <a:srgbClr val="00549A"/>
                </a:solidFill>
                <a:latin typeface="Arial Black" pitchFamily="34" charset="0"/>
                <a:ea typeface="微软雅黑" pitchFamily="34" charset="-122"/>
                <a:cs typeface="微软雅黑"/>
              </a:defRPr>
            </a:lvl1pPr>
          </a:lstStyle>
          <a:p>
            <a:r>
              <a:rPr kumimoji="1" lang="zh-CN" altLang="en-US" smtClean="0"/>
              <a:t>单击此处编辑母版标题样式</a:t>
            </a:r>
            <a:endParaRPr kumimoji="1" lang="zh-CN" altLang="en-US" dirty="0"/>
          </a:p>
        </p:txBody>
      </p:sp>
      <p:sp>
        <p:nvSpPr>
          <p:cNvPr id="3" name="副标题 2"/>
          <p:cNvSpPr>
            <a:spLocks noGrp="1"/>
          </p:cNvSpPr>
          <p:nvPr>
            <p:ph type="subTitle" idx="1"/>
          </p:nvPr>
        </p:nvSpPr>
        <p:spPr>
          <a:xfrm>
            <a:off x="4945425" y="2312523"/>
            <a:ext cx="3587021" cy="1022626"/>
          </a:xfrm>
        </p:spPr>
        <p:txBody>
          <a:bodyPr>
            <a:normAutofit/>
          </a:bodyPr>
          <a:lstStyle>
            <a:lvl1pPr marL="342497" indent="-342497" algn="l" rtl="0" eaLnBrk="0" fontAlgn="base" hangingPunct="0">
              <a:spcBef>
                <a:spcPct val="20000"/>
              </a:spcBef>
              <a:spcAft>
                <a:spcPct val="0"/>
              </a:spcAft>
              <a:buClr>
                <a:srgbClr val="003399"/>
              </a:buClr>
              <a:buSzPct val="80000"/>
              <a:buFont typeface="Wingdings" pitchFamily="2" charset="2"/>
              <a:buNone/>
              <a:defRPr lang="zh-CN" altLang="en-US" sz="2000" kern="1200" dirty="0">
                <a:solidFill>
                  <a:schemeClr val="tx1"/>
                </a:solidFill>
                <a:latin typeface="黑体" pitchFamily="2" charset="-122"/>
                <a:ea typeface="微软雅黑" pitchFamily="34" charset="-122"/>
                <a:cs typeface="+mn-cs"/>
              </a:defRPr>
            </a:lvl1pPr>
            <a:lvl2pPr marL="456662" indent="0" algn="ctr">
              <a:buNone/>
              <a:defRPr>
                <a:solidFill>
                  <a:schemeClr val="tx1">
                    <a:tint val="75000"/>
                  </a:schemeClr>
                </a:solidFill>
              </a:defRPr>
            </a:lvl2pPr>
            <a:lvl3pPr marL="913388" indent="0" algn="ctr">
              <a:buNone/>
              <a:defRPr>
                <a:solidFill>
                  <a:schemeClr val="tx1">
                    <a:tint val="75000"/>
                  </a:schemeClr>
                </a:solidFill>
              </a:defRPr>
            </a:lvl3pPr>
            <a:lvl4pPr marL="1370070" indent="0" algn="ctr">
              <a:buNone/>
              <a:defRPr>
                <a:solidFill>
                  <a:schemeClr val="tx1">
                    <a:tint val="75000"/>
                  </a:schemeClr>
                </a:solidFill>
              </a:defRPr>
            </a:lvl4pPr>
            <a:lvl5pPr marL="1826774" indent="0" algn="ctr">
              <a:buNone/>
              <a:defRPr>
                <a:solidFill>
                  <a:schemeClr val="tx1">
                    <a:tint val="75000"/>
                  </a:schemeClr>
                </a:solidFill>
              </a:defRPr>
            </a:lvl5pPr>
            <a:lvl6pPr marL="2283435" indent="0" algn="ctr">
              <a:buNone/>
              <a:defRPr>
                <a:solidFill>
                  <a:schemeClr val="tx1">
                    <a:tint val="75000"/>
                  </a:schemeClr>
                </a:solidFill>
              </a:defRPr>
            </a:lvl6pPr>
            <a:lvl7pPr marL="2740097" indent="0" algn="ctr">
              <a:buNone/>
              <a:defRPr>
                <a:solidFill>
                  <a:schemeClr val="tx1">
                    <a:tint val="75000"/>
                  </a:schemeClr>
                </a:solidFill>
              </a:defRPr>
            </a:lvl7pPr>
            <a:lvl8pPr marL="3196800" indent="0" algn="ctr">
              <a:buNone/>
              <a:defRPr>
                <a:solidFill>
                  <a:schemeClr val="tx1">
                    <a:tint val="75000"/>
                  </a:schemeClr>
                </a:solidFill>
              </a:defRPr>
            </a:lvl8pPr>
            <a:lvl9pPr marL="3653491" indent="0" algn="ctr">
              <a:buNone/>
              <a:defRPr>
                <a:solidFill>
                  <a:schemeClr val="tx1">
                    <a:tint val="75000"/>
                  </a:schemeClr>
                </a:solidFill>
              </a:defRPr>
            </a:lvl9pPr>
          </a:lstStyle>
          <a:p>
            <a:r>
              <a:rPr kumimoji="1" lang="zh-CN" altLang="en-US" smtClean="0"/>
              <a:t>单击此处编辑母版副标题样式</a:t>
            </a:r>
            <a:endParaRPr kumimoji="1" lang="zh-CN" altLang="en-US" dirty="0"/>
          </a:p>
        </p:txBody>
      </p:sp>
      <p:sp>
        <p:nvSpPr>
          <p:cNvPr id="9" name="Rectangle 37"/>
          <p:cNvSpPr>
            <a:spLocks/>
          </p:cNvSpPr>
          <p:nvPr userDrawn="1"/>
        </p:nvSpPr>
        <p:spPr bwMode="auto">
          <a:xfrm>
            <a:off x="256460" y="4767758"/>
            <a:ext cx="287538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版权所有</a:t>
            </a:r>
            <a:r>
              <a:rPr lang="en-US" altLang="zh-CN" sz="900" b="0" i="0" spc="0" baseline="0" dirty="0">
                <a:solidFill>
                  <a:srgbClr val="4D4D4D"/>
                </a:solidFill>
                <a:latin typeface="微软雅黑" pitchFamily="34" charset="-122"/>
                <a:ea typeface="微软雅黑" pitchFamily="34" charset="-122"/>
                <a:cs typeface="微软雅黑"/>
                <a:sym typeface="Helvetica Neue" charset="0"/>
              </a:rPr>
              <a:t>©1993-2012</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金蝶软</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件（中国</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有</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限公司</a:t>
            </a:r>
          </a:p>
        </p:txBody>
      </p:sp>
      <p:sp>
        <p:nvSpPr>
          <p:cNvPr id="13" name="Text Box 2"/>
          <p:cNvSpPr txBox="1">
            <a:spLocks noChangeArrowheads="1"/>
          </p:cNvSpPr>
          <p:nvPr userDrawn="1"/>
        </p:nvSpPr>
        <p:spPr bwMode="auto">
          <a:xfrm>
            <a:off x="7558132" y="4842946"/>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pic>
        <p:nvPicPr>
          <p:cNvPr id="18" name="图片 17" descr="20120325大品牌Logo.png"/>
          <p:cNvPicPr>
            <a:picLocks noChangeAspect="1"/>
          </p:cNvPicPr>
          <p:nvPr userDrawn="1"/>
        </p:nvPicPr>
        <p:blipFill>
          <a:blip r:embed="rId3" cstate="screen">
            <a:extLst>
              <a:ext uri="{28A0092B-C50C-407E-A947-70E740481C1C}">
                <a14:useLocalDpi xmlns="" xmlns:a14="http://schemas.microsoft.com/office/drawing/2010/main"/>
              </a:ext>
            </a:extLst>
          </a:blip>
          <a:stretch>
            <a:fillRect/>
          </a:stretch>
        </p:blipFill>
        <p:spPr>
          <a:xfrm>
            <a:off x="6723365" y="442770"/>
            <a:ext cx="2025099" cy="504000"/>
          </a:xfrm>
          <a:prstGeom prst="rect">
            <a:avLst/>
          </a:prstGeom>
        </p:spPr>
      </p:pic>
      <p:grpSp>
        <p:nvGrpSpPr>
          <p:cNvPr id="8" name="组合 7"/>
          <p:cNvGrpSpPr/>
          <p:nvPr userDrawn="1"/>
        </p:nvGrpSpPr>
        <p:grpSpPr>
          <a:xfrm>
            <a:off x="144963" y="2321154"/>
            <a:ext cx="6371254" cy="3058908"/>
            <a:chOff x="395536" y="2897458"/>
            <a:chExt cx="4549883" cy="2184448"/>
          </a:xfrm>
        </p:grpSpPr>
        <p:pic>
          <p:nvPicPr>
            <p:cNvPr id="10" name="Picture 2" descr="C:\Users\yibo_wang\Desktop\素材\閲戣澏PPT姣嶇増瑙嗚鍏冪礌\灏忔柟鐮栦晶瑙嗗浘\PPT C-orange.png"/>
            <p:cNvPicPr>
              <a:picLocks noChangeAspect="1" noChangeArrowheads="1"/>
            </p:cNvPicPr>
            <p:nvPr userDrawn="1"/>
          </p:nvPicPr>
          <p:blipFill>
            <a:blip r:embed="rId4" cstate="screen">
              <a:extLst>
                <a:ext uri="{28A0092B-C50C-407E-A947-70E740481C1C}">
                  <a14:useLocalDpi xmlns="" xmlns:a14="http://schemas.microsoft.com/office/drawing/2010/main"/>
                </a:ext>
              </a:extLst>
            </a:blip>
            <a:srcRect/>
            <a:stretch>
              <a:fillRect/>
            </a:stretch>
          </p:blipFill>
          <p:spPr bwMode="auto">
            <a:xfrm>
              <a:off x="395536" y="2897458"/>
              <a:ext cx="2122564" cy="2122564"/>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7" descr="K:\201203盛世确认可用输出\PPT\素材\玻璃砖素材\PPT C Lego.png"/>
            <p:cNvPicPr>
              <a:picLocks noChangeAspect="1" noChangeArrowheads="1"/>
            </p:cNvPicPr>
            <p:nvPr userDrawn="1"/>
          </p:nvPicPr>
          <p:blipFill rotWithShape="1">
            <a:blip r:embed="rId5" cstate="screen">
              <a:extLst>
                <a:ext uri="{28A0092B-C50C-407E-A947-70E740481C1C}">
                  <a14:useLocalDpi xmlns="" xmlns:a14="http://schemas.microsoft.com/office/drawing/2010/main"/>
                </a:ext>
              </a:extLst>
            </a:blip>
            <a:srcRect/>
            <a:stretch/>
          </p:blipFill>
          <p:spPr bwMode="auto">
            <a:xfrm>
              <a:off x="1966894" y="2930672"/>
              <a:ext cx="2978525" cy="2151234"/>
            </a:xfrm>
            <a:prstGeom prst="rect">
              <a:avLst/>
            </a:prstGeom>
            <a:noFill/>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 xmlns:p14="http://schemas.microsoft.com/office/powerpoint/2010/main" val="27390474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741974"/>
            <a:ext cx="8424936" cy="3852651"/>
          </a:xfrm>
        </p:spPr>
        <p:txBody>
          <a:bodyPr>
            <a:normAutofit/>
          </a:bodyPr>
          <a:lstStyle>
            <a:lvl1pPr marL="342497" indent="-342497">
              <a:buSzPct val="100000"/>
              <a:buFontTx/>
              <a:buBlip>
                <a:blip r:embed="rId2"/>
              </a:buBlip>
              <a:defRPr sz="2000" b="0" i="0">
                <a:solidFill>
                  <a:schemeClr val="tx1">
                    <a:lumMod val="85000"/>
                    <a:lumOff val="15000"/>
                  </a:schemeClr>
                </a:solidFill>
                <a:latin typeface="微软雅黑"/>
                <a:ea typeface="微软雅黑"/>
                <a:cs typeface="微软雅黑"/>
              </a:defRPr>
            </a:lvl1pPr>
            <a:lvl2pPr>
              <a:defRPr sz="1800" b="0" i="0">
                <a:solidFill>
                  <a:schemeClr val="tx1">
                    <a:lumMod val="85000"/>
                    <a:lumOff val="15000"/>
                  </a:schemeClr>
                </a:solidFill>
                <a:latin typeface="微软雅黑"/>
                <a:ea typeface="微软雅黑"/>
                <a:cs typeface="微软雅黑"/>
              </a:defRPr>
            </a:lvl2pPr>
            <a:lvl3pPr>
              <a:defRPr sz="1600" b="0" i="0">
                <a:solidFill>
                  <a:schemeClr val="tx1">
                    <a:lumMod val="85000"/>
                    <a:lumOff val="15000"/>
                  </a:schemeClr>
                </a:solidFill>
                <a:latin typeface="微软雅黑"/>
                <a:ea typeface="微软雅黑"/>
                <a:cs typeface="微软雅黑"/>
              </a:defRPr>
            </a:lvl3pPr>
            <a:lvl4pPr>
              <a:defRPr sz="1400" b="0" i="0">
                <a:solidFill>
                  <a:schemeClr val="tx1">
                    <a:lumMod val="85000"/>
                    <a:lumOff val="15000"/>
                  </a:schemeClr>
                </a:solidFill>
                <a:latin typeface="微软雅黑"/>
                <a:ea typeface="微软雅黑"/>
                <a:cs typeface="微软雅黑"/>
              </a:defRPr>
            </a:lvl4pPr>
            <a:lvl5pPr>
              <a:defRPr sz="1400" b="0" i="0">
                <a:solidFill>
                  <a:schemeClr val="tx1">
                    <a:lumMod val="85000"/>
                    <a:lumOff val="15000"/>
                  </a:schemeClr>
                </a:solidFill>
                <a:latin typeface="微软雅黑"/>
                <a:ea typeface="微软雅黑"/>
                <a:cs typeface="微软雅黑"/>
              </a:defRPr>
            </a:lvl5p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dirty="0"/>
          </a:p>
        </p:txBody>
      </p:sp>
      <p:sp>
        <p:nvSpPr>
          <p:cNvPr id="2" name="标题 1"/>
          <p:cNvSpPr>
            <a:spLocks noGrp="1"/>
          </p:cNvSpPr>
          <p:nvPr>
            <p:ph type="title"/>
          </p:nvPr>
        </p:nvSpPr>
        <p:spPr>
          <a:xfrm>
            <a:off x="323532" y="2"/>
            <a:ext cx="7128197" cy="520095"/>
          </a:xfrm>
        </p:spPr>
        <p:txBody>
          <a:bodyPr>
            <a:normAutofit/>
          </a:bodyPr>
          <a:lstStyle>
            <a:lvl1pPr algn="l">
              <a:defRPr sz="2600" b="0" i="0">
                <a:latin typeface="微软雅黑"/>
                <a:ea typeface="微软雅黑"/>
                <a:cs typeface="微软雅黑"/>
              </a:defRPr>
            </a:lvl1pPr>
          </a:lstStyle>
          <a:p>
            <a:r>
              <a:rPr kumimoji="1" lang="zh-CN" altLang="en-US" smtClean="0"/>
              <a:t>单击此处编辑母版标题样式</a:t>
            </a:r>
            <a:endParaRPr kumimoji="1" lang="zh-CN" altLang="en-US" dirty="0"/>
          </a:p>
        </p:txBody>
      </p:sp>
    </p:spTree>
    <p:extLst>
      <p:ext uri="{BB962C8B-B14F-4D97-AF65-F5344CB8AC3E}">
        <p14:creationId xmlns="" xmlns:p14="http://schemas.microsoft.com/office/powerpoint/2010/main" val="370060623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15" name="图片 14"/>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0"/>
            <a:ext cx="9146777" cy="5143500"/>
          </a:xfrm>
          <a:prstGeom prst="rect">
            <a:avLst/>
          </a:prstGeom>
        </p:spPr>
      </p:pic>
      <p:sp>
        <p:nvSpPr>
          <p:cNvPr id="6" name="Rectangle 4"/>
          <p:cNvSpPr>
            <a:spLocks/>
          </p:cNvSpPr>
          <p:nvPr/>
        </p:nvSpPr>
        <p:spPr bwMode="auto">
          <a:xfrm>
            <a:off x="4521611" y="1436547"/>
            <a:ext cx="1811393"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zh-CN" sz="4800" dirty="0">
                <a:solidFill>
                  <a:schemeClr val="tx1">
                    <a:lumMod val="75000"/>
                    <a:lumOff val="25000"/>
                  </a:schemeClr>
                </a:solidFill>
                <a:latin typeface="Goudy Old Style" pitchFamily="18" charset="0"/>
                <a:ea typeface="宋体" charset="0"/>
                <a:cs typeface="Helvetica Neue UltraLight" charset="0"/>
                <a:sym typeface="Helvetica Neue UltraLight" charset="0"/>
              </a:rPr>
              <a:t>Thanks</a:t>
            </a:r>
          </a:p>
        </p:txBody>
      </p:sp>
      <p:sp>
        <p:nvSpPr>
          <p:cNvPr id="7" name="Rectangle 5"/>
          <p:cNvSpPr>
            <a:spLocks/>
          </p:cNvSpPr>
          <p:nvPr/>
        </p:nvSpPr>
        <p:spPr bwMode="auto">
          <a:xfrm>
            <a:off x="4050689" y="2190146"/>
            <a:ext cx="96785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1800" dirty="0" err="1" smtClean="0">
                <a:solidFill>
                  <a:schemeClr val="tx1">
                    <a:lumMod val="75000"/>
                    <a:lumOff val="25000"/>
                  </a:schemeClr>
                </a:solidFill>
                <a:latin typeface="Arial Narrow" charset="0"/>
                <a:ea typeface="宋体" charset="0"/>
                <a:cs typeface="Arial Narrow" charset="0"/>
                <a:sym typeface="Arial Narrow" charset="0"/>
              </a:rPr>
              <a:t>terimakasih</a:t>
            </a:r>
            <a:endParaRPr lang="en-US" altLang="zh-CN" sz="1800" dirty="0">
              <a:solidFill>
                <a:schemeClr val="tx1">
                  <a:lumMod val="75000"/>
                  <a:lumOff val="25000"/>
                </a:schemeClr>
              </a:solidFill>
              <a:latin typeface="Arial Narrow" charset="0"/>
              <a:ea typeface="宋体" charset="0"/>
              <a:cs typeface="Arial Narrow" charset="0"/>
              <a:sym typeface="Arial Narrow" charset="0"/>
            </a:endParaRPr>
          </a:p>
        </p:txBody>
      </p:sp>
      <p:sp>
        <p:nvSpPr>
          <p:cNvPr id="8" name="Rectangle 6"/>
          <p:cNvSpPr>
            <a:spLocks/>
          </p:cNvSpPr>
          <p:nvPr/>
        </p:nvSpPr>
        <p:spPr bwMode="auto">
          <a:xfrm>
            <a:off x="3491881" y="1275606"/>
            <a:ext cx="92333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3600" dirty="0">
                <a:solidFill>
                  <a:schemeClr val="tx1">
                    <a:lumMod val="75000"/>
                    <a:lumOff val="25000"/>
                  </a:schemeClr>
                </a:solidFill>
                <a:latin typeface="Arial" charset="0"/>
                <a:sym typeface="Arial" charset="0"/>
              </a:rPr>
              <a:t>感謝</a:t>
            </a:r>
          </a:p>
        </p:txBody>
      </p:sp>
      <p:sp>
        <p:nvSpPr>
          <p:cNvPr id="9" name="Rectangle 7"/>
          <p:cNvSpPr>
            <a:spLocks/>
          </p:cNvSpPr>
          <p:nvPr/>
        </p:nvSpPr>
        <p:spPr bwMode="auto">
          <a:xfrm>
            <a:off x="5199184" y="2097810"/>
            <a:ext cx="1231106"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4800" dirty="0">
                <a:solidFill>
                  <a:schemeClr val="tx1">
                    <a:lumMod val="75000"/>
                    <a:lumOff val="25000"/>
                  </a:schemeClr>
                </a:solidFill>
                <a:latin typeface="微软雅黑" pitchFamily="34" charset="-122"/>
                <a:ea typeface="微软雅黑" pitchFamily="34" charset="-122"/>
                <a:cs typeface="Microsoft YaHei Bold" charset="0"/>
                <a:sym typeface="Microsoft YaHei Bold" charset="0"/>
              </a:rPr>
              <a:t>谢谢</a:t>
            </a:r>
          </a:p>
        </p:txBody>
      </p:sp>
      <p:sp>
        <p:nvSpPr>
          <p:cNvPr id="10" name="Rectangle 8"/>
          <p:cNvSpPr>
            <a:spLocks/>
          </p:cNvSpPr>
          <p:nvPr/>
        </p:nvSpPr>
        <p:spPr bwMode="auto">
          <a:xfrm>
            <a:off x="5404367" y="1336086"/>
            <a:ext cx="1025922"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1600" dirty="0">
                <a:solidFill>
                  <a:schemeClr val="tx1">
                    <a:lumMod val="75000"/>
                    <a:lumOff val="25000"/>
                  </a:schemeClr>
                </a:solidFill>
                <a:latin typeface="Arial" charset="0"/>
                <a:sym typeface="Arial" charset="0"/>
              </a:rPr>
              <a:t>ありがとう</a:t>
            </a:r>
          </a:p>
        </p:txBody>
      </p:sp>
      <p:sp>
        <p:nvSpPr>
          <p:cNvPr id="11" name="Rectangle 9"/>
          <p:cNvSpPr>
            <a:spLocks/>
          </p:cNvSpPr>
          <p:nvPr/>
        </p:nvSpPr>
        <p:spPr bwMode="auto">
          <a:xfrm>
            <a:off x="3491931" y="1873467"/>
            <a:ext cx="860813" cy="311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2000" dirty="0">
                <a:solidFill>
                  <a:schemeClr val="tx1">
                    <a:lumMod val="75000"/>
                    <a:lumOff val="25000"/>
                  </a:schemeClr>
                </a:solidFill>
                <a:latin typeface="Arial" charset="0"/>
                <a:ea typeface="宋体" charset="0"/>
                <a:cs typeface="Thonburi" charset="0"/>
                <a:sym typeface="Arial" charset="0"/>
              </a:rPr>
              <a:t>ขอบคุณ</a:t>
            </a:r>
          </a:p>
        </p:txBody>
      </p:sp>
      <p:sp>
        <p:nvSpPr>
          <p:cNvPr id="18" name="Rectangle 37"/>
          <p:cNvSpPr>
            <a:spLocks/>
          </p:cNvSpPr>
          <p:nvPr userDrawn="1"/>
        </p:nvSpPr>
        <p:spPr bwMode="auto">
          <a:xfrm>
            <a:off x="256460" y="4767758"/>
            <a:ext cx="287538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版权所有</a:t>
            </a:r>
            <a:r>
              <a:rPr lang="en-US" altLang="zh-CN" sz="900" b="0" i="0" spc="0" baseline="0" dirty="0">
                <a:solidFill>
                  <a:srgbClr val="4D4D4D"/>
                </a:solidFill>
                <a:latin typeface="微软雅黑" pitchFamily="34" charset="-122"/>
                <a:ea typeface="微软雅黑" pitchFamily="34" charset="-122"/>
                <a:cs typeface="微软雅黑"/>
                <a:sym typeface="Helvetica Neue" charset="0"/>
              </a:rPr>
              <a:t>©1993-2012</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金蝶软</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件（中国</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有</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限公司</a:t>
            </a:r>
          </a:p>
        </p:txBody>
      </p:sp>
      <p:pic>
        <p:nvPicPr>
          <p:cNvPr id="20" name="图片 19" descr="20120325大品牌Logo.png"/>
          <p:cNvPicPr>
            <a:picLocks noChangeAspect="1"/>
          </p:cNvPicPr>
          <p:nvPr userDrawn="1"/>
        </p:nvPicPr>
        <p:blipFill>
          <a:blip r:embed="rId3" cstate="screen">
            <a:extLst>
              <a:ext uri="{28A0092B-C50C-407E-A947-70E740481C1C}">
                <a14:useLocalDpi xmlns="" xmlns:a14="http://schemas.microsoft.com/office/drawing/2010/main"/>
              </a:ext>
            </a:extLst>
          </a:blip>
          <a:stretch>
            <a:fillRect/>
          </a:stretch>
        </p:blipFill>
        <p:spPr>
          <a:xfrm>
            <a:off x="6723365" y="442770"/>
            <a:ext cx="2025099" cy="504000"/>
          </a:xfrm>
          <a:prstGeom prst="rect">
            <a:avLst/>
          </a:prstGeom>
        </p:spPr>
      </p:pic>
      <p:sp>
        <p:nvSpPr>
          <p:cNvPr id="21" name="Text Box 2"/>
          <p:cNvSpPr txBox="1">
            <a:spLocks noChangeArrowheads="1"/>
          </p:cNvSpPr>
          <p:nvPr userDrawn="1"/>
        </p:nvSpPr>
        <p:spPr bwMode="auto">
          <a:xfrm>
            <a:off x="7558132" y="4842946"/>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grpSp>
        <p:nvGrpSpPr>
          <p:cNvPr id="12" name="组合 11"/>
          <p:cNvGrpSpPr/>
          <p:nvPr userDrawn="1"/>
        </p:nvGrpSpPr>
        <p:grpSpPr>
          <a:xfrm>
            <a:off x="144963" y="2321154"/>
            <a:ext cx="6371254" cy="3058908"/>
            <a:chOff x="395536" y="2897458"/>
            <a:chExt cx="4549883" cy="2184448"/>
          </a:xfrm>
        </p:grpSpPr>
        <p:pic>
          <p:nvPicPr>
            <p:cNvPr id="13" name="Picture 2" descr="C:\Users\yibo_wang\Desktop\素材\閲戣澏PPT姣嶇増瑙嗚鍏冪礌\灏忔柟鐮栦晶瑙嗗浘\PPT C-orange.png"/>
            <p:cNvPicPr>
              <a:picLocks noChangeAspect="1" noChangeArrowheads="1"/>
            </p:cNvPicPr>
            <p:nvPr userDrawn="1"/>
          </p:nvPicPr>
          <p:blipFill>
            <a:blip r:embed="rId4" cstate="screen">
              <a:extLst>
                <a:ext uri="{28A0092B-C50C-407E-A947-70E740481C1C}">
                  <a14:useLocalDpi xmlns="" xmlns:a14="http://schemas.microsoft.com/office/drawing/2010/main"/>
                </a:ext>
              </a:extLst>
            </a:blip>
            <a:srcRect/>
            <a:stretch>
              <a:fillRect/>
            </a:stretch>
          </p:blipFill>
          <p:spPr bwMode="auto">
            <a:xfrm>
              <a:off x="395536" y="2897458"/>
              <a:ext cx="2122564" cy="2122564"/>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7" descr="K:\201203盛世确认可用输出\PPT\素材\玻璃砖素材\PPT C Lego.png"/>
            <p:cNvPicPr>
              <a:picLocks noChangeAspect="1" noChangeArrowheads="1"/>
            </p:cNvPicPr>
            <p:nvPr userDrawn="1"/>
          </p:nvPicPr>
          <p:blipFill rotWithShape="1">
            <a:blip r:embed="rId5" cstate="screen">
              <a:extLst>
                <a:ext uri="{28A0092B-C50C-407E-A947-70E740481C1C}">
                  <a14:useLocalDpi xmlns="" xmlns:a14="http://schemas.microsoft.com/office/drawing/2010/main"/>
                </a:ext>
              </a:extLst>
            </a:blip>
            <a:srcRect/>
            <a:stretch/>
          </p:blipFill>
          <p:spPr bwMode="auto">
            <a:xfrm>
              <a:off x="1966894" y="2930672"/>
              <a:ext cx="2978525" cy="2151234"/>
            </a:xfrm>
            <a:prstGeom prst="rect">
              <a:avLst/>
            </a:prstGeom>
            <a:noFill/>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 xmlns:p14="http://schemas.microsoft.com/office/powerpoint/2010/main" val="248597528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0"/>
            <a:ext cx="9146777" cy="5143500"/>
          </a:xfrm>
          <a:prstGeom prst="rect">
            <a:avLst/>
          </a:prstGeom>
        </p:spPr>
      </p:pic>
      <p:pic>
        <p:nvPicPr>
          <p:cNvPr id="5" name="图片 4" descr="0310金蝶品牌下属logo-00.png"/>
          <p:cNvPicPr>
            <a:picLocks noChangeAspect="1"/>
          </p:cNvPicPr>
          <p:nvPr userDrawn="1"/>
        </p:nvPicPr>
        <p:blipFill rotWithShape="1">
          <a:blip r:embed="rId3" cstate="screen">
            <a:extLst>
              <a:ext uri="{28A0092B-C50C-407E-A947-70E740481C1C}">
                <a14:useLocalDpi xmlns="" xmlns:a14="http://schemas.microsoft.com/office/drawing/2010/main"/>
              </a:ext>
            </a:extLst>
          </a:blip>
          <a:srcRect/>
          <a:stretch/>
        </p:blipFill>
        <p:spPr>
          <a:xfrm>
            <a:off x="7584061" y="116050"/>
            <a:ext cx="1097755" cy="288000"/>
          </a:xfrm>
          <a:prstGeom prst="rect">
            <a:avLst/>
          </a:prstGeom>
        </p:spPr>
      </p:pic>
    </p:spTree>
    <p:extLst>
      <p:ext uri="{BB962C8B-B14F-4D97-AF65-F5344CB8AC3E}">
        <p14:creationId xmlns="" xmlns:p14="http://schemas.microsoft.com/office/powerpoint/2010/main" val="228802479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10"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323529" y="757154"/>
            <a:ext cx="8408219" cy="3837475"/>
          </a:xfrm>
          <a:prstGeom prst="rect">
            <a:avLst/>
          </a:prstGeom>
        </p:spPr>
        <p:txBody>
          <a:bodyPr vert="horz" lIns="91350" tIns="45675" rIns="91350" bIns="45675" rtlCol="0">
            <a:normAutofit/>
          </a:bodyPr>
          <a:lstStyle/>
          <a:p>
            <a:pPr lvl="0"/>
            <a:r>
              <a:rPr kumimoji="1" lang="zh-CN" altLang="en-US" dirty="0" smtClean="0"/>
              <a:t>单击此处编辑母版文本样式</a:t>
            </a:r>
          </a:p>
          <a:p>
            <a:pPr lvl="1"/>
            <a:r>
              <a:rPr kumimoji="1" lang="zh-CN" altLang="en-US" dirty="0" smtClean="0"/>
              <a:t>第二级</a:t>
            </a:r>
          </a:p>
          <a:p>
            <a:pPr lvl="2"/>
            <a:r>
              <a:rPr kumimoji="1" lang="zh-CN" altLang="en-US" dirty="0" smtClean="0"/>
              <a:t>第三级</a:t>
            </a:r>
            <a:endParaRPr kumimoji="1" lang="en-US" altLang="zh-CN" dirty="0" smtClean="0"/>
          </a:p>
          <a:p>
            <a:pPr lvl="3"/>
            <a:r>
              <a:rPr kumimoji="1" lang="zh-CN" altLang="en-US" dirty="0" smtClean="0"/>
              <a:t>第四级</a:t>
            </a:r>
            <a:endParaRPr kumimoji="1" lang="en-US" altLang="zh-CN" dirty="0" smtClean="0"/>
          </a:p>
          <a:p>
            <a:pPr lvl="4"/>
            <a:r>
              <a:rPr kumimoji="1" lang="zh-CN" altLang="en-US" dirty="0" smtClean="0"/>
              <a:t>第五级</a:t>
            </a:r>
          </a:p>
        </p:txBody>
      </p:sp>
      <p:sp>
        <p:nvSpPr>
          <p:cNvPr id="4" name="日期占位符 3"/>
          <p:cNvSpPr>
            <a:spLocks noGrp="1"/>
          </p:cNvSpPr>
          <p:nvPr>
            <p:ph type="dt" sz="half" idx="2"/>
          </p:nvPr>
        </p:nvSpPr>
        <p:spPr>
          <a:xfrm>
            <a:off x="457200" y="4767264"/>
            <a:ext cx="2133600" cy="273844"/>
          </a:xfrm>
          <a:prstGeom prst="rect">
            <a:avLst/>
          </a:prstGeom>
        </p:spPr>
        <p:txBody>
          <a:bodyPr vert="horz" lIns="91350" tIns="45675" rIns="91350" bIns="45675" rtlCol="0" anchor="ctr"/>
          <a:lstStyle>
            <a:lvl1pPr algn="l">
              <a:defRPr sz="1200">
                <a:solidFill>
                  <a:schemeClr val="tx1">
                    <a:tint val="75000"/>
                  </a:schemeClr>
                </a:solidFill>
              </a:defRPr>
            </a:lvl1pPr>
          </a:lstStyle>
          <a:p>
            <a:fld id="{CF7BE859-18DA-AA47-857F-8A8E3938ED6C}" type="datetimeFigureOut">
              <a:rPr kumimoji="1" lang="zh-CN" altLang="en-US" smtClean="0"/>
              <a:pPr/>
              <a:t>2016/6/22</a:t>
            </a:fld>
            <a:endParaRPr kumimoji="1"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350" tIns="45675" rIns="91350" bIns="45675" rtlCol="0" anchor="ctr"/>
          <a:lstStyle>
            <a:lvl1pPr algn="ctr">
              <a:defRPr sz="1200">
                <a:solidFill>
                  <a:schemeClr val="tx1">
                    <a:tint val="75000"/>
                  </a:schemeClr>
                </a:solidFill>
              </a:defRPr>
            </a:lvl1pPr>
          </a:lstStyle>
          <a:p>
            <a:endParaRPr kumimoji="1" lang="zh-CN" altLang="en-US"/>
          </a:p>
        </p:txBody>
      </p:sp>
      <p:pic>
        <p:nvPicPr>
          <p:cNvPr id="12" name="图片 11" descr="卷页.png"/>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0" y="4"/>
            <a:ext cx="9144000" cy="520095"/>
          </a:xfrm>
          <a:prstGeom prst="rect">
            <a:avLst/>
          </a:prstGeom>
          <a:effectLst>
            <a:outerShdw blurRad="50800" dist="38100" dir="6000000" sx="101000" sy="101000" algn="tl" rotWithShape="0">
              <a:prstClr val="black">
                <a:alpha val="40000"/>
              </a:prstClr>
            </a:outerShdw>
          </a:effectLst>
        </p:spPr>
      </p:pic>
      <p:sp>
        <p:nvSpPr>
          <p:cNvPr id="14" name="Text Box 2"/>
          <p:cNvSpPr txBox="1">
            <a:spLocks noChangeArrowheads="1"/>
          </p:cNvSpPr>
          <p:nvPr/>
        </p:nvSpPr>
        <p:spPr bwMode="auto">
          <a:xfrm>
            <a:off x="6228231" y="4823473"/>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sp>
        <p:nvSpPr>
          <p:cNvPr id="2" name="标题占位符 1"/>
          <p:cNvSpPr>
            <a:spLocks noGrp="1"/>
          </p:cNvSpPr>
          <p:nvPr>
            <p:ph type="title"/>
          </p:nvPr>
        </p:nvSpPr>
        <p:spPr>
          <a:xfrm>
            <a:off x="323534" y="2"/>
            <a:ext cx="7108327" cy="520096"/>
          </a:xfrm>
          <a:prstGeom prst="rect">
            <a:avLst/>
          </a:prstGeom>
        </p:spPr>
        <p:txBody>
          <a:bodyPr vert="horz" lIns="91350" tIns="45675" rIns="91350" bIns="45675" rtlCol="0" anchor="ctr">
            <a:normAutofit/>
          </a:bodyPr>
          <a:lstStyle/>
          <a:p>
            <a:r>
              <a:rPr kumimoji="1" lang="zh-CN" altLang="en-US" dirty="0" smtClean="0"/>
              <a:t>单击此处编辑母版标题样式</a:t>
            </a:r>
            <a:endParaRPr kumimoji="1" lang="zh-CN" altLang="en-US" dirty="0"/>
          </a:p>
        </p:txBody>
      </p:sp>
      <p:sp>
        <p:nvSpPr>
          <p:cNvPr id="13" name="TextBox 12"/>
          <p:cNvSpPr txBox="1"/>
          <p:nvPr/>
        </p:nvSpPr>
        <p:spPr>
          <a:xfrm>
            <a:off x="8532443" y="4800206"/>
            <a:ext cx="512895" cy="230832"/>
          </a:xfrm>
          <a:prstGeom prst="rect">
            <a:avLst/>
          </a:prstGeom>
          <a:noFill/>
        </p:spPr>
        <p:txBody>
          <a:bodyPr wrap="square" lIns="91350" tIns="45675" rIns="91350" bIns="45675" rtlCol="0">
            <a:spAutoFit/>
          </a:bodyPr>
          <a:lstStyle/>
          <a:p>
            <a:r>
              <a:rPr lang="en-US" altLang="zh-CN" sz="900" b="1" i="0" kern="1200" spc="0" baseline="0" dirty="0" smtClean="0">
                <a:solidFill>
                  <a:srgbClr val="4D4D4D"/>
                </a:solidFill>
                <a:latin typeface="微软雅黑" pitchFamily="34" charset="-122"/>
                <a:ea typeface="微软雅黑" pitchFamily="34" charset="-122"/>
                <a:cs typeface="微软雅黑"/>
              </a:rPr>
              <a:t>P</a:t>
            </a:r>
            <a:fld id="{FED1A94F-D130-4010-A83B-0DB519D7607E}" type="slidenum">
              <a:rPr lang="en-US" altLang="zh-CN" sz="900" b="1" i="0" kern="1200" spc="0" baseline="0" smtClean="0">
                <a:solidFill>
                  <a:srgbClr val="4D4D4D"/>
                </a:solidFill>
                <a:latin typeface="微软雅黑" pitchFamily="34" charset="-122"/>
                <a:ea typeface="微软雅黑" pitchFamily="34" charset="-122"/>
                <a:cs typeface="微软雅黑"/>
              </a:rPr>
              <a:pPr/>
              <a:t>‹#›</a:t>
            </a:fld>
            <a:endParaRPr lang="zh-CN" altLang="en-US" sz="900" b="1" i="0" kern="1200" spc="0" baseline="0" dirty="0">
              <a:solidFill>
                <a:srgbClr val="4D4D4D"/>
              </a:solidFill>
              <a:latin typeface="微软雅黑" pitchFamily="34" charset="-122"/>
              <a:ea typeface="微软雅黑" pitchFamily="34" charset="-122"/>
              <a:cs typeface="微软雅黑"/>
            </a:endParaRPr>
          </a:p>
        </p:txBody>
      </p:sp>
      <p:pic>
        <p:nvPicPr>
          <p:cNvPr id="18" name="图片 17" descr="0310金蝶品牌下属logo-00.png"/>
          <p:cNvPicPr>
            <a:picLocks noChangeAspect="1"/>
          </p:cNvPicPr>
          <p:nvPr/>
        </p:nvPicPr>
        <p:blipFill rotWithShape="1">
          <a:blip r:embed="rId7" cstate="screen">
            <a:extLst>
              <a:ext uri="{28A0092B-C50C-407E-A947-70E740481C1C}">
                <a14:useLocalDpi xmlns="" xmlns:a14="http://schemas.microsoft.com/office/drawing/2010/main"/>
              </a:ext>
            </a:extLst>
          </a:blip>
          <a:srcRect/>
          <a:stretch/>
        </p:blipFill>
        <p:spPr>
          <a:xfrm>
            <a:off x="7584039" y="116050"/>
            <a:ext cx="1097755" cy="288000"/>
          </a:xfrm>
          <a:prstGeom prst="rect">
            <a:avLst/>
          </a:prstGeom>
        </p:spPr>
      </p:pic>
      <p:grpSp>
        <p:nvGrpSpPr>
          <p:cNvPr id="19" name="组合 18"/>
          <p:cNvGrpSpPr/>
          <p:nvPr/>
        </p:nvGrpSpPr>
        <p:grpSpPr>
          <a:xfrm>
            <a:off x="7452365" y="4587975"/>
            <a:ext cx="1229429" cy="600670"/>
            <a:chOff x="6559883" y="4147099"/>
            <a:chExt cx="2316937" cy="1132002"/>
          </a:xfrm>
        </p:grpSpPr>
        <p:pic>
          <p:nvPicPr>
            <p:cNvPr id="20" name="图片 19" descr="PPT C Lego.png"/>
            <p:cNvPicPr>
              <a:picLocks noChangeAspect="1"/>
            </p:cNvPicPr>
            <p:nvPr/>
          </p:nvPicPr>
          <p:blipFill rotWithShape="1">
            <a:blip r:embed="rId8" cstate="screen">
              <a:extLst>
                <a:ext uri="{28A0092B-C50C-407E-A947-70E740481C1C}">
                  <a14:useLocalDpi xmlns="" xmlns:a14="http://schemas.microsoft.com/office/drawing/2010/main"/>
                </a:ext>
              </a:extLst>
            </a:blip>
            <a:srcRect/>
            <a:stretch/>
          </p:blipFill>
          <p:spPr>
            <a:xfrm>
              <a:off x="7366006" y="4172857"/>
              <a:ext cx="1510814" cy="1106244"/>
            </a:xfrm>
            <a:prstGeom prst="rect">
              <a:avLst/>
            </a:prstGeom>
          </p:spPr>
        </p:pic>
        <p:pic>
          <p:nvPicPr>
            <p:cNvPr id="21" name="图片 20" descr="PPT C-orange.png"/>
            <p:cNvPicPr>
              <a:picLocks noChangeAspect="1"/>
            </p:cNvPicPr>
            <p:nvPr/>
          </p:nvPicPr>
          <p:blipFill>
            <a:blip r:embed="rId9" cstate="screen">
              <a:extLst>
                <a:ext uri="{28A0092B-C50C-407E-A947-70E740481C1C}">
                  <a14:useLocalDpi xmlns="" xmlns:a14="http://schemas.microsoft.com/office/drawing/2010/main"/>
                </a:ext>
              </a:extLst>
            </a:blip>
            <a:stretch>
              <a:fillRect/>
            </a:stretch>
          </p:blipFill>
          <p:spPr>
            <a:xfrm>
              <a:off x="6559883" y="4147099"/>
              <a:ext cx="1106244" cy="1106244"/>
            </a:xfrm>
            <a:prstGeom prst="rect">
              <a:avLst/>
            </a:prstGeom>
          </p:spPr>
        </p:pic>
      </p:grpSp>
    </p:spTree>
    <p:extLst>
      <p:ext uri="{BB962C8B-B14F-4D97-AF65-F5344CB8AC3E}">
        <p14:creationId xmlns="" xmlns:p14="http://schemas.microsoft.com/office/powerpoint/2010/main" val="3191994135"/>
      </p:ext>
    </p:extLst>
  </p:cSld>
  <p:clrMap bg1="lt1" tx1="dk1" bg2="lt2" tx2="dk2" accent1="accent1" accent2="accent2" accent3="accent3" accent4="accent4" accent5="accent5" accent6="accent6" hlink="hlink" folHlink="folHlink"/>
  <p:sldLayoutIdLst>
    <p:sldLayoutId id="2147484543" r:id="rId1"/>
    <p:sldLayoutId id="2147484544" r:id="rId2"/>
    <p:sldLayoutId id="2147484545" r:id="rId3"/>
    <p:sldLayoutId id="2147484642" r:id="rId4"/>
  </p:sldLayoutIdLst>
  <p:timing>
    <p:tnLst>
      <p:par>
        <p:cTn id="1" dur="indefinite" restart="never" nodeType="tmRoot"/>
      </p:par>
    </p:tnLst>
  </p:timing>
  <p:txStyles>
    <p:titleStyle>
      <a:lvl1pPr algn="l" defTabSz="456662" rtl="0" eaLnBrk="1" latinLnBrk="0" hangingPunct="1">
        <a:spcBef>
          <a:spcPct val="0"/>
        </a:spcBef>
        <a:buNone/>
        <a:defRPr kumimoji="1" lang="zh-CN" altLang="en-US" sz="2600" b="0" i="0" kern="1200" dirty="0">
          <a:solidFill>
            <a:schemeClr val="tx1"/>
          </a:solidFill>
          <a:latin typeface="微软雅黑"/>
          <a:ea typeface="微软雅黑"/>
          <a:cs typeface="+mj-cs"/>
        </a:defRPr>
      </a:lvl1pPr>
    </p:titleStyle>
    <p:bodyStyle>
      <a:lvl1pPr marL="342497" indent="-342497" algn="l" defTabSz="456662" rtl="0" eaLnBrk="1" fontAlgn="base" latinLnBrk="0" hangingPunct="1">
        <a:spcBef>
          <a:spcPct val="20000"/>
        </a:spcBef>
        <a:spcAft>
          <a:spcPct val="0"/>
        </a:spcAft>
        <a:buFontTx/>
        <a:buBlip>
          <a:blip r:embed="rId10"/>
        </a:buBlip>
        <a:defRPr kumimoji="1" lang="zh-CN" altLang="en-US" sz="2400" b="0" i="0" kern="1200" dirty="0" smtClean="0">
          <a:solidFill>
            <a:schemeClr val="tx1">
              <a:lumMod val="85000"/>
              <a:lumOff val="15000"/>
            </a:schemeClr>
          </a:solidFill>
          <a:latin typeface="微软雅黑"/>
          <a:ea typeface="微软雅黑"/>
          <a:cs typeface="+mn-cs"/>
        </a:defRPr>
      </a:lvl1pPr>
      <a:lvl2pPr marL="742139" indent="-285435" algn="l" defTabSz="456662" rtl="0" eaLnBrk="1" fontAlgn="base" latinLnBrk="0" hangingPunct="1">
        <a:spcBef>
          <a:spcPct val="20000"/>
        </a:spcBef>
        <a:spcAft>
          <a:spcPct val="0"/>
        </a:spcAft>
        <a:buFont typeface="Arial"/>
        <a:buChar char="–"/>
        <a:defRPr kumimoji="1" lang="zh-CN" altLang="en-US" sz="2000" b="0" i="0" kern="1200" dirty="0" smtClean="0">
          <a:solidFill>
            <a:schemeClr val="tx1">
              <a:lumMod val="85000"/>
              <a:lumOff val="15000"/>
            </a:schemeClr>
          </a:solidFill>
          <a:latin typeface="微软雅黑"/>
          <a:ea typeface="微软雅黑"/>
          <a:cs typeface="+mn-cs"/>
        </a:defRPr>
      </a:lvl2pPr>
      <a:lvl3pPr marL="1141718" indent="-228330" algn="l" defTabSz="456662"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3pPr>
      <a:lvl4pPr marL="1598400" indent="-228330" algn="l" defTabSz="456662"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4pPr>
      <a:lvl5pPr marL="2055104" indent="-228330" algn="l" defTabSz="456662" rtl="0" eaLnBrk="1" fontAlgn="base" latinLnBrk="0" hangingPunct="1">
        <a:spcBef>
          <a:spcPct val="20000"/>
        </a:spcBef>
        <a:spcAft>
          <a:spcPct val="0"/>
        </a:spcAft>
        <a:buFont typeface="Arial"/>
        <a:buChar char="»"/>
        <a:defRPr kumimoji="1" lang="zh-CN" altLang="en-US" sz="1800" b="0" i="0" kern="1200" dirty="0">
          <a:solidFill>
            <a:schemeClr val="tx1">
              <a:lumMod val="85000"/>
              <a:lumOff val="15000"/>
            </a:schemeClr>
          </a:solidFill>
          <a:latin typeface="微软雅黑"/>
          <a:ea typeface="微软雅黑"/>
          <a:cs typeface="+mn-cs"/>
        </a:defRPr>
      </a:lvl5pPr>
      <a:lvl6pPr marL="2511765" indent="-228330" algn="l" defTabSz="456662" rtl="0" eaLnBrk="1" latinLnBrk="0" hangingPunct="1">
        <a:spcBef>
          <a:spcPct val="20000"/>
        </a:spcBef>
        <a:buFont typeface="Arial"/>
        <a:buChar char="•"/>
        <a:defRPr sz="2000" kern="1200">
          <a:solidFill>
            <a:schemeClr val="tx1"/>
          </a:solidFill>
          <a:latin typeface="+mn-lt"/>
          <a:ea typeface="+mn-ea"/>
          <a:cs typeface="+mn-cs"/>
        </a:defRPr>
      </a:lvl6pPr>
      <a:lvl7pPr marL="2968470" indent="-228330" algn="l" defTabSz="456662" rtl="0" eaLnBrk="1" latinLnBrk="0" hangingPunct="1">
        <a:spcBef>
          <a:spcPct val="20000"/>
        </a:spcBef>
        <a:buFont typeface="Arial"/>
        <a:buChar char="•"/>
        <a:defRPr sz="2000" kern="1200">
          <a:solidFill>
            <a:schemeClr val="tx1"/>
          </a:solidFill>
          <a:latin typeface="+mn-lt"/>
          <a:ea typeface="+mn-ea"/>
          <a:cs typeface="+mn-cs"/>
        </a:defRPr>
      </a:lvl7pPr>
      <a:lvl8pPr marL="3425153" indent="-228330" algn="l" defTabSz="456662" rtl="0" eaLnBrk="1" latinLnBrk="0" hangingPunct="1">
        <a:spcBef>
          <a:spcPct val="20000"/>
        </a:spcBef>
        <a:buFont typeface="Arial"/>
        <a:buChar char="•"/>
        <a:defRPr sz="2000" kern="1200">
          <a:solidFill>
            <a:schemeClr val="tx1"/>
          </a:solidFill>
          <a:latin typeface="+mn-lt"/>
          <a:ea typeface="+mn-ea"/>
          <a:cs typeface="+mn-cs"/>
        </a:defRPr>
      </a:lvl8pPr>
      <a:lvl9pPr marL="3881835" indent="-228330" algn="l" defTabSz="45666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6662" rtl="0" eaLnBrk="1" latinLnBrk="0" hangingPunct="1">
        <a:defRPr sz="1800" kern="1200">
          <a:solidFill>
            <a:schemeClr val="tx1"/>
          </a:solidFill>
          <a:latin typeface="+mn-lt"/>
          <a:ea typeface="+mn-ea"/>
          <a:cs typeface="+mn-cs"/>
        </a:defRPr>
      </a:lvl1pPr>
      <a:lvl2pPr marL="456662" algn="l" defTabSz="456662" rtl="0" eaLnBrk="1" latinLnBrk="0" hangingPunct="1">
        <a:defRPr sz="1800" kern="1200">
          <a:solidFill>
            <a:schemeClr val="tx1"/>
          </a:solidFill>
          <a:latin typeface="+mn-lt"/>
          <a:ea typeface="+mn-ea"/>
          <a:cs typeface="+mn-cs"/>
        </a:defRPr>
      </a:lvl2pPr>
      <a:lvl3pPr marL="913388" algn="l" defTabSz="456662" rtl="0" eaLnBrk="1" latinLnBrk="0" hangingPunct="1">
        <a:defRPr sz="1800" kern="1200">
          <a:solidFill>
            <a:schemeClr val="tx1"/>
          </a:solidFill>
          <a:latin typeface="+mn-lt"/>
          <a:ea typeface="+mn-ea"/>
          <a:cs typeface="+mn-cs"/>
        </a:defRPr>
      </a:lvl3pPr>
      <a:lvl4pPr marL="1370070" algn="l" defTabSz="456662" rtl="0" eaLnBrk="1" latinLnBrk="0" hangingPunct="1">
        <a:defRPr sz="1800" kern="1200">
          <a:solidFill>
            <a:schemeClr val="tx1"/>
          </a:solidFill>
          <a:latin typeface="+mn-lt"/>
          <a:ea typeface="+mn-ea"/>
          <a:cs typeface="+mn-cs"/>
        </a:defRPr>
      </a:lvl4pPr>
      <a:lvl5pPr marL="1826774" algn="l" defTabSz="456662" rtl="0" eaLnBrk="1" latinLnBrk="0" hangingPunct="1">
        <a:defRPr sz="1800" kern="1200">
          <a:solidFill>
            <a:schemeClr val="tx1"/>
          </a:solidFill>
          <a:latin typeface="+mn-lt"/>
          <a:ea typeface="+mn-ea"/>
          <a:cs typeface="+mn-cs"/>
        </a:defRPr>
      </a:lvl5pPr>
      <a:lvl6pPr marL="2283435" algn="l" defTabSz="456662" rtl="0" eaLnBrk="1" latinLnBrk="0" hangingPunct="1">
        <a:defRPr sz="1800" kern="1200">
          <a:solidFill>
            <a:schemeClr val="tx1"/>
          </a:solidFill>
          <a:latin typeface="+mn-lt"/>
          <a:ea typeface="+mn-ea"/>
          <a:cs typeface="+mn-cs"/>
        </a:defRPr>
      </a:lvl6pPr>
      <a:lvl7pPr marL="2740097" algn="l" defTabSz="456662" rtl="0" eaLnBrk="1" latinLnBrk="0" hangingPunct="1">
        <a:defRPr sz="1800" kern="1200">
          <a:solidFill>
            <a:schemeClr val="tx1"/>
          </a:solidFill>
          <a:latin typeface="+mn-lt"/>
          <a:ea typeface="+mn-ea"/>
          <a:cs typeface="+mn-cs"/>
        </a:defRPr>
      </a:lvl7pPr>
      <a:lvl8pPr marL="3196800" algn="l" defTabSz="456662" rtl="0" eaLnBrk="1" latinLnBrk="0" hangingPunct="1">
        <a:defRPr sz="1800" kern="1200">
          <a:solidFill>
            <a:schemeClr val="tx1"/>
          </a:solidFill>
          <a:latin typeface="+mn-lt"/>
          <a:ea typeface="+mn-ea"/>
          <a:cs typeface="+mn-cs"/>
        </a:defRPr>
      </a:lvl8pPr>
      <a:lvl9pPr marL="3653491" algn="l" defTabSz="4566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png"/></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44.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60.png"/><Relationship Id="rId11" Type="http://schemas.openxmlformats.org/officeDocument/2006/relationships/image" Target="../media/image65.png"/><Relationship Id="rId5" Type="http://schemas.openxmlformats.org/officeDocument/2006/relationships/image" Target="../media/image59.png"/><Relationship Id="rId10" Type="http://schemas.openxmlformats.org/officeDocument/2006/relationships/image" Target="../media/image64.png"/><Relationship Id="rId4" Type="http://schemas.openxmlformats.org/officeDocument/2006/relationships/image" Target="../media/image58.png"/><Relationship Id="rId9" Type="http://schemas.openxmlformats.org/officeDocument/2006/relationships/image" Target="../media/image63.png"/></Relationships>
</file>

<file path=ppt/slides/_rels/slide4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K:\201203盛世确认可用输出\PPT\素材\金蝶PPT母版视觉元素\五彩云\五彩雲.pn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a:stretch/>
        </p:blipFill>
        <p:spPr bwMode="auto">
          <a:xfrm>
            <a:off x="5724128" y="273937"/>
            <a:ext cx="1033302" cy="6120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21"/>
          <p:cNvSpPr>
            <a:spLocks noChangeArrowheads="1"/>
          </p:cNvSpPr>
          <p:nvPr/>
        </p:nvSpPr>
        <p:spPr bwMode="auto">
          <a:xfrm>
            <a:off x="5709283" y="3291830"/>
            <a:ext cx="2709389" cy="7937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0" tIns="45715" rIns="91430" bIns="45715"/>
          <a:lstStyle/>
          <a:p>
            <a:pPr marL="342900" indent="-342900" eaLnBrk="0" hangingPunct="0">
              <a:spcBef>
                <a:spcPct val="20000"/>
              </a:spcBef>
              <a:buClr>
                <a:srgbClr val="003399"/>
              </a:buClr>
              <a:buSzPct val="80000"/>
              <a:buFont typeface="Wingdings" pitchFamily="2" charset="2"/>
              <a:buNone/>
            </a:pPr>
            <a:r>
              <a:rPr lang="en-US" altLang="zh-CN" dirty="0">
                <a:latin typeface="Times New Roman" pitchFamily="18" charset="0"/>
                <a:ea typeface="微软雅黑" pitchFamily="34" charset="-122"/>
                <a:cs typeface="Times New Roman" pitchFamily="18" charset="0"/>
              </a:rPr>
              <a:t>BOS WEB</a:t>
            </a:r>
            <a:r>
              <a:rPr lang="zh-CN" altLang="en-US" dirty="0">
                <a:latin typeface="黑体" pitchFamily="2" charset="-122"/>
                <a:ea typeface="微软雅黑" pitchFamily="34" charset="-122"/>
              </a:rPr>
              <a:t>平台系统部</a:t>
            </a:r>
            <a:endParaRPr lang="en-US" altLang="zh-CN" dirty="0">
              <a:latin typeface="黑体" pitchFamily="2" charset="-122"/>
              <a:ea typeface="微软雅黑" pitchFamily="34" charset="-122"/>
            </a:endParaRPr>
          </a:p>
          <a:p>
            <a:pPr marL="342900" indent="-342900" eaLnBrk="0" hangingPunct="0">
              <a:spcBef>
                <a:spcPct val="20000"/>
              </a:spcBef>
              <a:buClr>
                <a:srgbClr val="003399"/>
              </a:buClr>
              <a:buSzPct val="80000"/>
              <a:buFont typeface="Wingdings" pitchFamily="2" charset="2"/>
              <a:buNone/>
            </a:pPr>
            <a:r>
              <a:rPr lang="en-US" altLang="zh-CN" dirty="0" smtClean="0">
                <a:latin typeface="Times New Roman" pitchFamily="18" charset="0"/>
                <a:ea typeface="微软雅黑" pitchFamily="34" charset="-122"/>
                <a:cs typeface="Times New Roman" pitchFamily="18" charset="0"/>
              </a:rPr>
              <a:t>   </a:t>
            </a:r>
            <a:r>
              <a:rPr lang="zh-CN" altLang="en-US" dirty="0" smtClean="0">
                <a:latin typeface="Times New Roman" pitchFamily="18" charset="0"/>
                <a:ea typeface="微软雅黑" pitchFamily="34" charset="-122"/>
                <a:cs typeface="Times New Roman" pitchFamily="18" charset="0"/>
              </a:rPr>
              <a:t>范来华        </a:t>
            </a:r>
            <a:r>
              <a:rPr lang="en-US" altLang="zh-CN" dirty="0" smtClean="0">
                <a:latin typeface="Times New Roman" pitchFamily="18" charset="0"/>
                <a:ea typeface="微软雅黑" pitchFamily="34" charset="-122"/>
                <a:cs typeface="Times New Roman" pitchFamily="18" charset="0"/>
              </a:rPr>
              <a:t>2016.5</a:t>
            </a:r>
            <a:endParaRPr lang="en-US" altLang="zh-CN" dirty="0">
              <a:latin typeface="Times New Roman" pitchFamily="18" charset="0"/>
              <a:ea typeface="微软雅黑" pitchFamily="34" charset="-122"/>
              <a:cs typeface="Times New Roman" pitchFamily="18" charset="0"/>
            </a:endParaRPr>
          </a:p>
        </p:txBody>
      </p:sp>
      <p:sp>
        <p:nvSpPr>
          <p:cNvPr id="3" name="标题 2"/>
          <p:cNvSpPr>
            <a:spLocks noGrp="1"/>
          </p:cNvSpPr>
          <p:nvPr>
            <p:ph type="ctrTitle"/>
          </p:nvPr>
        </p:nvSpPr>
        <p:spPr>
          <a:xfrm>
            <a:off x="3203848" y="2067694"/>
            <a:ext cx="5688632" cy="857514"/>
          </a:xfrm>
        </p:spPr>
        <p:txBody>
          <a:bodyPr>
            <a:normAutofit fontScale="90000"/>
          </a:bodyPr>
          <a:lstStyle/>
          <a:p>
            <a:r>
              <a:rPr lang="en-US" altLang="zh-CN" dirty="0" smtClean="0"/>
              <a:t>EAS820 Web</a:t>
            </a:r>
            <a:r>
              <a:rPr lang="zh-CN" altLang="en-US" dirty="0" smtClean="0"/>
              <a:t>开发</a:t>
            </a:r>
            <a:r>
              <a:rPr lang="zh-CN" altLang="en-US" dirty="0"/>
              <a:t>培训</a:t>
            </a:r>
            <a:r>
              <a:rPr lang="en-US" altLang="zh-CN" dirty="0"/>
              <a:t/>
            </a:r>
            <a:br>
              <a:rPr lang="en-US" altLang="zh-CN" dirty="0"/>
            </a:br>
            <a:r>
              <a:rPr lang="en-US" altLang="zh-CN" dirty="0"/>
              <a:t>                   </a:t>
            </a:r>
            <a:r>
              <a:rPr lang="en-US" altLang="zh-CN" dirty="0" smtClean="0"/>
              <a:t>             </a:t>
            </a:r>
            <a:r>
              <a:rPr lang="en-US" altLang="zh-CN" sz="2000" dirty="0" smtClean="0"/>
              <a:t>---</a:t>
            </a:r>
            <a:r>
              <a:rPr lang="zh-CN" altLang="en-US" sz="2000" dirty="0">
                <a:latin typeface="楷体" pitchFamily="49" charset="-122"/>
                <a:ea typeface="楷体" pitchFamily="49" charset="-122"/>
              </a:rPr>
              <a:t>进阶</a:t>
            </a:r>
            <a:r>
              <a:rPr lang="zh-CN" altLang="en-US" sz="2000" dirty="0" smtClean="0">
                <a:latin typeface="楷体" pitchFamily="49" charset="-122"/>
                <a:ea typeface="楷体" pitchFamily="49" charset="-122"/>
              </a:rPr>
              <a:t>篇</a:t>
            </a:r>
            <a:r>
              <a:rPr lang="en-US" altLang="zh-CN" sz="2000" dirty="0">
                <a:latin typeface="楷体" pitchFamily="49" charset="-122"/>
                <a:ea typeface="楷体" pitchFamily="49" charset="-122"/>
              </a:rPr>
              <a:t/>
            </a:r>
            <a:br>
              <a:rPr lang="en-US" altLang="zh-CN" sz="2000" dirty="0">
                <a:latin typeface="楷体" pitchFamily="49" charset="-122"/>
                <a:ea typeface="楷体" pitchFamily="49" charset="-122"/>
              </a:rPr>
            </a:br>
            <a:endParaRPr lang="zh-CN" altLang="en-US" dirty="0"/>
          </a:p>
        </p:txBody>
      </p:sp>
    </p:spTree>
    <p:extLst>
      <p:ext uri="{BB962C8B-B14F-4D97-AF65-F5344CB8AC3E}">
        <p14:creationId xmlns="" xmlns:p14="http://schemas.microsoft.com/office/powerpoint/2010/main" val="274047446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如何主动触发一个事件或功能</a:t>
            </a:r>
            <a:endParaRPr lang="zh-CN" altLang="en-US" sz="2400" dirty="0"/>
          </a:p>
        </p:txBody>
      </p:sp>
      <p:sp>
        <p:nvSpPr>
          <p:cNvPr id="7" name="矩形 6"/>
          <p:cNvSpPr/>
          <p:nvPr/>
        </p:nvSpPr>
        <p:spPr>
          <a:xfrm>
            <a:off x="359532" y="771550"/>
            <a:ext cx="7848872" cy="3024336"/>
          </a:xfrm>
          <a:prstGeom prst="rect">
            <a:avLst/>
          </a:prstGeom>
          <a:solidFill>
            <a:srgbClr val="EA8A1C"/>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en-US" altLang="zh-CN" sz="1800" dirty="0" err="1" smtClean="0">
                <a:solidFill>
                  <a:srgbClr val="FFFFFF"/>
                </a:solidFill>
                <a:latin typeface="微软雅黑"/>
                <a:ea typeface="微软雅黑"/>
                <a:cs typeface="微软雅黑"/>
              </a:rPr>
              <a:t>fireEvent</a:t>
            </a:r>
            <a:r>
              <a:rPr kumimoji="1" lang="zh-CN" altLang="en-US" sz="1800" dirty="0" smtClean="0">
                <a:solidFill>
                  <a:srgbClr val="FFFFFF"/>
                </a:solidFill>
                <a:latin typeface="微软雅黑"/>
                <a:ea typeface="微软雅黑"/>
                <a:cs typeface="微软雅黑"/>
              </a:rPr>
              <a:t>的运用</a:t>
            </a:r>
            <a:endParaRPr kumimoji="1" lang="en-US" altLang="zh-CN" sz="1800" dirty="0" smtClean="0">
              <a:solidFill>
                <a:srgbClr val="FFFFFF"/>
              </a:solidFill>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800" dirty="0" smtClean="0">
                <a:solidFill>
                  <a:srgbClr val="FFFFFF"/>
                </a:solidFill>
                <a:latin typeface="微软雅黑"/>
                <a:ea typeface="微软雅黑"/>
                <a:cs typeface="微软雅黑"/>
              </a:rPr>
              <a:t>打开新窗口与关闭新窗口</a:t>
            </a:r>
            <a:r>
              <a:rPr kumimoji="1" lang="en-US" altLang="zh-CN" sz="1800" dirty="0" smtClean="0">
                <a:solidFill>
                  <a:srgbClr val="FFFFFF"/>
                </a:solidFill>
                <a:latin typeface="微软雅黑"/>
                <a:ea typeface="微软雅黑"/>
                <a:cs typeface="微软雅黑"/>
              </a:rPr>
              <a:t>(</a:t>
            </a:r>
            <a:r>
              <a:rPr kumimoji="1" lang="en-US" altLang="zh-CN" sz="1800" dirty="0" err="1">
                <a:solidFill>
                  <a:srgbClr val="FFFFFF"/>
                </a:solidFill>
                <a:latin typeface="微软雅黑"/>
                <a:ea typeface="微软雅黑"/>
                <a:cs typeface="微软雅黑"/>
              </a:rPr>
              <a:t>addNewWindow</a:t>
            </a:r>
            <a:r>
              <a:rPr kumimoji="1" lang="en-US" altLang="zh-CN" sz="1800" dirty="0">
                <a:solidFill>
                  <a:srgbClr val="FFFFFF"/>
                </a:solidFill>
                <a:latin typeface="微软雅黑"/>
                <a:ea typeface="微软雅黑"/>
                <a:cs typeface="微软雅黑"/>
              </a:rPr>
              <a:t>, </a:t>
            </a:r>
            <a:r>
              <a:rPr kumimoji="1" lang="en-US" altLang="zh-CN" sz="1800" dirty="0" err="1">
                <a:solidFill>
                  <a:srgbClr val="FFFFFF"/>
                </a:solidFill>
                <a:latin typeface="微软雅黑"/>
                <a:ea typeface="微软雅黑"/>
                <a:cs typeface="微软雅黑"/>
              </a:rPr>
              <a:t>closeCurrentWindow</a:t>
            </a:r>
            <a:r>
              <a:rPr kumimoji="1" lang="en-US" altLang="zh-CN" sz="1800" dirty="0" smtClean="0">
                <a:solidFill>
                  <a:srgbClr val="FFFFFF"/>
                </a:solidFill>
                <a:latin typeface="微软雅黑"/>
                <a:ea typeface="微软雅黑"/>
                <a:cs typeface="微软雅黑"/>
              </a:rPr>
              <a:t>)</a:t>
            </a:r>
            <a:endParaRPr kumimoji="1" lang="en-US" altLang="zh-CN" sz="1800" dirty="0">
              <a:solidFill>
                <a:srgbClr val="FFFFFF"/>
              </a:solidFill>
              <a:latin typeface="微软雅黑"/>
              <a:ea typeface="微软雅黑"/>
              <a:cs typeface="微软雅黑"/>
            </a:endParaRPr>
          </a:p>
        </p:txBody>
      </p:sp>
    </p:spTree>
    <p:extLst>
      <p:ext uri="{BB962C8B-B14F-4D97-AF65-F5344CB8AC3E}">
        <p14:creationId xmlns="" xmlns:p14="http://schemas.microsoft.com/office/powerpoint/2010/main" val="309409817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smtClean="0">
                <a:latin typeface="微软雅黑" pitchFamily="34" charset="-122"/>
                <a:ea typeface="微软雅黑" pitchFamily="34" charset="-122"/>
              </a:rPr>
              <a:t>Web</a:t>
            </a:r>
            <a:r>
              <a:rPr lang="zh-CN" altLang="en-US" dirty="0" smtClean="0">
                <a:latin typeface="微软雅黑" pitchFamily="34" charset="-122"/>
                <a:ea typeface="微软雅黑" pitchFamily="34" charset="-122"/>
              </a:rPr>
              <a:t>页面打开时总体执行</a:t>
            </a:r>
            <a:r>
              <a:rPr lang="zh-CN" altLang="en-US" dirty="0" smtClean="0"/>
              <a:t>流程</a:t>
            </a:r>
            <a:endParaRPr lang="zh-CN" altLang="en-US" dirty="0"/>
          </a:p>
        </p:txBody>
      </p:sp>
      <p:sp>
        <p:nvSpPr>
          <p:cNvPr id="2" name="十边形 1"/>
          <p:cNvSpPr/>
          <p:nvPr/>
        </p:nvSpPr>
        <p:spPr>
          <a:xfrm>
            <a:off x="899592" y="1275606"/>
            <a:ext cx="288032" cy="288032"/>
          </a:xfrm>
          <a:prstGeom prst="dec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1600">
              <a:solidFill>
                <a:srgbClr val="FFFFFF"/>
              </a:solidFill>
            </a:endParaRPr>
          </a:p>
        </p:txBody>
      </p:sp>
      <p:sp>
        <p:nvSpPr>
          <p:cNvPr id="8" name="椭圆 7"/>
          <p:cNvSpPr/>
          <p:nvPr/>
        </p:nvSpPr>
        <p:spPr>
          <a:xfrm>
            <a:off x="1403648" y="1131590"/>
            <a:ext cx="792088" cy="57606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200" dirty="0" err="1" smtClean="0">
                <a:solidFill>
                  <a:srgbClr val="FFFFFF"/>
                </a:solidFill>
              </a:rPr>
              <a:t>url</a:t>
            </a:r>
            <a:endParaRPr lang="zh-CN" altLang="en-US" sz="600" dirty="0">
              <a:solidFill>
                <a:srgbClr val="FFFFFF"/>
              </a:solidFill>
            </a:endParaRPr>
          </a:p>
        </p:txBody>
      </p:sp>
      <p:sp>
        <p:nvSpPr>
          <p:cNvPr id="9" name="圆角矩形 8"/>
          <p:cNvSpPr/>
          <p:nvPr/>
        </p:nvSpPr>
        <p:spPr>
          <a:xfrm>
            <a:off x="1273108" y="3049001"/>
            <a:ext cx="1005897" cy="530861"/>
          </a:xfrm>
          <a:prstGeom prst="round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900" dirty="0" smtClean="0">
                <a:solidFill>
                  <a:srgbClr val="FFFFFF"/>
                </a:solidFill>
              </a:rPr>
              <a:t>前端初始化事件执行</a:t>
            </a:r>
            <a:endParaRPr lang="zh-CN" altLang="en-US" sz="900" dirty="0">
              <a:solidFill>
                <a:srgbClr val="FFFFFF"/>
              </a:solidFill>
            </a:endParaRPr>
          </a:p>
        </p:txBody>
      </p:sp>
      <p:sp>
        <p:nvSpPr>
          <p:cNvPr id="12" name="下箭头标注 11"/>
          <p:cNvSpPr/>
          <p:nvPr/>
        </p:nvSpPr>
        <p:spPr>
          <a:xfrm>
            <a:off x="3779912" y="1878153"/>
            <a:ext cx="1008112" cy="595107"/>
          </a:xfrm>
          <a:prstGeom prst="down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1050" dirty="0" smtClean="0">
                <a:solidFill>
                  <a:srgbClr val="FFFFFF"/>
                </a:solidFill>
              </a:rPr>
              <a:t>拦截器</a:t>
            </a:r>
            <a:endParaRPr lang="zh-CN" altLang="en-US" sz="1050" dirty="0">
              <a:solidFill>
                <a:srgbClr val="FFFFFF"/>
              </a:solidFill>
            </a:endParaRPr>
          </a:p>
        </p:txBody>
      </p:sp>
      <p:sp>
        <p:nvSpPr>
          <p:cNvPr id="46" name="圆角矩形 45"/>
          <p:cNvSpPr/>
          <p:nvPr/>
        </p:nvSpPr>
        <p:spPr>
          <a:xfrm>
            <a:off x="5220072" y="2283718"/>
            <a:ext cx="1008112"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1050" dirty="0" smtClean="0">
                <a:solidFill>
                  <a:srgbClr val="000000"/>
                </a:solidFill>
              </a:rPr>
              <a:t>Web</a:t>
            </a:r>
            <a:r>
              <a:rPr lang="zh-CN" altLang="en-US" sz="1050" dirty="0" smtClean="0">
                <a:solidFill>
                  <a:srgbClr val="000000"/>
                </a:solidFill>
              </a:rPr>
              <a:t>端框架</a:t>
            </a:r>
            <a:endParaRPr lang="zh-CN" altLang="en-US" sz="1050" dirty="0">
              <a:solidFill>
                <a:srgbClr val="000000"/>
              </a:solidFill>
            </a:endParaRPr>
          </a:p>
        </p:txBody>
      </p:sp>
      <p:sp>
        <p:nvSpPr>
          <p:cNvPr id="13" name="流程图: 过程 12"/>
          <p:cNvSpPr/>
          <p:nvPr/>
        </p:nvSpPr>
        <p:spPr>
          <a:xfrm>
            <a:off x="4211960" y="771550"/>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050" dirty="0" smtClean="0">
                <a:solidFill>
                  <a:srgbClr val="000000"/>
                </a:solidFill>
              </a:rPr>
              <a:t>License</a:t>
            </a:r>
            <a:endParaRPr lang="zh-CN" altLang="en-US" sz="1050" dirty="0">
              <a:solidFill>
                <a:srgbClr val="000000"/>
              </a:solidFill>
            </a:endParaRPr>
          </a:p>
        </p:txBody>
      </p:sp>
      <p:sp>
        <p:nvSpPr>
          <p:cNvPr id="49" name="流程图: 过程 48"/>
          <p:cNvSpPr/>
          <p:nvPr/>
        </p:nvSpPr>
        <p:spPr>
          <a:xfrm>
            <a:off x="5292080" y="771550"/>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用户监控</a:t>
            </a:r>
            <a:endParaRPr lang="zh-CN" altLang="en-US" sz="1000" dirty="0">
              <a:solidFill>
                <a:srgbClr val="000000"/>
              </a:solidFill>
            </a:endParaRPr>
          </a:p>
        </p:txBody>
      </p:sp>
      <p:sp>
        <p:nvSpPr>
          <p:cNvPr id="50" name="流程图: 过程 49"/>
          <p:cNvSpPr/>
          <p:nvPr/>
        </p:nvSpPr>
        <p:spPr>
          <a:xfrm>
            <a:off x="5292080" y="1203598"/>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行为采集</a:t>
            </a:r>
            <a:endParaRPr lang="zh-CN" altLang="en-US" sz="1000" dirty="0">
              <a:solidFill>
                <a:srgbClr val="000000"/>
              </a:solidFill>
            </a:endParaRPr>
          </a:p>
        </p:txBody>
      </p:sp>
      <p:sp>
        <p:nvSpPr>
          <p:cNvPr id="51" name="流程图: 过程 50"/>
          <p:cNvSpPr/>
          <p:nvPr/>
        </p:nvSpPr>
        <p:spPr>
          <a:xfrm>
            <a:off x="5292080" y="1635646"/>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性能监控</a:t>
            </a:r>
            <a:endParaRPr lang="zh-CN" altLang="en-US" sz="1000" dirty="0">
              <a:solidFill>
                <a:srgbClr val="000000"/>
              </a:solidFill>
            </a:endParaRPr>
          </a:p>
        </p:txBody>
      </p:sp>
      <p:sp>
        <p:nvSpPr>
          <p:cNvPr id="52" name="流程图: 过程 51"/>
          <p:cNvSpPr/>
          <p:nvPr/>
        </p:nvSpPr>
        <p:spPr>
          <a:xfrm>
            <a:off x="4211960" y="1131590"/>
            <a:ext cx="792088" cy="360039"/>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主业务组织处理</a:t>
            </a:r>
            <a:endParaRPr lang="zh-CN" altLang="en-US" sz="1000" dirty="0">
              <a:solidFill>
                <a:srgbClr val="000000"/>
              </a:solidFill>
            </a:endParaRPr>
          </a:p>
        </p:txBody>
      </p:sp>
      <p:cxnSp>
        <p:nvCxnSpPr>
          <p:cNvPr id="53" name="曲线连接符 52"/>
          <p:cNvCxnSpPr>
            <a:stCxn id="12" idx="0"/>
            <a:endCxn id="52" idx="1"/>
          </p:cNvCxnSpPr>
          <p:nvPr/>
        </p:nvCxnSpPr>
        <p:spPr bwMode="auto">
          <a:xfrm rot="16200000" flipV="1">
            <a:off x="3964693" y="1558878"/>
            <a:ext cx="566543" cy="72008"/>
          </a:xfrm>
          <a:prstGeom prst="curvedConnector4">
            <a:avLst>
              <a:gd name="adj1" fmla="val 34113"/>
              <a:gd name="adj2" fmla="val 1017465"/>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56" name="曲线连接符 55"/>
          <p:cNvCxnSpPr>
            <a:stCxn id="78" idx="0"/>
            <a:endCxn id="79" idx="1"/>
          </p:cNvCxnSpPr>
          <p:nvPr/>
        </p:nvCxnSpPr>
        <p:spPr bwMode="auto">
          <a:xfrm rot="16200000" flipV="1">
            <a:off x="7989371" y="1764835"/>
            <a:ext cx="654422" cy="396044"/>
          </a:xfrm>
          <a:prstGeom prst="curvedConnector4">
            <a:avLst>
              <a:gd name="adj1" fmla="val 38997"/>
              <a:gd name="adj2" fmla="val 184994"/>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59" name="曲线连接符 58"/>
          <p:cNvCxnSpPr>
            <a:stCxn id="12" idx="3"/>
            <a:endCxn id="51" idx="1"/>
          </p:cNvCxnSpPr>
          <p:nvPr/>
        </p:nvCxnSpPr>
        <p:spPr bwMode="auto">
          <a:xfrm flipV="1">
            <a:off x="4788024" y="1779662"/>
            <a:ext cx="504056" cy="291832"/>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62" name="曲线连接符 61"/>
          <p:cNvCxnSpPr>
            <a:stCxn id="12" idx="3"/>
            <a:endCxn id="50" idx="1"/>
          </p:cNvCxnSpPr>
          <p:nvPr/>
        </p:nvCxnSpPr>
        <p:spPr bwMode="auto">
          <a:xfrm flipV="1">
            <a:off x="4788024" y="1347614"/>
            <a:ext cx="504056" cy="723880"/>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65" name="曲线连接符 64"/>
          <p:cNvCxnSpPr>
            <a:stCxn id="12" idx="3"/>
            <a:endCxn id="49" idx="1"/>
          </p:cNvCxnSpPr>
          <p:nvPr/>
        </p:nvCxnSpPr>
        <p:spPr bwMode="auto">
          <a:xfrm flipV="1">
            <a:off x="4788024" y="915566"/>
            <a:ext cx="504056" cy="115592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70" name="圆角矩形 69"/>
          <p:cNvSpPr/>
          <p:nvPr/>
        </p:nvSpPr>
        <p:spPr>
          <a:xfrm>
            <a:off x="6588224" y="2283718"/>
            <a:ext cx="1008112" cy="576064"/>
          </a:xfrm>
          <a:prstGeom prst="round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050" dirty="0" smtClean="0">
                <a:solidFill>
                  <a:srgbClr val="FFFFFF"/>
                </a:solidFill>
              </a:rPr>
              <a:t>Web</a:t>
            </a:r>
            <a:r>
              <a:rPr lang="zh-CN" altLang="en-US" sz="1050" dirty="0" smtClean="0">
                <a:solidFill>
                  <a:srgbClr val="FFFFFF"/>
                </a:solidFill>
              </a:rPr>
              <a:t>端初始化事件执行</a:t>
            </a:r>
            <a:endParaRPr lang="zh-CN" altLang="en-US" sz="1050" dirty="0">
              <a:solidFill>
                <a:srgbClr val="FFFFFF"/>
              </a:solidFill>
            </a:endParaRPr>
          </a:p>
        </p:txBody>
      </p:sp>
      <p:sp>
        <p:nvSpPr>
          <p:cNvPr id="71" name="流程图: 过程 70"/>
          <p:cNvSpPr/>
          <p:nvPr/>
        </p:nvSpPr>
        <p:spPr>
          <a:xfrm>
            <a:off x="5329904" y="3291830"/>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功能权限</a:t>
            </a:r>
            <a:endParaRPr lang="zh-CN" altLang="en-US" sz="1000" dirty="0">
              <a:solidFill>
                <a:srgbClr val="000000"/>
              </a:solidFill>
            </a:endParaRPr>
          </a:p>
        </p:txBody>
      </p:sp>
      <p:cxnSp>
        <p:nvCxnSpPr>
          <p:cNvPr id="73" name="曲线连接符 72"/>
          <p:cNvCxnSpPr>
            <a:stCxn id="71" idx="0"/>
            <a:endCxn id="46" idx="2"/>
          </p:cNvCxnSpPr>
          <p:nvPr/>
        </p:nvCxnSpPr>
        <p:spPr bwMode="auto">
          <a:xfrm rot="16200000" flipV="1">
            <a:off x="5509014" y="3074896"/>
            <a:ext cx="432048" cy="1820"/>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78" name="圆角矩形 77"/>
          <p:cNvSpPr/>
          <p:nvPr/>
        </p:nvSpPr>
        <p:spPr>
          <a:xfrm>
            <a:off x="8010548" y="2290068"/>
            <a:ext cx="1008112" cy="576064"/>
          </a:xfrm>
          <a:prstGeom prst="round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050" dirty="0" smtClean="0">
                <a:solidFill>
                  <a:srgbClr val="FFFFFF"/>
                </a:solidFill>
              </a:rPr>
              <a:t>App</a:t>
            </a:r>
            <a:r>
              <a:rPr lang="zh-CN" altLang="en-US" sz="1050" dirty="0" smtClean="0">
                <a:solidFill>
                  <a:srgbClr val="FFFFFF"/>
                </a:solidFill>
              </a:rPr>
              <a:t>端处理逻辑</a:t>
            </a:r>
            <a:endParaRPr lang="zh-CN" altLang="en-US" sz="1050" dirty="0">
              <a:solidFill>
                <a:srgbClr val="FFFFFF"/>
              </a:solidFill>
            </a:endParaRPr>
          </a:p>
        </p:txBody>
      </p:sp>
      <p:sp>
        <p:nvSpPr>
          <p:cNvPr id="79" name="流程图: 过程 78"/>
          <p:cNvSpPr/>
          <p:nvPr/>
        </p:nvSpPr>
        <p:spPr>
          <a:xfrm>
            <a:off x="8118560" y="1491630"/>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日志</a:t>
            </a:r>
            <a:endParaRPr lang="zh-CN" altLang="en-US" sz="1000" dirty="0">
              <a:solidFill>
                <a:srgbClr val="000000"/>
              </a:solidFill>
            </a:endParaRPr>
          </a:p>
        </p:txBody>
      </p:sp>
      <p:sp>
        <p:nvSpPr>
          <p:cNvPr id="80" name="流程图: 过程 79"/>
          <p:cNvSpPr/>
          <p:nvPr/>
        </p:nvSpPr>
        <p:spPr>
          <a:xfrm>
            <a:off x="8118560" y="1113324"/>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数据权限</a:t>
            </a:r>
            <a:endParaRPr lang="zh-CN" altLang="en-US" sz="1000" dirty="0">
              <a:solidFill>
                <a:srgbClr val="000000"/>
              </a:solidFill>
            </a:endParaRPr>
          </a:p>
        </p:txBody>
      </p:sp>
      <p:cxnSp>
        <p:nvCxnSpPr>
          <p:cNvPr id="55" name="直接箭头连接符 54"/>
          <p:cNvCxnSpPr>
            <a:stCxn id="2" idx="1"/>
            <a:endCxn id="8" idx="2"/>
          </p:cNvCxnSpPr>
          <p:nvPr/>
        </p:nvCxnSpPr>
        <p:spPr>
          <a:xfrm>
            <a:off x="1187624" y="1419622"/>
            <a:ext cx="21602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6" name="直接箭头连接符 65"/>
          <p:cNvCxnSpPr>
            <a:stCxn id="46" idx="3"/>
            <a:endCxn id="70" idx="1"/>
          </p:cNvCxnSpPr>
          <p:nvPr/>
        </p:nvCxnSpPr>
        <p:spPr>
          <a:xfrm>
            <a:off x="6228184" y="2571750"/>
            <a:ext cx="36004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8" name="直接箭头连接符 67"/>
          <p:cNvCxnSpPr>
            <a:stCxn id="70" idx="3"/>
            <a:endCxn id="78" idx="1"/>
          </p:cNvCxnSpPr>
          <p:nvPr/>
        </p:nvCxnSpPr>
        <p:spPr>
          <a:xfrm>
            <a:off x="7596336" y="2571750"/>
            <a:ext cx="414212" cy="63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0" name="曲线连接符 109"/>
          <p:cNvCxnSpPr>
            <a:stCxn id="12" idx="0"/>
            <a:endCxn id="13" idx="1"/>
          </p:cNvCxnSpPr>
          <p:nvPr/>
        </p:nvCxnSpPr>
        <p:spPr bwMode="auto">
          <a:xfrm rot="16200000" flipV="1">
            <a:off x="3766671" y="1360856"/>
            <a:ext cx="962587" cy="72008"/>
          </a:xfrm>
          <a:prstGeom prst="curvedConnector4">
            <a:avLst>
              <a:gd name="adj1" fmla="val 42519"/>
              <a:gd name="adj2" fmla="val 1017465"/>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13" name="曲线连接符 112"/>
          <p:cNvCxnSpPr>
            <a:stCxn id="78" idx="0"/>
            <a:endCxn id="80" idx="1"/>
          </p:cNvCxnSpPr>
          <p:nvPr/>
        </p:nvCxnSpPr>
        <p:spPr bwMode="auto">
          <a:xfrm rot="16200000" flipV="1">
            <a:off x="7800218" y="1575682"/>
            <a:ext cx="1032728" cy="396044"/>
          </a:xfrm>
          <a:prstGeom prst="curvedConnector4">
            <a:avLst>
              <a:gd name="adj1" fmla="val 43027"/>
              <a:gd name="adj2" fmla="val 184994"/>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20" name="直接连接符 119"/>
          <p:cNvCxnSpPr/>
          <p:nvPr/>
        </p:nvCxnSpPr>
        <p:spPr>
          <a:xfrm>
            <a:off x="3347864" y="771550"/>
            <a:ext cx="0" cy="4104456"/>
          </a:xfrm>
          <a:prstGeom prst="line">
            <a:avLst/>
          </a:prstGeom>
          <a:ln>
            <a:solidFill>
              <a:srgbClr val="00B050"/>
            </a:solidFill>
            <a:prstDash val="dashDot"/>
          </a:ln>
        </p:spPr>
        <p:style>
          <a:lnRef idx="2">
            <a:schemeClr val="accent1"/>
          </a:lnRef>
          <a:fillRef idx="0">
            <a:schemeClr val="accent1"/>
          </a:fillRef>
          <a:effectRef idx="1">
            <a:schemeClr val="accent1"/>
          </a:effectRef>
          <a:fontRef idx="minor">
            <a:schemeClr val="tx1"/>
          </a:fontRef>
        </p:style>
      </p:cxnSp>
      <p:cxnSp>
        <p:nvCxnSpPr>
          <p:cNvPr id="121" name="直接连接符 120"/>
          <p:cNvCxnSpPr/>
          <p:nvPr/>
        </p:nvCxnSpPr>
        <p:spPr>
          <a:xfrm>
            <a:off x="7928027" y="766321"/>
            <a:ext cx="0" cy="4109685"/>
          </a:xfrm>
          <a:prstGeom prst="line">
            <a:avLst/>
          </a:prstGeom>
          <a:ln>
            <a:solidFill>
              <a:srgbClr val="00B050"/>
            </a:solidFill>
            <a:prstDash val="dashDot"/>
          </a:ln>
        </p:spPr>
        <p:style>
          <a:lnRef idx="2">
            <a:schemeClr val="accent1"/>
          </a:lnRef>
          <a:fillRef idx="0">
            <a:schemeClr val="accent1"/>
          </a:fillRef>
          <a:effectRef idx="1">
            <a:schemeClr val="accent1"/>
          </a:effectRef>
          <a:fontRef idx="minor">
            <a:schemeClr val="tx1"/>
          </a:fontRef>
        </p:style>
      </p:cxnSp>
      <p:sp>
        <p:nvSpPr>
          <p:cNvPr id="122" name="TextBox 121"/>
          <p:cNvSpPr txBox="1"/>
          <p:nvPr/>
        </p:nvSpPr>
        <p:spPr>
          <a:xfrm>
            <a:off x="827584" y="627534"/>
            <a:ext cx="1584176"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Client/Browse</a:t>
            </a:r>
            <a:endParaRPr lang="zh-CN" altLang="en-US" sz="1600" dirty="0">
              <a:solidFill>
                <a:srgbClr val="FF0000"/>
              </a:solidFill>
              <a:latin typeface="宋体" charset="-122"/>
              <a:ea typeface="宋体" charset="-122"/>
            </a:endParaRPr>
          </a:p>
        </p:txBody>
      </p:sp>
      <p:sp>
        <p:nvSpPr>
          <p:cNvPr id="123" name="TextBox 122"/>
          <p:cNvSpPr txBox="1"/>
          <p:nvPr/>
        </p:nvSpPr>
        <p:spPr>
          <a:xfrm>
            <a:off x="6359557" y="658625"/>
            <a:ext cx="1568470"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Web Server</a:t>
            </a:r>
            <a:endParaRPr lang="zh-CN" altLang="en-US" sz="1600" dirty="0">
              <a:solidFill>
                <a:srgbClr val="FF0000"/>
              </a:solidFill>
              <a:latin typeface="宋体" charset="-122"/>
              <a:ea typeface="宋体" charset="-122"/>
            </a:endParaRPr>
          </a:p>
        </p:txBody>
      </p:sp>
      <p:sp>
        <p:nvSpPr>
          <p:cNvPr id="124" name="TextBox 123"/>
          <p:cNvSpPr txBox="1"/>
          <p:nvPr/>
        </p:nvSpPr>
        <p:spPr>
          <a:xfrm>
            <a:off x="8190568" y="579151"/>
            <a:ext cx="917936" cy="400110"/>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App</a:t>
            </a:r>
            <a:r>
              <a:rPr lang="en-US" altLang="zh-CN" dirty="0" smtClean="0">
                <a:solidFill>
                  <a:srgbClr val="FF0000"/>
                </a:solidFill>
                <a:latin typeface="宋体" charset="-122"/>
                <a:ea typeface="宋体" charset="-122"/>
              </a:rPr>
              <a:t> </a:t>
            </a:r>
            <a:endParaRPr lang="zh-CN" altLang="en-US" dirty="0">
              <a:solidFill>
                <a:srgbClr val="FF0000"/>
              </a:solidFill>
              <a:latin typeface="宋体" charset="-122"/>
              <a:ea typeface="宋体" charset="-122"/>
            </a:endParaRPr>
          </a:p>
        </p:txBody>
      </p:sp>
      <p:cxnSp>
        <p:nvCxnSpPr>
          <p:cNvPr id="31" name="肘形连接符 30"/>
          <p:cNvCxnSpPr>
            <a:stCxn id="8" idx="6"/>
          </p:cNvCxnSpPr>
          <p:nvPr/>
        </p:nvCxnSpPr>
        <p:spPr>
          <a:xfrm>
            <a:off x="2195736" y="1419622"/>
            <a:ext cx="3024336" cy="1080119"/>
          </a:xfrm>
          <a:prstGeom prst="bentConnector3">
            <a:avLst>
              <a:gd name="adj1" fmla="val 24851"/>
            </a:avLst>
          </a:prstGeom>
          <a:ln>
            <a:tailEnd type="arrow"/>
          </a:ln>
        </p:spPr>
        <p:style>
          <a:lnRef idx="2">
            <a:schemeClr val="accent1"/>
          </a:lnRef>
          <a:fillRef idx="0">
            <a:schemeClr val="accent1"/>
          </a:fillRef>
          <a:effectRef idx="1">
            <a:schemeClr val="accent1"/>
          </a:effectRef>
          <a:fontRef idx="minor">
            <a:schemeClr val="tx1"/>
          </a:fontRef>
        </p:style>
      </p:cxnSp>
      <p:sp>
        <p:nvSpPr>
          <p:cNvPr id="74" name="圆角矩形 73"/>
          <p:cNvSpPr/>
          <p:nvPr/>
        </p:nvSpPr>
        <p:spPr>
          <a:xfrm>
            <a:off x="3862021" y="3434094"/>
            <a:ext cx="1008112"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1050" dirty="0" smtClean="0">
                <a:solidFill>
                  <a:srgbClr val="000000"/>
                </a:solidFill>
              </a:rPr>
              <a:t>JSP</a:t>
            </a:r>
            <a:r>
              <a:rPr lang="zh-CN" altLang="en-US" sz="1050" dirty="0" smtClean="0">
                <a:solidFill>
                  <a:srgbClr val="000000"/>
                </a:solidFill>
              </a:rPr>
              <a:t>页面</a:t>
            </a:r>
            <a:endParaRPr lang="zh-CN" altLang="en-US" sz="1050" dirty="0">
              <a:solidFill>
                <a:srgbClr val="000000"/>
              </a:solidFill>
            </a:endParaRPr>
          </a:p>
        </p:txBody>
      </p:sp>
      <p:cxnSp>
        <p:nvCxnSpPr>
          <p:cNvPr id="39" name="肘形连接符 38"/>
          <p:cNvCxnSpPr>
            <a:endCxn id="74" idx="0"/>
          </p:cNvCxnSpPr>
          <p:nvPr/>
        </p:nvCxnSpPr>
        <p:spPr>
          <a:xfrm rot="10800000" flipV="1">
            <a:off x="4366078" y="2715766"/>
            <a:ext cx="853995" cy="718328"/>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89" name="圆角矩形 88"/>
          <p:cNvSpPr/>
          <p:nvPr/>
        </p:nvSpPr>
        <p:spPr>
          <a:xfrm>
            <a:off x="1273108" y="2002037"/>
            <a:ext cx="1008112"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1050" dirty="0" smtClean="0">
                <a:solidFill>
                  <a:srgbClr val="000000"/>
                </a:solidFill>
              </a:rPr>
              <a:t>HTML</a:t>
            </a:r>
            <a:r>
              <a:rPr lang="zh-CN" altLang="en-US" sz="1050" dirty="0" smtClean="0">
                <a:solidFill>
                  <a:srgbClr val="000000"/>
                </a:solidFill>
              </a:rPr>
              <a:t>页面</a:t>
            </a:r>
            <a:endParaRPr lang="en-US" altLang="zh-CN" sz="1050" dirty="0" smtClean="0">
              <a:solidFill>
                <a:srgbClr val="000000"/>
              </a:solidFill>
            </a:endParaRPr>
          </a:p>
          <a:p>
            <a:pPr algn="ctr"/>
            <a:r>
              <a:rPr lang="zh-CN" altLang="en-US" sz="1050" dirty="0">
                <a:solidFill>
                  <a:srgbClr val="000000"/>
                </a:solidFill>
              </a:rPr>
              <a:t>加载</a:t>
            </a:r>
          </a:p>
        </p:txBody>
      </p:sp>
      <p:cxnSp>
        <p:nvCxnSpPr>
          <p:cNvPr id="61" name="肘形连接符 60"/>
          <p:cNvCxnSpPr>
            <a:stCxn id="74" idx="1"/>
            <a:endCxn id="89" idx="3"/>
          </p:cNvCxnSpPr>
          <p:nvPr/>
        </p:nvCxnSpPr>
        <p:spPr>
          <a:xfrm rot="10800000">
            <a:off x="2281221" y="2290070"/>
            <a:ext cx="1580801" cy="1432057"/>
          </a:xfrm>
          <a:prstGeom prst="bentConnector3">
            <a:avLst>
              <a:gd name="adj1" fmla="val 72165"/>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3" name="直接箭头连接符 82"/>
          <p:cNvCxnSpPr>
            <a:stCxn id="89" idx="2"/>
            <a:endCxn id="9" idx="0"/>
          </p:cNvCxnSpPr>
          <p:nvPr/>
        </p:nvCxnSpPr>
        <p:spPr>
          <a:xfrm flipH="1">
            <a:off x="1776057" y="2578101"/>
            <a:ext cx="1107" cy="470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7" name="直接箭头连接符 126"/>
          <p:cNvCxnSpPr>
            <a:stCxn id="9" idx="2"/>
            <a:endCxn id="132" idx="0"/>
          </p:cNvCxnSpPr>
          <p:nvPr/>
        </p:nvCxnSpPr>
        <p:spPr>
          <a:xfrm flipH="1">
            <a:off x="1774949" y="3579862"/>
            <a:ext cx="1108" cy="3600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2" name="圆角矩形 131"/>
          <p:cNvSpPr/>
          <p:nvPr/>
        </p:nvSpPr>
        <p:spPr>
          <a:xfrm>
            <a:off x="1270893" y="3939902"/>
            <a:ext cx="1008112"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1050" dirty="0" smtClean="0">
                <a:solidFill>
                  <a:srgbClr val="000000"/>
                </a:solidFill>
              </a:rPr>
              <a:t>HTML</a:t>
            </a:r>
            <a:r>
              <a:rPr lang="zh-CN" altLang="en-US" sz="1050" dirty="0" smtClean="0">
                <a:solidFill>
                  <a:srgbClr val="000000"/>
                </a:solidFill>
              </a:rPr>
              <a:t>页面</a:t>
            </a:r>
            <a:endParaRPr lang="zh-CN" altLang="en-US" sz="1050" dirty="0">
              <a:solidFill>
                <a:srgbClr val="000000"/>
              </a:solidFill>
            </a:endParaRPr>
          </a:p>
        </p:txBody>
      </p:sp>
      <p:cxnSp>
        <p:nvCxnSpPr>
          <p:cNvPr id="54" name="肘形连接符 53"/>
          <p:cNvCxnSpPr>
            <a:stCxn id="10" idx="3"/>
            <a:endCxn id="70" idx="2"/>
          </p:cNvCxnSpPr>
          <p:nvPr/>
        </p:nvCxnSpPr>
        <p:spPr>
          <a:xfrm rot="5400000" flipH="1" flipV="1">
            <a:off x="6797898" y="3147814"/>
            <a:ext cx="582414" cy="6350"/>
          </a:xfrm>
          <a:prstGeom prst="bentConnector3">
            <a:avLst>
              <a:gd name="adj1" fmla="val 50000"/>
            </a:avLst>
          </a:prstGeom>
          <a:ln>
            <a:solidFill>
              <a:srgbClr val="FF6600"/>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10" name="剪去单角的矩形 9"/>
          <p:cNvSpPr/>
          <p:nvPr/>
        </p:nvSpPr>
        <p:spPr>
          <a:xfrm>
            <a:off x="6581874" y="3442196"/>
            <a:ext cx="1008112" cy="567962"/>
          </a:xfrm>
          <a:prstGeom prst="snip1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600" dirty="0" smtClean="0">
                <a:solidFill>
                  <a:srgbClr val="FF0000"/>
                </a:solidFill>
              </a:rPr>
              <a:t>业务逻辑插入</a:t>
            </a:r>
            <a:endParaRPr lang="zh-CN" altLang="en-US" sz="1600" dirty="0">
              <a:solidFill>
                <a:srgbClr val="FF0000"/>
              </a:solidFill>
            </a:endParaRPr>
          </a:p>
        </p:txBody>
      </p:sp>
      <p:sp>
        <p:nvSpPr>
          <p:cNvPr id="63" name="剪去单角的矩形 62"/>
          <p:cNvSpPr/>
          <p:nvPr/>
        </p:nvSpPr>
        <p:spPr>
          <a:xfrm>
            <a:off x="107504" y="3030450"/>
            <a:ext cx="1008112" cy="567962"/>
          </a:xfrm>
          <a:prstGeom prst="snip1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600" dirty="0" smtClean="0">
                <a:solidFill>
                  <a:srgbClr val="FF0000"/>
                </a:solidFill>
              </a:rPr>
              <a:t>业务逻辑插入</a:t>
            </a:r>
            <a:endParaRPr lang="zh-CN" altLang="en-US" sz="1600" dirty="0">
              <a:solidFill>
                <a:srgbClr val="FF0000"/>
              </a:solidFill>
            </a:endParaRPr>
          </a:p>
        </p:txBody>
      </p:sp>
      <p:cxnSp>
        <p:nvCxnSpPr>
          <p:cNvPr id="64" name="肘形连接符 63"/>
          <p:cNvCxnSpPr>
            <a:stCxn id="63" idx="0"/>
            <a:endCxn id="9" idx="1"/>
          </p:cNvCxnSpPr>
          <p:nvPr/>
        </p:nvCxnSpPr>
        <p:spPr>
          <a:xfrm>
            <a:off x="1115616" y="3314431"/>
            <a:ext cx="157492" cy="1"/>
          </a:xfrm>
          <a:prstGeom prst="bentConnector3">
            <a:avLst>
              <a:gd name="adj1" fmla="val 50000"/>
            </a:avLst>
          </a:prstGeom>
          <a:ln>
            <a:solidFill>
              <a:srgbClr val="FF66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76" name="肘形连接符 75"/>
          <p:cNvCxnSpPr>
            <a:stCxn id="81" idx="3"/>
          </p:cNvCxnSpPr>
          <p:nvPr/>
        </p:nvCxnSpPr>
        <p:spPr>
          <a:xfrm rot="5400000" flipH="1" flipV="1">
            <a:off x="8226572" y="3124411"/>
            <a:ext cx="582414" cy="6350"/>
          </a:xfrm>
          <a:prstGeom prst="bentConnector3">
            <a:avLst>
              <a:gd name="adj1" fmla="val 50000"/>
            </a:avLst>
          </a:prstGeom>
          <a:ln>
            <a:solidFill>
              <a:srgbClr val="FF6600"/>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81" name="剪去单角的矩形 80"/>
          <p:cNvSpPr/>
          <p:nvPr/>
        </p:nvSpPr>
        <p:spPr>
          <a:xfrm>
            <a:off x="8010548" y="3418793"/>
            <a:ext cx="1008112" cy="567962"/>
          </a:xfrm>
          <a:prstGeom prst="snip1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600" dirty="0" smtClean="0">
                <a:solidFill>
                  <a:srgbClr val="FF0000"/>
                </a:solidFill>
              </a:rPr>
              <a:t>业务逻辑编写</a:t>
            </a:r>
            <a:endParaRPr lang="zh-CN" altLang="en-US" sz="1600" dirty="0">
              <a:solidFill>
                <a:srgbClr val="FF0000"/>
              </a:solidFill>
            </a:endParaRPr>
          </a:p>
        </p:txBody>
      </p:sp>
    </p:spTree>
    <p:extLst>
      <p:ext uri="{BB962C8B-B14F-4D97-AF65-F5344CB8AC3E}">
        <p14:creationId xmlns="" xmlns:p14="http://schemas.microsoft.com/office/powerpoint/2010/main" val="162565651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4788024" y="796811"/>
            <a:ext cx="4259824" cy="3215099"/>
            <a:chOff x="317811" y="1696616"/>
            <a:chExt cx="3750133" cy="2560482"/>
          </a:xfrm>
        </p:grpSpPr>
        <p:sp>
          <p:nvSpPr>
            <p:cNvPr id="62" name="矩形 61"/>
            <p:cNvSpPr/>
            <p:nvPr/>
          </p:nvSpPr>
          <p:spPr>
            <a:xfrm>
              <a:off x="323528" y="1696616"/>
              <a:ext cx="3744416" cy="2531318"/>
            </a:xfrm>
            <a:prstGeom prst="rect">
              <a:avLst/>
            </a:prstGeom>
            <a:solidFill>
              <a:schemeClr val="accent2">
                <a:lumMod val="20000"/>
                <a:lumOff val="80000"/>
              </a:schemeClr>
            </a:solidFill>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sz="1100" dirty="0"/>
            </a:p>
          </p:txBody>
        </p:sp>
        <p:sp>
          <p:nvSpPr>
            <p:cNvPr id="63" name="矩形 62"/>
            <p:cNvSpPr/>
            <p:nvPr/>
          </p:nvSpPr>
          <p:spPr>
            <a:xfrm>
              <a:off x="317811" y="4083918"/>
              <a:ext cx="3750133" cy="173180"/>
            </a:xfrm>
            <a:prstGeom prst="rect">
              <a:avLst/>
            </a:prstGeom>
            <a:solidFill>
              <a:srgbClr val="FFC000"/>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17811" y="1696616"/>
            <a:ext cx="3750133" cy="2560482"/>
            <a:chOff x="317811" y="1696616"/>
            <a:chExt cx="3750133" cy="2560482"/>
          </a:xfrm>
        </p:grpSpPr>
        <p:sp>
          <p:nvSpPr>
            <p:cNvPr id="57" name="矩形 56"/>
            <p:cNvSpPr/>
            <p:nvPr/>
          </p:nvSpPr>
          <p:spPr>
            <a:xfrm>
              <a:off x="323528" y="1696616"/>
              <a:ext cx="3744416" cy="2531318"/>
            </a:xfrm>
            <a:prstGeom prst="rect">
              <a:avLst/>
            </a:prstGeom>
            <a:solidFill>
              <a:schemeClr val="accent2">
                <a:lumMod val="20000"/>
                <a:lumOff val="80000"/>
              </a:schemeClr>
            </a:solidFill>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sz="1100" dirty="0"/>
            </a:p>
          </p:txBody>
        </p:sp>
        <p:sp>
          <p:nvSpPr>
            <p:cNvPr id="58" name="矩形 57"/>
            <p:cNvSpPr/>
            <p:nvPr/>
          </p:nvSpPr>
          <p:spPr>
            <a:xfrm>
              <a:off x="317811" y="4083918"/>
              <a:ext cx="3750133" cy="173180"/>
            </a:xfrm>
            <a:prstGeom prst="rect">
              <a:avLst/>
            </a:prstGeom>
            <a:solidFill>
              <a:srgbClr val="FFC000"/>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sp>
        <p:nvSpPr>
          <p:cNvPr id="3" name="标题 2"/>
          <p:cNvSpPr>
            <a:spLocks noGrp="1"/>
          </p:cNvSpPr>
          <p:nvPr>
            <p:ph type="title"/>
          </p:nvPr>
        </p:nvSpPr>
        <p:spPr/>
        <p:txBody>
          <a:bodyPr/>
          <a:lstStyle/>
          <a:p>
            <a:r>
              <a:rPr lang="zh-CN" altLang="en-US" dirty="0" smtClean="0"/>
              <a:t>编辑类型页面打开时业务可插入事件执行时序图</a:t>
            </a:r>
            <a:endParaRPr lang="zh-CN" altLang="en-US" dirty="0"/>
          </a:p>
        </p:txBody>
      </p:sp>
      <p:cxnSp>
        <p:nvCxnSpPr>
          <p:cNvPr id="5" name="直接连接符 4"/>
          <p:cNvCxnSpPr/>
          <p:nvPr/>
        </p:nvCxnSpPr>
        <p:spPr>
          <a:xfrm>
            <a:off x="4572000" y="714869"/>
            <a:ext cx="0" cy="4104456"/>
          </a:xfrm>
          <a:prstGeom prst="line">
            <a:avLst/>
          </a:prstGeom>
          <a:ln>
            <a:solidFill>
              <a:srgbClr val="00B050"/>
            </a:solidFill>
            <a:prstDash val="dashDot"/>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827584" y="627534"/>
            <a:ext cx="1584176"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Client/Browse</a:t>
            </a:r>
            <a:endParaRPr lang="zh-CN" altLang="en-US" sz="1600" dirty="0">
              <a:solidFill>
                <a:srgbClr val="FF0000"/>
              </a:solidFill>
              <a:latin typeface="宋体" charset="-122"/>
              <a:ea typeface="宋体" charset="-122"/>
            </a:endParaRPr>
          </a:p>
        </p:txBody>
      </p:sp>
      <p:sp>
        <p:nvSpPr>
          <p:cNvPr id="7" name="TextBox 6"/>
          <p:cNvSpPr txBox="1"/>
          <p:nvPr/>
        </p:nvSpPr>
        <p:spPr>
          <a:xfrm>
            <a:off x="6300192" y="483518"/>
            <a:ext cx="1568470"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Web Server</a:t>
            </a:r>
            <a:endParaRPr lang="zh-CN" altLang="en-US" sz="1600" dirty="0">
              <a:solidFill>
                <a:srgbClr val="FF0000"/>
              </a:solidFill>
              <a:latin typeface="宋体" charset="-122"/>
              <a:ea typeface="宋体" charset="-122"/>
            </a:endParaRPr>
          </a:p>
        </p:txBody>
      </p:sp>
      <p:sp>
        <p:nvSpPr>
          <p:cNvPr id="8" name="十边形 7"/>
          <p:cNvSpPr/>
          <p:nvPr/>
        </p:nvSpPr>
        <p:spPr>
          <a:xfrm>
            <a:off x="899592" y="1183319"/>
            <a:ext cx="396044" cy="360040"/>
          </a:xfrm>
          <a:prstGeom prst="dec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900" dirty="0" err="1" smtClean="0">
                <a:solidFill>
                  <a:schemeClr val="tx1"/>
                </a:solidFill>
              </a:rPr>
              <a:t>url</a:t>
            </a:r>
            <a:endParaRPr lang="zh-CN" altLang="en-US" sz="900" dirty="0">
              <a:solidFill>
                <a:schemeClr val="tx1"/>
              </a:solidFill>
            </a:endParaRPr>
          </a:p>
        </p:txBody>
      </p:sp>
      <p:sp>
        <p:nvSpPr>
          <p:cNvPr id="15" name="矩形 14"/>
          <p:cNvSpPr/>
          <p:nvPr/>
        </p:nvSpPr>
        <p:spPr>
          <a:xfrm>
            <a:off x="7077783" y="1059582"/>
            <a:ext cx="1728192" cy="648072"/>
          </a:xfrm>
          <a:prstGeom prst="rect">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创建新数据</a:t>
            </a:r>
            <a:endParaRPr lang="en-US" altLang="zh-CN" sz="1100" dirty="0" smtClean="0"/>
          </a:p>
          <a:p>
            <a:pPr algn="ctr"/>
            <a:r>
              <a:rPr lang="en-US" altLang="zh-CN" sz="1100" dirty="0" err="1" smtClean="0"/>
              <a:t>modelCreateEvent</a:t>
            </a:r>
            <a:endParaRPr lang="zh-CN" altLang="en-US" sz="1100" dirty="0"/>
          </a:p>
        </p:txBody>
      </p:sp>
      <p:sp>
        <p:nvSpPr>
          <p:cNvPr id="16" name="流程图: 决策 15"/>
          <p:cNvSpPr/>
          <p:nvPr/>
        </p:nvSpPr>
        <p:spPr>
          <a:xfrm>
            <a:off x="5319310" y="1066741"/>
            <a:ext cx="1008112" cy="648072"/>
          </a:xfrm>
          <a:prstGeom prst="flowChartDecisi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新增？</a:t>
            </a:r>
            <a:endParaRPr lang="zh-CN" altLang="en-US" sz="1100" dirty="0"/>
          </a:p>
        </p:txBody>
      </p:sp>
      <p:grpSp>
        <p:nvGrpSpPr>
          <p:cNvPr id="87" name="组合 86"/>
          <p:cNvGrpSpPr/>
          <p:nvPr/>
        </p:nvGrpSpPr>
        <p:grpSpPr>
          <a:xfrm>
            <a:off x="6266766" y="1112508"/>
            <a:ext cx="750361" cy="307777"/>
            <a:chOff x="6327422" y="1112508"/>
            <a:chExt cx="750361" cy="307777"/>
          </a:xfrm>
        </p:grpSpPr>
        <p:cxnSp>
          <p:nvCxnSpPr>
            <p:cNvPr id="23" name="直接箭头连接符 22"/>
            <p:cNvCxnSpPr>
              <a:stCxn id="16" idx="3"/>
              <a:endCxn id="15" idx="1"/>
            </p:cNvCxnSpPr>
            <p:nvPr/>
          </p:nvCxnSpPr>
          <p:spPr>
            <a:xfrm flipV="1">
              <a:off x="6327422" y="1383618"/>
              <a:ext cx="750361" cy="71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6445966" y="1112508"/>
              <a:ext cx="341639" cy="307777"/>
            </a:xfrm>
            <a:prstGeom prst="rect">
              <a:avLst/>
            </a:prstGeom>
            <a:noFill/>
          </p:spPr>
          <p:txBody>
            <a:bodyPr wrap="square" rtlCol="0">
              <a:spAutoFit/>
            </a:bodyPr>
            <a:lstStyle/>
            <a:p>
              <a:r>
                <a:rPr lang="en-US" altLang="zh-CN" sz="1400" b="1" dirty="0" smtClean="0"/>
                <a:t>Y</a:t>
              </a:r>
              <a:endParaRPr lang="zh-CN" altLang="en-US" sz="1400" b="1" dirty="0"/>
            </a:p>
          </p:txBody>
        </p:sp>
      </p:grpSp>
      <p:sp>
        <p:nvSpPr>
          <p:cNvPr id="27" name="TextBox 26"/>
          <p:cNvSpPr txBox="1"/>
          <p:nvPr/>
        </p:nvSpPr>
        <p:spPr>
          <a:xfrm>
            <a:off x="5537857" y="1727865"/>
            <a:ext cx="341639" cy="307777"/>
          </a:xfrm>
          <a:prstGeom prst="rect">
            <a:avLst/>
          </a:prstGeom>
          <a:noFill/>
        </p:spPr>
        <p:txBody>
          <a:bodyPr wrap="square" rtlCol="0">
            <a:spAutoFit/>
          </a:bodyPr>
          <a:lstStyle/>
          <a:p>
            <a:r>
              <a:rPr lang="en-US" altLang="zh-CN" sz="1400" b="1" dirty="0" smtClean="0"/>
              <a:t>N</a:t>
            </a:r>
            <a:endParaRPr lang="zh-CN" altLang="en-US" sz="1400" b="1" dirty="0"/>
          </a:p>
        </p:txBody>
      </p:sp>
      <p:sp>
        <p:nvSpPr>
          <p:cNvPr id="28" name="矩形 27"/>
          <p:cNvSpPr/>
          <p:nvPr/>
        </p:nvSpPr>
        <p:spPr>
          <a:xfrm>
            <a:off x="7077783" y="2911351"/>
            <a:ext cx="1728192" cy="522771"/>
          </a:xfrm>
          <a:prstGeom prst="rect">
            <a:avLst/>
          </a:prstGeom>
          <a:solidFill>
            <a:schemeClr val="bg1"/>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初始化数据</a:t>
            </a:r>
            <a:endParaRPr lang="en-US" altLang="zh-CN" sz="1100" dirty="0" smtClean="0"/>
          </a:p>
          <a:p>
            <a:pPr algn="ctr"/>
            <a:r>
              <a:rPr lang="en-US" altLang="zh-CN" sz="1100" dirty="0" err="1" smtClean="0"/>
              <a:t>initDataEvent</a:t>
            </a:r>
            <a:endParaRPr lang="zh-CN" altLang="en-US" sz="1100" dirty="0"/>
          </a:p>
        </p:txBody>
      </p:sp>
      <p:cxnSp>
        <p:nvCxnSpPr>
          <p:cNvPr id="29" name="直接箭头连接符 28"/>
          <p:cNvCxnSpPr>
            <a:stCxn id="15" idx="2"/>
            <a:endCxn id="28" idx="0"/>
          </p:cNvCxnSpPr>
          <p:nvPr/>
        </p:nvCxnSpPr>
        <p:spPr>
          <a:xfrm>
            <a:off x="7941879" y="1707654"/>
            <a:ext cx="0" cy="12036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5519456" y="796811"/>
            <a:ext cx="2808312" cy="276999"/>
          </a:xfrm>
          <a:prstGeom prst="rect">
            <a:avLst/>
          </a:prstGeom>
          <a:noFill/>
        </p:spPr>
        <p:txBody>
          <a:bodyPr wrap="square" rtlCol="0">
            <a:spAutoFit/>
          </a:bodyPr>
          <a:lstStyle/>
          <a:p>
            <a:r>
              <a:rPr lang="zh-CN" altLang="en-US" sz="1200" b="1" dirty="0"/>
              <a:t>页面初始化 </a:t>
            </a:r>
            <a:r>
              <a:rPr lang="en-US" altLang="zh-CN" sz="1200" b="1" dirty="0" err="1" smtClean="0"/>
              <a:t>pageOnLoadEvent</a:t>
            </a:r>
            <a:endParaRPr lang="zh-CN" altLang="en-US" sz="1200" b="1" dirty="0"/>
          </a:p>
        </p:txBody>
      </p:sp>
      <p:cxnSp>
        <p:nvCxnSpPr>
          <p:cNvPr id="9" name="直接箭头连接符 8"/>
          <p:cNvCxnSpPr>
            <a:stCxn id="8" idx="1"/>
            <a:endCxn id="62" idx="1"/>
          </p:cNvCxnSpPr>
          <p:nvPr/>
        </p:nvCxnSpPr>
        <p:spPr>
          <a:xfrm>
            <a:off x="1295636" y="1363339"/>
            <a:ext cx="3498882" cy="1022712"/>
          </a:xfrm>
          <a:prstGeom prst="bentConnector3">
            <a:avLst>
              <a:gd name="adj1" fmla="val 9068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7" name="直接箭头连接符 46"/>
          <p:cNvCxnSpPr>
            <a:stCxn id="39" idx="2"/>
            <a:endCxn id="46" idx="0"/>
          </p:cNvCxnSpPr>
          <p:nvPr/>
        </p:nvCxnSpPr>
        <p:spPr>
          <a:xfrm>
            <a:off x="1511659" y="2427734"/>
            <a:ext cx="0" cy="18395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2703251" y="2571750"/>
            <a:ext cx="1364693" cy="461665"/>
          </a:xfrm>
          <a:prstGeom prst="rect">
            <a:avLst/>
          </a:prstGeom>
          <a:noFill/>
        </p:spPr>
        <p:txBody>
          <a:bodyPr wrap="square" rtlCol="0">
            <a:spAutoFit/>
          </a:bodyPr>
          <a:lstStyle/>
          <a:p>
            <a:r>
              <a:rPr lang="zh-CN" altLang="en-US" sz="1200" b="1" dirty="0"/>
              <a:t>页面初始化 </a:t>
            </a:r>
            <a:endParaRPr lang="en-US" altLang="zh-CN" sz="1200" b="1" dirty="0" smtClean="0"/>
          </a:p>
          <a:p>
            <a:r>
              <a:rPr lang="en-US" altLang="zh-CN" sz="1200" b="1" dirty="0" err="1" smtClean="0"/>
              <a:t>pageOnLoadEvent</a:t>
            </a:r>
            <a:endParaRPr lang="zh-CN" altLang="en-US" sz="1200" b="1" dirty="0"/>
          </a:p>
        </p:txBody>
      </p:sp>
      <p:cxnSp>
        <p:nvCxnSpPr>
          <p:cNvPr id="70" name="直接箭头连接符 69"/>
          <p:cNvCxnSpPr>
            <a:stCxn id="183" idx="2"/>
            <a:endCxn id="69" idx="0"/>
          </p:cNvCxnSpPr>
          <p:nvPr/>
        </p:nvCxnSpPr>
        <p:spPr>
          <a:xfrm>
            <a:off x="1511657" y="3147814"/>
            <a:ext cx="4" cy="2012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9" name="流程图: 终止 78"/>
          <p:cNvSpPr/>
          <p:nvPr/>
        </p:nvSpPr>
        <p:spPr>
          <a:xfrm>
            <a:off x="1061611" y="4515966"/>
            <a:ext cx="900100" cy="288362"/>
          </a:xfrm>
          <a:prstGeom prst="flowChartTerminator">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1200" dirty="0" smtClean="0"/>
              <a:t>end</a:t>
            </a:r>
            <a:endParaRPr lang="zh-CN" altLang="en-US" sz="1200" dirty="0"/>
          </a:p>
        </p:txBody>
      </p:sp>
      <p:grpSp>
        <p:nvGrpSpPr>
          <p:cNvPr id="40" name="组合 39"/>
          <p:cNvGrpSpPr/>
          <p:nvPr/>
        </p:nvGrpSpPr>
        <p:grpSpPr>
          <a:xfrm>
            <a:off x="611560" y="3349030"/>
            <a:ext cx="1800201" cy="590872"/>
            <a:chOff x="611560" y="3264450"/>
            <a:chExt cx="1800201" cy="590872"/>
          </a:xfrm>
        </p:grpSpPr>
        <p:sp>
          <p:nvSpPr>
            <p:cNvPr id="69" name="矩形 68"/>
            <p:cNvSpPr/>
            <p:nvPr/>
          </p:nvSpPr>
          <p:spPr>
            <a:xfrm>
              <a:off x="611561" y="3264450"/>
              <a:ext cx="1800199" cy="59087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数据加载</a:t>
              </a:r>
              <a:endParaRPr lang="en-US" altLang="zh-CN" sz="1100" dirty="0" smtClean="0"/>
            </a:p>
            <a:p>
              <a:pPr algn="ctr"/>
              <a:r>
                <a:rPr lang="en-US" altLang="zh-CN" sz="1100" dirty="0" err="1" smtClean="0"/>
                <a:t>fieldLoadEvent</a:t>
              </a:r>
              <a:endParaRPr lang="zh-CN" altLang="en-US" sz="1100" dirty="0"/>
            </a:p>
          </p:txBody>
        </p:sp>
        <p:sp>
          <p:nvSpPr>
            <p:cNvPr id="84" name="矩形 83"/>
            <p:cNvSpPr/>
            <p:nvPr/>
          </p:nvSpPr>
          <p:spPr>
            <a:xfrm>
              <a:off x="611562" y="3264450"/>
              <a:ext cx="1800199" cy="56728"/>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85" name="矩形 84"/>
            <p:cNvSpPr/>
            <p:nvPr/>
          </p:nvSpPr>
          <p:spPr>
            <a:xfrm>
              <a:off x="611560" y="3797044"/>
              <a:ext cx="1800201" cy="58278"/>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sp>
        <p:nvSpPr>
          <p:cNvPr id="86" name="矩形 85"/>
          <p:cNvSpPr/>
          <p:nvPr/>
        </p:nvSpPr>
        <p:spPr>
          <a:xfrm>
            <a:off x="7078580" y="1642322"/>
            <a:ext cx="1737701" cy="76181"/>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8" name="矩形 17"/>
          <p:cNvSpPr/>
          <p:nvPr/>
        </p:nvSpPr>
        <p:spPr>
          <a:xfrm>
            <a:off x="4943392" y="2164627"/>
            <a:ext cx="1783558" cy="1269495"/>
          </a:xfrm>
          <a:prstGeom prst="rect">
            <a:avLst/>
          </a:prstGeom>
          <a:solidFill>
            <a:srgbClr val="FFC000"/>
          </a:solidFill>
          <a:ln>
            <a:prstDash val="dash"/>
          </a:ln>
        </p:spPr>
        <p:style>
          <a:lnRef idx="2">
            <a:schemeClr val="accent1"/>
          </a:lnRef>
          <a:fillRef idx="1">
            <a:schemeClr val="lt1"/>
          </a:fillRef>
          <a:effectRef idx="0">
            <a:schemeClr val="accent1"/>
          </a:effectRef>
          <a:fontRef idx="minor">
            <a:schemeClr val="dk1"/>
          </a:fontRef>
        </p:style>
        <p:txBody>
          <a:bodyPr rtlCol="0" anchor="t" anchorCtr="0"/>
          <a:lstStyle/>
          <a:p>
            <a:pPr algn="ctr"/>
            <a:r>
              <a:rPr lang="zh-CN" altLang="en-US" sz="1100" dirty="0"/>
              <a:t>调用后台取数据</a:t>
            </a:r>
            <a:endParaRPr lang="en-US" altLang="zh-CN" sz="1100" dirty="0"/>
          </a:p>
          <a:p>
            <a:pPr algn="ctr"/>
            <a:r>
              <a:rPr lang="en-US" altLang="zh-CN" sz="1100" dirty="0" err="1"/>
              <a:t>modelLoadEvent</a:t>
            </a:r>
            <a:endParaRPr lang="zh-CN" altLang="en-US" sz="1100" dirty="0"/>
          </a:p>
        </p:txBody>
      </p:sp>
      <p:cxnSp>
        <p:nvCxnSpPr>
          <p:cNvPr id="99" name="直接箭头连接符 98"/>
          <p:cNvCxnSpPr>
            <a:stCxn id="63" idx="2"/>
            <a:endCxn id="57" idx="0"/>
          </p:cNvCxnSpPr>
          <p:nvPr/>
        </p:nvCxnSpPr>
        <p:spPr>
          <a:xfrm rot="5400000" flipH="1">
            <a:off x="3399189" y="493163"/>
            <a:ext cx="2315294" cy="4722200"/>
          </a:xfrm>
          <a:prstGeom prst="bentConnector5">
            <a:avLst>
              <a:gd name="adj1" fmla="val -9873"/>
              <a:gd name="adj2" fmla="val 56383"/>
              <a:gd name="adj3" fmla="val 109873"/>
            </a:avLst>
          </a:prstGeom>
          <a:ln>
            <a:tailEnd type="arrow"/>
          </a:ln>
        </p:spPr>
        <p:style>
          <a:lnRef idx="2">
            <a:schemeClr val="accent1"/>
          </a:lnRef>
          <a:fillRef idx="0">
            <a:schemeClr val="accent1"/>
          </a:fillRef>
          <a:effectRef idx="1">
            <a:schemeClr val="accent1"/>
          </a:effectRef>
          <a:fontRef idx="minor">
            <a:schemeClr val="tx1"/>
          </a:fontRef>
        </p:style>
      </p:cxnSp>
      <p:sp>
        <p:nvSpPr>
          <p:cNvPr id="116" name="TextBox 115"/>
          <p:cNvSpPr txBox="1"/>
          <p:nvPr/>
        </p:nvSpPr>
        <p:spPr>
          <a:xfrm>
            <a:off x="5164788" y="4443958"/>
            <a:ext cx="1081878" cy="276999"/>
          </a:xfrm>
          <a:prstGeom prst="rect">
            <a:avLst/>
          </a:prstGeom>
          <a:noFill/>
        </p:spPr>
        <p:txBody>
          <a:bodyPr wrap="square" rtlCol="0">
            <a:spAutoFit/>
          </a:bodyPr>
          <a:lstStyle/>
          <a:p>
            <a:r>
              <a:rPr lang="en-US" altLang="zh-CN" sz="1200" dirty="0" smtClean="0"/>
              <a:t>-</a:t>
            </a:r>
            <a:r>
              <a:rPr lang="zh-CN" altLang="en-US" sz="1200" dirty="0" smtClean="0"/>
              <a:t>嵌套事件</a:t>
            </a:r>
            <a:endParaRPr lang="zh-CN" altLang="en-US" sz="1200" dirty="0"/>
          </a:p>
        </p:txBody>
      </p:sp>
      <p:sp>
        <p:nvSpPr>
          <p:cNvPr id="117" name="矩形 116"/>
          <p:cNvSpPr/>
          <p:nvPr/>
        </p:nvSpPr>
        <p:spPr>
          <a:xfrm>
            <a:off x="2843808" y="4369469"/>
            <a:ext cx="306034" cy="43204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sz="1100" dirty="0"/>
          </a:p>
        </p:txBody>
      </p:sp>
      <p:sp>
        <p:nvSpPr>
          <p:cNvPr id="118" name="矩形 117"/>
          <p:cNvSpPr/>
          <p:nvPr/>
        </p:nvSpPr>
        <p:spPr>
          <a:xfrm>
            <a:off x="3128642" y="4368607"/>
            <a:ext cx="90010" cy="433772"/>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19" name="TextBox 118"/>
          <p:cNvSpPr txBox="1"/>
          <p:nvPr/>
        </p:nvSpPr>
        <p:spPr>
          <a:xfrm>
            <a:off x="3230850" y="4362197"/>
            <a:ext cx="1350878" cy="461665"/>
          </a:xfrm>
          <a:prstGeom prst="rect">
            <a:avLst/>
          </a:prstGeom>
          <a:noFill/>
        </p:spPr>
        <p:txBody>
          <a:bodyPr wrap="square" rtlCol="0">
            <a:spAutoFit/>
          </a:bodyPr>
          <a:lstStyle/>
          <a:p>
            <a:r>
              <a:rPr lang="zh-CN" altLang="en-US" sz="1200" dirty="0" smtClean="0"/>
              <a:t>仅能</a:t>
            </a:r>
            <a:r>
              <a:rPr lang="en-US" altLang="zh-CN" sz="1200" dirty="0" smtClean="0"/>
              <a:t>after</a:t>
            </a:r>
            <a:r>
              <a:rPr lang="zh-CN" altLang="en-US" sz="1200" dirty="0" smtClean="0"/>
              <a:t>方式插入业务逻辑</a:t>
            </a:r>
            <a:endParaRPr lang="zh-CN" altLang="en-US" sz="1200" dirty="0"/>
          </a:p>
        </p:txBody>
      </p:sp>
      <p:sp>
        <p:nvSpPr>
          <p:cNvPr id="135" name="矩形 134"/>
          <p:cNvSpPr/>
          <p:nvPr/>
        </p:nvSpPr>
        <p:spPr>
          <a:xfrm>
            <a:off x="6543727" y="4374036"/>
            <a:ext cx="360040" cy="432048"/>
          </a:xfrm>
          <a:prstGeom prst="rect">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sz="1100" dirty="0"/>
          </a:p>
        </p:txBody>
      </p:sp>
      <p:sp>
        <p:nvSpPr>
          <p:cNvPr id="136" name="矩形 135"/>
          <p:cNvSpPr/>
          <p:nvPr/>
        </p:nvSpPr>
        <p:spPr>
          <a:xfrm>
            <a:off x="6903767" y="4371950"/>
            <a:ext cx="90010" cy="433772"/>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8" name="TextBox 137"/>
          <p:cNvSpPr txBox="1"/>
          <p:nvPr/>
        </p:nvSpPr>
        <p:spPr>
          <a:xfrm>
            <a:off x="6983018" y="4371950"/>
            <a:ext cx="2160982" cy="461665"/>
          </a:xfrm>
          <a:prstGeom prst="rect">
            <a:avLst/>
          </a:prstGeom>
          <a:noFill/>
        </p:spPr>
        <p:txBody>
          <a:bodyPr wrap="square" rtlCol="0">
            <a:spAutoFit/>
          </a:bodyPr>
          <a:lstStyle/>
          <a:p>
            <a:r>
              <a:rPr lang="zh-CN" altLang="en-US" sz="1200" dirty="0" smtClean="0"/>
              <a:t>可以</a:t>
            </a:r>
            <a:r>
              <a:rPr lang="en-US" altLang="zh-CN" sz="1200" dirty="0" smtClean="0"/>
              <a:t>override/after</a:t>
            </a:r>
            <a:r>
              <a:rPr lang="zh-CN" altLang="en-US" sz="1200" dirty="0" smtClean="0"/>
              <a:t>方式插入业务逻辑</a:t>
            </a:r>
            <a:endParaRPr lang="zh-CN" altLang="en-US" sz="1200" dirty="0"/>
          </a:p>
        </p:txBody>
      </p:sp>
      <p:grpSp>
        <p:nvGrpSpPr>
          <p:cNvPr id="42" name="组合 41"/>
          <p:cNvGrpSpPr/>
          <p:nvPr/>
        </p:nvGrpSpPr>
        <p:grpSpPr>
          <a:xfrm>
            <a:off x="611558" y="1890673"/>
            <a:ext cx="1800200" cy="537061"/>
            <a:chOff x="611558" y="1799941"/>
            <a:chExt cx="1800200" cy="537061"/>
          </a:xfrm>
        </p:grpSpPr>
        <p:sp>
          <p:nvSpPr>
            <p:cNvPr id="39" name="矩形 38"/>
            <p:cNvSpPr/>
            <p:nvPr/>
          </p:nvSpPr>
          <p:spPr>
            <a:xfrm>
              <a:off x="611559" y="1810789"/>
              <a:ext cx="1800199" cy="52621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页面渲染</a:t>
              </a:r>
              <a:endParaRPr lang="en-US" altLang="zh-CN" sz="1100" dirty="0" smtClean="0"/>
            </a:p>
            <a:p>
              <a:pPr algn="ctr"/>
              <a:r>
                <a:rPr lang="en-US" altLang="zh-CN" sz="1100" dirty="0" err="1" smtClean="0"/>
                <a:t>pageOnRenderEvent</a:t>
              </a:r>
              <a:endParaRPr lang="zh-CN" altLang="en-US" sz="1100" dirty="0"/>
            </a:p>
          </p:txBody>
        </p:sp>
        <p:sp>
          <p:nvSpPr>
            <p:cNvPr id="182" name="矩形 181"/>
            <p:cNvSpPr/>
            <p:nvPr/>
          </p:nvSpPr>
          <p:spPr>
            <a:xfrm>
              <a:off x="611558" y="1799941"/>
              <a:ext cx="1800199" cy="56728"/>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611557" y="2611692"/>
            <a:ext cx="1800201" cy="536122"/>
            <a:chOff x="611557" y="2539684"/>
            <a:chExt cx="1800201" cy="536122"/>
          </a:xfrm>
        </p:grpSpPr>
        <p:sp>
          <p:nvSpPr>
            <p:cNvPr id="46" name="矩形 45"/>
            <p:cNvSpPr/>
            <p:nvPr/>
          </p:nvSpPr>
          <p:spPr>
            <a:xfrm>
              <a:off x="611560" y="2539684"/>
              <a:ext cx="1800198" cy="53612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初始化数据</a:t>
              </a:r>
              <a:endParaRPr lang="en-US" altLang="zh-CN" sz="1100" dirty="0" smtClean="0"/>
            </a:p>
            <a:p>
              <a:pPr algn="ctr"/>
              <a:r>
                <a:rPr lang="en-US" altLang="zh-CN" sz="1100" dirty="0" err="1" smtClean="0"/>
                <a:t>initDataEvent</a:t>
              </a:r>
              <a:endParaRPr lang="zh-CN" altLang="en-US" sz="1100" dirty="0"/>
            </a:p>
          </p:txBody>
        </p:sp>
        <p:sp>
          <p:nvSpPr>
            <p:cNvPr id="183" name="矩形 182"/>
            <p:cNvSpPr/>
            <p:nvPr/>
          </p:nvSpPr>
          <p:spPr>
            <a:xfrm>
              <a:off x="611557" y="3019078"/>
              <a:ext cx="1800199" cy="56728"/>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cxnSp>
        <p:nvCxnSpPr>
          <p:cNvPr id="184" name="直接箭头连接符 183"/>
          <p:cNvCxnSpPr/>
          <p:nvPr/>
        </p:nvCxnSpPr>
        <p:spPr>
          <a:xfrm>
            <a:off x="2676371" y="4593889"/>
            <a:ext cx="16743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6" name="直接箭头连接符 185"/>
          <p:cNvCxnSpPr/>
          <p:nvPr/>
        </p:nvCxnSpPr>
        <p:spPr>
          <a:xfrm>
            <a:off x="6402785" y="4588836"/>
            <a:ext cx="16743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92" name="组合 91"/>
          <p:cNvGrpSpPr/>
          <p:nvPr/>
        </p:nvGrpSpPr>
        <p:grpSpPr>
          <a:xfrm>
            <a:off x="5015400" y="2615999"/>
            <a:ext cx="1657478" cy="531815"/>
            <a:chOff x="5004048" y="2067740"/>
            <a:chExt cx="1737701" cy="576018"/>
          </a:xfrm>
        </p:grpSpPr>
        <p:sp>
          <p:nvSpPr>
            <p:cNvPr id="190" name="矩形 189"/>
            <p:cNvSpPr/>
            <p:nvPr/>
          </p:nvSpPr>
          <p:spPr>
            <a:xfrm>
              <a:off x="5004048" y="2067740"/>
              <a:ext cx="1728192" cy="576018"/>
            </a:xfrm>
            <a:prstGeom prst="rect">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设置关联实体取数属性</a:t>
              </a:r>
              <a:endParaRPr lang="en-US" altLang="zh-CN" sz="1100" dirty="0" smtClean="0"/>
            </a:p>
            <a:p>
              <a:pPr algn="ctr"/>
              <a:r>
                <a:rPr lang="en-US" altLang="zh-CN" sz="1100" dirty="0" err="1" smtClean="0"/>
                <a:t>modelFieldSelecterEvent</a:t>
              </a:r>
              <a:endParaRPr lang="zh-CN" altLang="en-US" sz="1100" dirty="0"/>
            </a:p>
          </p:txBody>
        </p:sp>
        <p:sp>
          <p:nvSpPr>
            <p:cNvPr id="199" name="矩形 198"/>
            <p:cNvSpPr/>
            <p:nvPr/>
          </p:nvSpPr>
          <p:spPr>
            <a:xfrm>
              <a:off x="5004048" y="2567577"/>
              <a:ext cx="1737701" cy="76181"/>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sp>
        <p:nvSpPr>
          <p:cNvPr id="204" name="矩形 203"/>
          <p:cNvSpPr/>
          <p:nvPr/>
        </p:nvSpPr>
        <p:spPr>
          <a:xfrm>
            <a:off x="7094123" y="3365906"/>
            <a:ext cx="1737701" cy="76181"/>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cxnSp>
        <p:nvCxnSpPr>
          <p:cNvPr id="205" name="直接箭头连接符 204"/>
          <p:cNvCxnSpPr>
            <a:stCxn id="16" idx="2"/>
            <a:endCxn id="18" idx="0"/>
          </p:cNvCxnSpPr>
          <p:nvPr/>
        </p:nvCxnSpPr>
        <p:spPr>
          <a:xfrm>
            <a:off x="5823366" y="1714813"/>
            <a:ext cx="11805" cy="4498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7" name="直接箭头连接符 106"/>
          <p:cNvCxnSpPr>
            <a:stCxn id="85" idx="2"/>
            <a:endCxn id="58" idx="2"/>
          </p:cNvCxnSpPr>
          <p:nvPr/>
        </p:nvCxnSpPr>
        <p:spPr>
          <a:xfrm rot="16200000" flipH="1">
            <a:off x="1693671" y="3757891"/>
            <a:ext cx="317196" cy="681217"/>
          </a:xfrm>
          <a:prstGeom prst="bentConnector5">
            <a:avLst>
              <a:gd name="adj1" fmla="val 22701"/>
              <a:gd name="adj2" fmla="val 101093"/>
              <a:gd name="adj3" fmla="val 106799"/>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2" name="直接箭头连接符 71"/>
          <p:cNvCxnSpPr>
            <a:stCxn id="204" idx="2"/>
            <a:endCxn id="63" idx="2"/>
          </p:cNvCxnSpPr>
          <p:nvPr/>
        </p:nvCxnSpPr>
        <p:spPr>
          <a:xfrm rot="5400000">
            <a:off x="7155544" y="3204479"/>
            <a:ext cx="569823" cy="1045038"/>
          </a:xfrm>
          <a:prstGeom prst="bentConnector5">
            <a:avLst>
              <a:gd name="adj1" fmla="val 49085"/>
              <a:gd name="adj2" fmla="val 59217"/>
              <a:gd name="adj3" fmla="val 49284"/>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2" name="直接箭头连接符 71"/>
          <p:cNvCxnSpPr>
            <a:stCxn id="57" idx="0"/>
            <a:endCxn id="182" idx="0"/>
          </p:cNvCxnSpPr>
          <p:nvPr/>
        </p:nvCxnSpPr>
        <p:spPr>
          <a:xfrm rot="16200000" flipH="1" flipV="1">
            <a:off x="1756668" y="1451605"/>
            <a:ext cx="194057" cy="684078"/>
          </a:xfrm>
          <a:prstGeom prst="bentConnector3">
            <a:avLst>
              <a:gd name="adj1" fmla="val 24449"/>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1" name="直接箭头连接符 71"/>
          <p:cNvCxnSpPr>
            <a:stCxn id="58" idx="2"/>
            <a:endCxn id="79" idx="0"/>
          </p:cNvCxnSpPr>
          <p:nvPr/>
        </p:nvCxnSpPr>
        <p:spPr>
          <a:xfrm rot="5400000">
            <a:off x="1722836" y="4045924"/>
            <a:ext cx="258868" cy="681217"/>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2" name="直接箭头连接符 101"/>
          <p:cNvCxnSpPr>
            <a:stCxn id="62" idx="1"/>
            <a:endCxn id="16" idx="1"/>
          </p:cNvCxnSpPr>
          <p:nvPr/>
        </p:nvCxnSpPr>
        <p:spPr>
          <a:xfrm rot="10800000" flipH="1">
            <a:off x="4794518" y="1390777"/>
            <a:ext cx="524792" cy="995274"/>
          </a:xfrm>
          <a:prstGeom prst="bentConnector3">
            <a:avLst>
              <a:gd name="adj1" fmla="val 13972"/>
            </a:avLst>
          </a:prstGeom>
          <a:ln>
            <a:tailEnd type="arrow"/>
          </a:ln>
        </p:spPr>
        <p:style>
          <a:lnRef idx="2">
            <a:schemeClr val="accent1"/>
          </a:lnRef>
          <a:fillRef idx="0">
            <a:schemeClr val="accent1"/>
          </a:fillRef>
          <a:effectRef idx="1">
            <a:schemeClr val="accent1"/>
          </a:effectRef>
          <a:fontRef idx="minor">
            <a:schemeClr val="tx1"/>
          </a:fontRef>
        </p:style>
      </p:cxnSp>
      <p:grpSp>
        <p:nvGrpSpPr>
          <p:cNvPr id="113" name="组合 112"/>
          <p:cNvGrpSpPr/>
          <p:nvPr/>
        </p:nvGrpSpPr>
        <p:grpSpPr>
          <a:xfrm>
            <a:off x="4814735" y="4443958"/>
            <a:ext cx="314055" cy="331052"/>
            <a:chOff x="317811" y="1696616"/>
            <a:chExt cx="3750133" cy="2560482"/>
          </a:xfrm>
        </p:grpSpPr>
        <p:sp>
          <p:nvSpPr>
            <p:cNvPr id="114" name="矩形 113"/>
            <p:cNvSpPr/>
            <p:nvPr/>
          </p:nvSpPr>
          <p:spPr>
            <a:xfrm>
              <a:off x="323528" y="1696616"/>
              <a:ext cx="3744416" cy="2531318"/>
            </a:xfrm>
            <a:prstGeom prst="rect">
              <a:avLst/>
            </a:prstGeom>
            <a:solidFill>
              <a:schemeClr val="accent2">
                <a:lumMod val="20000"/>
                <a:lumOff val="80000"/>
              </a:schemeClr>
            </a:solidFill>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sz="1100" dirty="0"/>
            </a:p>
          </p:txBody>
        </p:sp>
        <p:sp>
          <p:nvSpPr>
            <p:cNvPr id="120" name="矩形 119"/>
            <p:cNvSpPr/>
            <p:nvPr/>
          </p:nvSpPr>
          <p:spPr>
            <a:xfrm>
              <a:off x="317811" y="4083918"/>
              <a:ext cx="3750133" cy="173180"/>
            </a:xfrm>
            <a:prstGeom prst="rect">
              <a:avLst/>
            </a:prstGeom>
            <a:solidFill>
              <a:srgbClr val="FFC000"/>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sp>
        <p:nvSpPr>
          <p:cNvPr id="121" name="矩形 120"/>
          <p:cNvSpPr/>
          <p:nvPr/>
        </p:nvSpPr>
        <p:spPr>
          <a:xfrm>
            <a:off x="4943912" y="3377394"/>
            <a:ext cx="1783038" cy="64692"/>
          </a:xfrm>
          <a:prstGeom prst="rect">
            <a:avLst/>
          </a:prstGeom>
          <a:solidFill>
            <a:srgbClr val="FFC000"/>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cxnSp>
        <p:nvCxnSpPr>
          <p:cNvPr id="127" name="直接箭头连接符 126"/>
          <p:cNvCxnSpPr>
            <a:stCxn id="18" idx="0"/>
            <a:endCxn id="190" idx="0"/>
          </p:cNvCxnSpPr>
          <p:nvPr/>
        </p:nvCxnSpPr>
        <p:spPr>
          <a:xfrm>
            <a:off x="5835171" y="2164627"/>
            <a:ext cx="4433" cy="4513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0" name="直接箭头连接符 129"/>
          <p:cNvCxnSpPr>
            <a:stCxn id="121" idx="2"/>
            <a:endCxn id="28" idx="1"/>
          </p:cNvCxnSpPr>
          <p:nvPr/>
        </p:nvCxnSpPr>
        <p:spPr>
          <a:xfrm rot="5400000" flipH="1" flipV="1">
            <a:off x="6321932" y="2686236"/>
            <a:ext cx="269349" cy="1242352"/>
          </a:xfrm>
          <a:prstGeom prst="bentConnector4">
            <a:avLst>
              <a:gd name="adj1" fmla="val -84871"/>
              <a:gd name="adj2" fmla="val 80325"/>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61906857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2"/>
          <p:cNvSpPr txBox="1">
            <a:spLocks/>
          </p:cNvSpPr>
          <p:nvPr/>
        </p:nvSpPr>
        <p:spPr>
          <a:xfrm>
            <a:off x="251519" y="0"/>
            <a:ext cx="7128197" cy="520095"/>
          </a:xfrm>
          <a:prstGeom prst="rect">
            <a:avLst/>
          </a:prstGeom>
        </p:spPr>
        <p:txBody>
          <a:bodyPr vert="horz" lIns="91440" tIns="45720" rIns="91440" bIns="45720" rtlCol="0" anchor="ctr">
            <a:normAutofit/>
          </a:bodyPr>
          <a:lstStyle>
            <a:lvl1pPr algn="l" defTabSz="457200" rtl="0" eaLnBrk="1" latinLnBrk="0" hangingPunct="1">
              <a:spcBef>
                <a:spcPct val="0"/>
              </a:spcBef>
              <a:buNone/>
              <a:defRPr kumimoji="1" lang="zh-CN" altLang="en-US" sz="2600" b="0" i="0" kern="1200">
                <a:solidFill>
                  <a:schemeClr val="tx1"/>
                </a:solidFill>
                <a:latin typeface="微软雅黑"/>
                <a:ea typeface="微软雅黑"/>
                <a:cs typeface="微软雅黑"/>
              </a:defRPr>
            </a:lvl1pPr>
          </a:lstStyle>
          <a:p>
            <a:r>
              <a:rPr lang="zh-CN" altLang="en-US" dirty="0" smtClean="0"/>
              <a:t>编辑类型页面打开时业务可插入事件应用说明</a:t>
            </a:r>
            <a:endParaRPr lang="zh-CN" altLang="en-US" dirty="0"/>
          </a:p>
        </p:txBody>
      </p:sp>
      <p:sp>
        <p:nvSpPr>
          <p:cNvPr id="15" name="矩形 14"/>
          <p:cNvSpPr/>
          <p:nvPr/>
        </p:nvSpPr>
        <p:spPr>
          <a:xfrm>
            <a:off x="180064" y="894080"/>
            <a:ext cx="1728192" cy="597550"/>
          </a:xfrm>
          <a:prstGeom prst="rect">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创建新数据</a:t>
            </a:r>
            <a:endParaRPr lang="en-US" altLang="zh-CN" sz="1100" dirty="0" smtClean="0"/>
          </a:p>
          <a:p>
            <a:pPr algn="ctr"/>
            <a:r>
              <a:rPr lang="en-US" altLang="zh-CN" sz="1100" dirty="0" err="1" smtClean="0"/>
              <a:t>modelCreateEvent</a:t>
            </a:r>
            <a:endParaRPr lang="zh-CN" altLang="en-US" sz="1100" dirty="0"/>
          </a:p>
        </p:txBody>
      </p:sp>
      <p:sp>
        <p:nvSpPr>
          <p:cNvPr id="16" name="矩形 15"/>
          <p:cNvSpPr/>
          <p:nvPr/>
        </p:nvSpPr>
        <p:spPr>
          <a:xfrm>
            <a:off x="180064" y="2499742"/>
            <a:ext cx="1728192" cy="432048"/>
          </a:xfrm>
          <a:prstGeom prst="rect">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调用后台取数据</a:t>
            </a:r>
            <a:endParaRPr lang="en-US" altLang="zh-CN" sz="1100" dirty="0" smtClean="0"/>
          </a:p>
          <a:p>
            <a:pPr algn="ctr"/>
            <a:r>
              <a:rPr lang="en-US" altLang="zh-CN" sz="1100" dirty="0" err="1" smtClean="0"/>
              <a:t>modelLoadEvent</a:t>
            </a:r>
            <a:endParaRPr lang="zh-CN" altLang="en-US" sz="1100" dirty="0"/>
          </a:p>
        </p:txBody>
      </p:sp>
      <p:sp>
        <p:nvSpPr>
          <p:cNvPr id="17" name="矩形 16"/>
          <p:cNvSpPr/>
          <p:nvPr/>
        </p:nvSpPr>
        <p:spPr>
          <a:xfrm>
            <a:off x="180064" y="3063669"/>
            <a:ext cx="1728192" cy="531156"/>
          </a:xfrm>
          <a:prstGeom prst="rect">
            <a:avLst/>
          </a:prstGeom>
          <a:solidFill>
            <a:schemeClr val="bg1"/>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初始化数据</a:t>
            </a:r>
            <a:endParaRPr lang="en-US" altLang="zh-CN" sz="1100" dirty="0" smtClean="0"/>
          </a:p>
          <a:p>
            <a:pPr algn="ctr"/>
            <a:r>
              <a:rPr lang="en-US" altLang="zh-CN" sz="1100" dirty="0" err="1"/>
              <a:t>initDataEventAction</a:t>
            </a:r>
            <a:endParaRPr lang="zh-CN" altLang="en-US" sz="1100" dirty="0"/>
          </a:p>
        </p:txBody>
      </p:sp>
      <p:sp>
        <p:nvSpPr>
          <p:cNvPr id="19" name="矩形 18"/>
          <p:cNvSpPr/>
          <p:nvPr/>
        </p:nvSpPr>
        <p:spPr>
          <a:xfrm>
            <a:off x="5295261" y="894080"/>
            <a:ext cx="1404953" cy="60571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页面渲染</a:t>
            </a:r>
            <a:endParaRPr lang="en-US" altLang="zh-CN" sz="1100" dirty="0" smtClean="0"/>
          </a:p>
          <a:p>
            <a:pPr algn="ctr"/>
            <a:r>
              <a:rPr lang="en-US" altLang="zh-CN" sz="1100" dirty="0" err="1" smtClean="0"/>
              <a:t>pageOnRenderEvent</a:t>
            </a:r>
            <a:endParaRPr lang="zh-CN" altLang="en-US" sz="1100" dirty="0"/>
          </a:p>
        </p:txBody>
      </p:sp>
      <p:sp>
        <p:nvSpPr>
          <p:cNvPr id="20" name="矩形 19"/>
          <p:cNvSpPr/>
          <p:nvPr/>
        </p:nvSpPr>
        <p:spPr>
          <a:xfrm>
            <a:off x="5304918" y="908635"/>
            <a:ext cx="1408860" cy="45719"/>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1" name="矩形 20"/>
          <p:cNvSpPr/>
          <p:nvPr/>
        </p:nvSpPr>
        <p:spPr>
          <a:xfrm>
            <a:off x="5308258" y="1593573"/>
            <a:ext cx="1405520" cy="54612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初始化数据</a:t>
            </a:r>
            <a:endParaRPr lang="en-US" altLang="zh-CN" sz="1100" dirty="0" smtClean="0"/>
          </a:p>
          <a:p>
            <a:pPr algn="ctr"/>
            <a:r>
              <a:rPr lang="en-US" altLang="zh-CN" sz="1100" dirty="0" err="1" smtClean="0"/>
              <a:t>initDataEvent</a:t>
            </a:r>
            <a:endParaRPr lang="zh-CN" altLang="en-US" sz="1100" dirty="0"/>
          </a:p>
        </p:txBody>
      </p:sp>
      <p:sp>
        <p:nvSpPr>
          <p:cNvPr id="22" name="矩形 21"/>
          <p:cNvSpPr/>
          <p:nvPr/>
        </p:nvSpPr>
        <p:spPr>
          <a:xfrm>
            <a:off x="5308258" y="2067694"/>
            <a:ext cx="1405520" cy="73732"/>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5292079" y="2213434"/>
            <a:ext cx="1408133" cy="655261"/>
            <a:chOff x="5292080" y="3000324"/>
            <a:chExt cx="1226638" cy="655261"/>
          </a:xfrm>
        </p:grpSpPr>
        <p:sp>
          <p:nvSpPr>
            <p:cNvPr id="24" name="矩形 23"/>
            <p:cNvSpPr/>
            <p:nvPr/>
          </p:nvSpPr>
          <p:spPr>
            <a:xfrm>
              <a:off x="5294582" y="3000324"/>
              <a:ext cx="1224136" cy="65154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数据加载</a:t>
              </a:r>
              <a:endParaRPr lang="en-US" altLang="zh-CN" sz="1100" dirty="0" smtClean="0"/>
            </a:p>
            <a:p>
              <a:pPr algn="ctr"/>
              <a:r>
                <a:rPr lang="en-US" altLang="zh-CN" sz="1100" dirty="0" err="1" smtClean="0"/>
                <a:t>fieldLoadEvent</a:t>
              </a:r>
              <a:endParaRPr lang="zh-CN" altLang="en-US" sz="1100" dirty="0"/>
            </a:p>
          </p:txBody>
        </p:sp>
        <p:sp>
          <p:nvSpPr>
            <p:cNvPr id="25" name="矩形 24"/>
            <p:cNvSpPr/>
            <p:nvPr/>
          </p:nvSpPr>
          <p:spPr>
            <a:xfrm>
              <a:off x="5292080" y="3581853"/>
              <a:ext cx="1226638" cy="73732"/>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6" name="矩形 25"/>
            <p:cNvSpPr/>
            <p:nvPr/>
          </p:nvSpPr>
          <p:spPr>
            <a:xfrm>
              <a:off x="5307093" y="3000324"/>
              <a:ext cx="1211625" cy="75482"/>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sp>
        <p:nvSpPr>
          <p:cNvPr id="27" name="TextBox 26"/>
          <p:cNvSpPr txBox="1"/>
          <p:nvPr/>
        </p:nvSpPr>
        <p:spPr>
          <a:xfrm>
            <a:off x="331932" y="555526"/>
            <a:ext cx="1568470"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Web Server</a:t>
            </a:r>
            <a:endParaRPr lang="zh-CN" altLang="en-US" sz="1600" dirty="0">
              <a:solidFill>
                <a:srgbClr val="FF0000"/>
              </a:solidFill>
              <a:latin typeface="宋体" charset="-122"/>
              <a:ea typeface="宋体" charset="-122"/>
            </a:endParaRPr>
          </a:p>
        </p:txBody>
      </p:sp>
      <p:sp>
        <p:nvSpPr>
          <p:cNvPr id="28" name="TextBox 27"/>
          <p:cNvSpPr txBox="1"/>
          <p:nvPr/>
        </p:nvSpPr>
        <p:spPr>
          <a:xfrm>
            <a:off x="5292080" y="555526"/>
            <a:ext cx="1568470"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Browse/</a:t>
            </a:r>
            <a:r>
              <a:rPr lang="en-US" altLang="zh-CN" sz="1600" dirty="0" err="1" smtClean="0">
                <a:solidFill>
                  <a:srgbClr val="FF0000"/>
                </a:solidFill>
                <a:latin typeface="宋体" charset="-122"/>
                <a:ea typeface="宋体" charset="-122"/>
              </a:rPr>
              <a:t>js</a:t>
            </a:r>
            <a:endParaRPr lang="zh-CN" altLang="en-US" sz="1600" dirty="0">
              <a:solidFill>
                <a:srgbClr val="FF0000"/>
              </a:solidFill>
              <a:latin typeface="宋体" charset="-122"/>
              <a:ea typeface="宋体" charset="-122"/>
            </a:endParaRPr>
          </a:p>
        </p:txBody>
      </p:sp>
      <p:sp>
        <p:nvSpPr>
          <p:cNvPr id="29" name="圆角矩形标注 28"/>
          <p:cNvSpPr/>
          <p:nvPr/>
        </p:nvSpPr>
        <p:spPr>
          <a:xfrm>
            <a:off x="2228425" y="813884"/>
            <a:ext cx="2736304" cy="660209"/>
          </a:xfrm>
          <a:prstGeom prst="wedgeRoundRectCallout">
            <a:avLst>
              <a:gd name="adj1" fmla="val -62075"/>
              <a:gd name="adj2" fmla="val 16910"/>
              <a:gd name="adj3" fmla="val 16667"/>
            </a:avLst>
          </a:prstGeom>
        </p:spPr>
        <p:style>
          <a:lnRef idx="2">
            <a:schemeClr val="accent5"/>
          </a:lnRef>
          <a:fillRef idx="1">
            <a:schemeClr val="lt1"/>
          </a:fillRef>
          <a:effectRef idx="0">
            <a:schemeClr val="accent5"/>
          </a:effectRef>
          <a:fontRef idx="minor">
            <a:schemeClr val="dk1"/>
          </a:fontRef>
        </p:style>
        <p:txBody>
          <a:bodyPr rtlCol="0" anchor="t" anchorCtr="0"/>
          <a:lstStyle/>
          <a:p>
            <a:r>
              <a:rPr lang="en-US" altLang="zh-CN" sz="1100" dirty="0" smtClean="0"/>
              <a:t>1.</a:t>
            </a:r>
            <a:r>
              <a:rPr lang="zh-CN" altLang="en-US" sz="1100" dirty="0" smtClean="0"/>
              <a:t>新建单据时设置各字段默认值</a:t>
            </a:r>
            <a:endParaRPr lang="en-US" altLang="zh-CN" sz="1100" dirty="0" smtClean="0"/>
          </a:p>
          <a:p>
            <a:r>
              <a:rPr lang="en-US" altLang="zh-CN" sz="1100" dirty="0" smtClean="0"/>
              <a:t>2.</a:t>
            </a:r>
            <a:r>
              <a:rPr lang="zh-CN" altLang="en-US" sz="1100" dirty="0" smtClean="0"/>
              <a:t>建议采用</a:t>
            </a:r>
            <a:r>
              <a:rPr lang="en-US" altLang="zh-CN" sz="1100" dirty="0" smtClean="0"/>
              <a:t>after</a:t>
            </a:r>
            <a:r>
              <a:rPr lang="zh-CN" altLang="en-US" sz="1100" dirty="0" smtClean="0"/>
              <a:t>方式插入，框架中已自动设置主业务组织、编码规则等默认值</a:t>
            </a:r>
            <a:endParaRPr lang="zh-CN" altLang="en-US" sz="1100" dirty="0"/>
          </a:p>
        </p:txBody>
      </p:sp>
      <p:sp>
        <p:nvSpPr>
          <p:cNvPr id="30" name="圆角矩形标注 29"/>
          <p:cNvSpPr/>
          <p:nvPr/>
        </p:nvSpPr>
        <p:spPr>
          <a:xfrm>
            <a:off x="2228425" y="2323540"/>
            <a:ext cx="2736304" cy="660209"/>
          </a:xfrm>
          <a:prstGeom prst="wedgeRoundRectCallout">
            <a:avLst>
              <a:gd name="adj1" fmla="val -61444"/>
              <a:gd name="adj2" fmla="val 5150"/>
              <a:gd name="adj3" fmla="val 16667"/>
            </a:avLst>
          </a:prstGeom>
        </p:spPr>
        <p:style>
          <a:lnRef idx="2">
            <a:schemeClr val="accent5"/>
          </a:lnRef>
          <a:fillRef idx="1">
            <a:schemeClr val="lt1"/>
          </a:fillRef>
          <a:effectRef idx="0">
            <a:schemeClr val="accent5"/>
          </a:effectRef>
          <a:fontRef idx="minor">
            <a:schemeClr val="dk1"/>
          </a:fontRef>
        </p:style>
        <p:txBody>
          <a:bodyPr rtlCol="0" anchor="t" anchorCtr="0"/>
          <a:lstStyle/>
          <a:p>
            <a:r>
              <a:rPr lang="en-US" altLang="zh-CN" sz="1100" dirty="0" smtClean="0"/>
              <a:t>1.</a:t>
            </a:r>
            <a:r>
              <a:rPr lang="zh-CN" altLang="en-US" sz="1100" dirty="0" smtClean="0"/>
              <a:t>编辑查看单据时框架取单据的详细信息</a:t>
            </a:r>
            <a:endParaRPr lang="en-US" altLang="zh-CN" sz="1100" dirty="0" smtClean="0"/>
          </a:p>
          <a:p>
            <a:r>
              <a:rPr lang="en-US" altLang="zh-CN" sz="1100" dirty="0" smtClean="0"/>
              <a:t>2.</a:t>
            </a:r>
            <a:r>
              <a:rPr lang="zh-CN" altLang="en-US" sz="1100" dirty="0"/>
              <a:t>建议</a:t>
            </a:r>
            <a:r>
              <a:rPr lang="zh-CN" altLang="en-US" sz="1100" dirty="0" smtClean="0"/>
              <a:t>采用</a:t>
            </a:r>
            <a:r>
              <a:rPr lang="en-US" altLang="zh-CN" sz="1100" dirty="0" smtClean="0"/>
              <a:t>after</a:t>
            </a:r>
            <a:r>
              <a:rPr lang="zh-CN" altLang="en-US" sz="1100" dirty="0" smtClean="0"/>
              <a:t>方式插入，业务可插入数据模型的特殊处理</a:t>
            </a:r>
            <a:endParaRPr lang="zh-CN" altLang="en-US" sz="1100" dirty="0"/>
          </a:p>
        </p:txBody>
      </p:sp>
      <p:sp>
        <p:nvSpPr>
          <p:cNvPr id="31" name="圆角矩形标注 30"/>
          <p:cNvSpPr/>
          <p:nvPr/>
        </p:nvSpPr>
        <p:spPr>
          <a:xfrm>
            <a:off x="2228425" y="3063669"/>
            <a:ext cx="2736304" cy="660209"/>
          </a:xfrm>
          <a:prstGeom prst="wedgeRoundRectCallout">
            <a:avLst>
              <a:gd name="adj1" fmla="val -62075"/>
              <a:gd name="adj2" fmla="val -5302"/>
              <a:gd name="adj3" fmla="val 16667"/>
            </a:avLst>
          </a:prstGeom>
        </p:spPr>
        <p:style>
          <a:lnRef idx="2">
            <a:schemeClr val="accent5"/>
          </a:lnRef>
          <a:fillRef idx="1">
            <a:schemeClr val="lt1"/>
          </a:fillRef>
          <a:effectRef idx="0">
            <a:schemeClr val="accent5"/>
          </a:effectRef>
          <a:fontRef idx="minor">
            <a:schemeClr val="dk1"/>
          </a:fontRef>
        </p:style>
        <p:txBody>
          <a:bodyPr rtlCol="0" anchor="t" anchorCtr="0"/>
          <a:lstStyle/>
          <a:p>
            <a:r>
              <a:rPr lang="en-US" altLang="zh-CN" sz="1100" dirty="0" smtClean="0"/>
              <a:t>1.</a:t>
            </a:r>
            <a:r>
              <a:rPr lang="zh-CN" altLang="en-US" sz="1100" dirty="0" smtClean="0"/>
              <a:t>业务可在这里调用后台取一些运行期需要使用的设置参数，可传递到前端</a:t>
            </a:r>
            <a:endParaRPr lang="en-US" altLang="zh-CN" sz="1100" dirty="0" smtClean="0"/>
          </a:p>
          <a:p>
            <a:r>
              <a:rPr lang="en-US" altLang="zh-CN" sz="1100" dirty="0" smtClean="0"/>
              <a:t>2.</a:t>
            </a:r>
            <a:r>
              <a:rPr lang="zh-CN" altLang="en-US" sz="1100" dirty="0" smtClean="0"/>
              <a:t>仅能采用</a:t>
            </a:r>
            <a:r>
              <a:rPr lang="en-US" altLang="zh-CN" sz="1100" dirty="0" smtClean="0"/>
              <a:t>after</a:t>
            </a:r>
            <a:r>
              <a:rPr lang="zh-CN" altLang="en-US" sz="1100" dirty="0" smtClean="0"/>
              <a:t>方式插入</a:t>
            </a:r>
            <a:endParaRPr lang="zh-CN" altLang="en-US" sz="1100" dirty="0"/>
          </a:p>
        </p:txBody>
      </p:sp>
      <p:sp>
        <p:nvSpPr>
          <p:cNvPr id="32" name="圆角矩形标注 31"/>
          <p:cNvSpPr/>
          <p:nvPr/>
        </p:nvSpPr>
        <p:spPr>
          <a:xfrm>
            <a:off x="2201819" y="3795886"/>
            <a:ext cx="2736304" cy="792088"/>
          </a:xfrm>
          <a:prstGeom prst="wedgeRoundRectCallout">
            <a:avLst>
              <a:gd name="adj1" fmla="val -61444"/>
              <a:gd name="adj2" fmla="val -20329"/>
              <a:gd name="adj3" fmla="val 16667"/>
            </a:avLst>
          </a:prstGeom>
        </p:spPr>
        <p:style>
          <a:lnRef idx="2">
            <a:schemeClr val="accent5"/>
          </a:lnRef>
          <a:fillRef idx="1">
            <a:schemeClr val="lt1"/>
          </a:fillRef>
          <a:effectRef idx="0">
            <a:schemeClr val="accent5"/>
          </a:effectRef>
          <a:fontRef idx="minor">
            <a:schemeClr val="dk1"/>
          </a:fontRef>
        </p:style>
        <p:txBody>
          <a:bodyPr rtlCol="0" anchor="t" anchorCtr="0"/>
          <a:lstStyle/>
          <a:p>
            <a:r>
              <a:rPr lang="en-US" altLang="zh-CN" sz="1100" dirty="0" smtClean="0"/>
              <a:t>1.pageOnLoadEvent</a:t>
            </a:r>
            <a:r>
              <a:rPr lang="zh-CN" altLang="en-US" sz="1100" dirty="0" smtClean="0"/>
              <a:t>只能以</a:t>
            </a:r>
            <a:r>
              <a:rPr lang="en-US" altLang="zh-CN" sz="1100" dirty="0" smtClean="0"/>
              <a:t>after</a:t>
            </a:r>
            <a:r>
              <a:rPr lang="zh-CN" altLang="en-US" sz="1100" dirty="0" smtClean="0"/>
              <a:t>方式插入业务处理</a:t>
            </a:r>
            <a:endParaRPr lang="en-US" altLang="zh-CN" sz="1100" dirty="0" smtClean="0"/>
          </a:p>
          <a:p>
            <a:r>
              <a:rPr lang="en-US" altLang="zh-CN" sz="1100" dirty="0" smtClean="0"/>
              <a:t>2.</a:t>
            </a:r>
            <a:r>
              <a:rPr lang="zh-CN" altLang="en-US" sz="1100" dirty="0" smtClean="0"/>
              <a:t>不适合放在上述事件中的</a:t>
            </a:r>
            <a:r>
              <a:rPr lang="en-US" altLang="zh-CN" sz="1100" dirty="0" smtClean="0"/>
              <a:t>web</a:t>
            </a:r>
            <a:r>
              <a:rPr lang="zh-CN" altLang="en-US" sz="1100" dirty="0" smtClean="0"/>
              <a:t>端处理，可在这里进行</a:t>
            </a:r>
            <a:endParaRPr lang="zh-CN" altLang="en-US" sz="1100" dirty="0"/>
          </a:p>
        </p:txBody>
      </p:sp>
      <p:sp>
        <p:nvSpPr>
          <p:cNvPr id="33" name="圆角矩形标注 32"/>
          <p:cNvSpPr/>
          <p:nvPr/>
        </p:nvSpPr>
        <p:spPr>
          <a:xfrm>
            <a:off x="6885889" y="831421"/>
            <a:ext cx="2017735" cy="588201"/>
          </a:xfrm>
          <a:prstGeom prst="wedgeRoundRectCallout">
            <a:avLst>
              <a:gd name="adj1" fmla="val -58655"/>
              <a:gd name="adj2" fmla="val 24243"/>
              <a:gd name="adj3" fmla="val 16667"/>
            </a:avLst>
          </a:prstGeom>
        </p:spPr>
        <p:style>
          <a:lnRef idx="2">
            <a:schemeClr val="accent5"/>
          </a:lnRef>
          <a:fillRef idx="1">
            <a:schemeClr val="lt1"/>
          </a:fillRef>
          <a:effectRef idx="0">
            <a:schemeClr val="accent5"/>
          </a:effectRef>
          <a:fontRef idx="minor">
            <a:schemeClr val="dk1"/>
          </a:fontRef>
        </p:style>
        <p:txBody>
          <a:bodyPr rtlCol="0" anchor="t" anchorCtr="0"/>
          <a:lstStyle/>
          <a:p>
            <a:r>
              <a:rPr lang="en-US" altLang="zh-CN" sz="1100" dirty="0" smtClean="0"/>
              <a:t>1.</a:t>
            </a:r>
            <a:r>
              <a:rPr lang="zh-CN" altLang="en-US" sz="1100" dirty="0" smtClean="0"/>
              <a:t>仅能以</a:t>
            </a:r>
            <a:r>
              <a:rPr lang="en-US" altLang="zh-CN" sz="1100" dirty="0" smtClean="0"/>
              <a:t>before</a:t>
            </a:r>
            <a:r>
              <a:rPr lang="zh-CN" altLang="en-US" sz="1100" dirty="0" smtClean="0"/>
              <a:t>方式插入逻辑</a:t>
            </a:r>
            <a:endParaRPr lang="en-US" altLang="zh-CN" sz="1100" dirty="0" smtClean="0"/>
          </a:p>
          <a:p>
            <a:r>
              <a:rPr lang="en-US" altLang="zh-CN" sz="1100" dirty="0" smtClean="0"/>
              <a:t>2.</a:t>
            </a:r>
            <a:r>
              <a:rPr lang="zh-CN" altLang="en-US" sz="1100" dirty="0" smtClean="0"/>
              <a:t>如根据后台参数设置动态修改控件属性</a:t>
            </a:r>
            <a:endParaRPr lang="zh-CN" altLang="en-US" sz="1100" dirty="0"/>
          </a:p>
        </p:txBody>
      </p:sp>
      <p:sp>
        <p:nvSpPr>
          <p:cNvPr id="34" name="圆角矩形标注 33"/>
          <p:cNvSpPr/>
          <p:nvPr/>
        </p:nvSpPr>
        <p:spPr>
          <a:xfrm>
            <a:off x="6899970" y="1479493"/>
            <a:ext cx="2017735" cy="588201"/>
          </a:xfrm>
          <a:prstGeom prst="wedgeRoundRectCallout">
            <a:avLst>
              <a:gd name="adj1" fmla="val -58655"/>
              <a:gd name="adj2" fmla="val 16910"/>
              <a:gd name="adj3" fmla="val 16667"/>
            </a:avLst>
          </a:prstGeom>
        </p:spPr>
        <p:style>
          <a:lnRef idx="2">
            <a:schemeClr val="accent5"/>
          </a:lnRef>
          <a:fillRef idx="1">
            <a:schemeClr val="lt1"/>
          </a:fillRef>
          <a:effectRef idx="0">
            <a:schemeClr val="accent5"/>
          </a:effectRef>
          <a:fontRef idx="minor">
            <a:schemeClr val="dk1"/>
          </a:fontRef>
        </p:style>
        <p:txBody>
          <a:bodyPr rtlCol="0" anchor="t" anchorCtr="0"/>
          <a:lstStyle/>
          <a:p>
            <a:r>
              <a:rPr lang="en-US" altLang="zh-CN" sz="1100" dirty="0" smtClean="0"/>
              <a:t>1.</a:t>
            </a:r>
            <a:r>
              <a:rPr lang="zh-CN" altLang="en-US" sz="1100" dirty="0" smtClean="0"/>
              <a:t>仅能以</a:t>
            </a:r>
            <a:r>
              <a:rPr lang="en-US" altLang="zh-CN" sz="1100" dirty="0" smtClean="0"/>
              <a:t>after</a:t>
            </a:r>
            <a:r>
              <a:rPr lang="zh-CN" altLang="en-US" sz="1100" dirty="0" smtClean="0"/>
              <a:t>方式插入逻辑</a:t>
            </a:r>
            <a:endParaRPr lang="en-US" altLang="zh-CN" sz="1100" dirty="0" smtClean="0"/>
          </a:p>
          <a:p>
            <a:r>
              <a:rPr lang="en-US" altLang="zh-CN" sz="1100" dirty="0" smtClean="0"/>
              <a:t>2.</a:t>
            </a:r>
            <a:r>
              <a:rPr lang="zh-CN" altLang="en-US" sz="1100" dirty="0" smtClean="0"/>
              <a:t>一般处理一些全局性的参数</a:t>
            </a:r>
            <a:endParaRPr lang="zh-CN" altLang="en-US" sz="1100" dirty="0"/>
          </a:p>
        </p:txBody>
      </p:sp>
      <p:sp>
        <p:nvSpPr>
          <p:cNvPr id="36" name="圆角矩形标注 35"/>
          <p:cNvSpPr/>
          <p:nvPr/>
        </p:nvSpPr>
        <p:spPr>
          <a:xfrm>
            <a:off x="6860550" y="2211710"/>
            <a:ext cx="2080853" cy="1229334"/>
          </a:xfrm>
          <a:prstGeom prst="wedgeRoundRectCallout">
            <a:avLst>
              <a:gd name="adj1" fmla="val -57489"/>
              <a:gd name="adj2" fmla="val -34568"/>
              <a:gd name="adj3" fmla="val 16667"/>
            </a:avLst>
          </a:prstGeom>
        </p:spPr>
        <p:style>
          <a:lnRef idx="2">
            <a:schemeClr val="accent5"/>
          </a:lnRef>
          <a:fillRef idx="1">
            <a:schemeClr val="lt1"/>
          </a:fillRef>
          <a:effectRef idx="0">
            <a:schemeClr val="accent5"/>
          </a:effectRef>
          <a:fontRef idx="minor">
            <a:schemeClr val="dk1"/>
          </a:fontRef>
        </p:style>
        <p:txBody>
          <a:bodyPr rtlCol="0" anchor="t" anchorCtr="0"/>
          <a:lstStyle/>
          <a:p>
            <a:r>
              <a:rPr lang="en-US" altLang="zh-CN" sz="1100" dirty="0" smtClean="0"/>
              <a:t>1.</a:t>
            </a:r>
            <a:r>
              <a:rPr lang="zh-CN" altLang="en-US" sz="1100" dirty="0" smtClean="0"/>
              <a:t>仅能以</a:t>
            </a:r>
            <a:r>
              <a:rPr lang="en-US" altLang="zh-CN" sz="1100" dirty="0" smtClean="0"/>
              <a:t>before/after</a:t>
            </a:r>
            <a:r>
              <a:rPr lang="zh-CN" altLang="en-US" sz="1100" dirty="0" smtClean="0"/>
              <a:t>方式插入逻辑</a:t>
            </a:r>
            <a:endParaRPr lang="en-US" altLang="zh-CN" sz="1100" dirty="0" smtClean="0"/>
          </a:p>
          <a:p>
            <a:r>
              <a:rPr lang="en-US" altLang="zh-CN" sz="1100" dirty="0" smtClean="0"/>
              <a:t>2.</a:t>
            </a:r>
            <a:r>
              <a:rPr lang="zh-CN" altLang="en-US" sz="1100" dirty="0" smtClean="0"/>
              <a:t>框架将返回的数据模型显示在页面控件中</a:t>
            </a:r>
            <a:endParaRPr lang="en-US" altLang="zh-CN" sz="1100" dirty="0" smtClean="0"/>
          </a:p>
          <a:p>
            <a:r>
              <a:rPr lang="en-US" altLang="zh-CN" sz="1100" dirty="0" smtClean="0"/>
              <a:t>3.</a:t>
            </a:r>
            <a:r>
              <a:rPr lang="zh-CN" altLang="en-US" sz="1100" dirty="0" smtClean="0"/>
              <a:t>一般在这里根据字段值设置控件使能，如显示及编辑</a:t>
            </a:r>
            <a:endParaRPr lang="en-US" altLang="zh-CN" sz="1100" dirty="0" smtClean="0"/>
          </a:p>
        </p:txBody>
      </p:sp>
      <p:sp>
        <p:nvSpPr>
          <p:cNvPr id="37" name="矩形 36"/>
          <p:cNvSpPr/>
          <p:nvPr/>
        </p:nvSpPr>
        <p:spPr>
          <a:xfrm>
            <a:off x="180064" y="3559966"/>
            <a:ext cx="1748621" cy="69717"/>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38" name="矩形 37"/>
          <p:cNvSpPr/>
          <p:nvPr/>
        </p:nvSpPr>
        <p:spPr>
          <a:xfrm>
            <a:off x="180064" y="1419622"/>
            <a:ext cx="1727640" cy="73732"/>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39" name="矩形 38"/>
          <p:cNvSpPr/>
          <p:nvPr/>
        </p:nvSpPr>
        <p:spPr>
          <a:xfrm>
            <a:off x="1817694" y="2498018"/>
            <a:ext cx="90010" cy="433772"/>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41" name="矩形 40"/>
          <p:cNvSpPr/>
          <p:nvPr/>
        </p:nvSpPr>
        <p:spPr>
          <a:xfrm>
            <a:off x="179512" y="1691768"/>
            <a:ext cx="1728192" cy="597550"/>
          </a:xfrm>
          <a:prstGeom prst="rect">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a:t>设置关联实体取数属性</a:t>
            </a:r>
            <a:endParaRPr lang="en-US" altLang="zh-CN" sz="1100" dirty="0" smtClean="0"/>
          </a:p>
          <a:p>
            <a:pPr algn="ctr"/>
            <a:r>
              <a:rPr lang="en-US" altLang="zh-CN" sz="1100" dirty="0" err="1"/>
              <a:t>modelFieldSelecterEvent</a:t>
            </a:r>
            <a:endParaRPr lang="zh-CN" altLang="en-US" sz="1100" dirty="0"/>
          </a:p>
        </p:txBody>
      </p:sp>
      <p:sp>
        <p:nvSpPr>
          <p:cNvPr id="42" name="圆角矩形标注 41"/>
          <p:cNvSpPr/>
          <p:nvPr/>
        </p:nvSpPr>
        <p:spPr>
          <a:xfrm>
            <a:off x="2227873" y="1611572"/>
            <a:ext cx="2736304" cy="660209"/>
          </a:xfrm>
          <a:prstGeom prst="wedgeRoundRectCallout">
            <a:avLst>
              <a:gd name="adj1" fmla="val -62075"/>
              <a:gd name="adj2" fmla="val 16910"/>
              <a:gd name="adj3" fmla="val 16667"/>
            </a:avLst>
          </a:prstGeom>
        </p:spPr>
        <p:style>
          <a:lnRef idx="2">
            <a:schemeClr val="accent5"/>
          </a:lnRef>
          <a:fillRef idx="1">
            <a:schemeClr val="lt1"/>
          </a:fillRef>
          <a:effectRef idx="0">
            <a:schemeClr val="accent5"/>
          </a:effectRef>
          <a:fontRef idx="minor">
            <a:schemeClr val="dk1"/>
          </a:fontRef>
        </p:style>
        <p:txBody>
          <a:bodyPr rtlCol="0" anchor="t" anchorCtr="0"/>
          <a:lstStyle/>
          <a:p>
            <a:r>
              <a:rPr lang="en-US" altLang="zh-CN" sz="1100" dirty="0" smtClean="0"/>
              <a:t>1.</a:t>
            </a:r>
            <a:r>
              <a:rPr lang="zh-CN" altLang="en-US" sz="1100" dirty="0" smtClean="0"/>
              <a:t>关联实体默认只取</a:t>
            </a:r>
            <a:r>
              <a:rPr lang="en-US" altLang="zh-CN" sz="1100" dirty="0" smtClean="0"/>
              <a:t>Id</a:t>
            </a:r>
            <a:r>
              <a:rPr lang="zh-CN" altLang="en-US" sz="1100" dirty="0" smtClean="0"/>
              <a:t>、编码、名称，如果要取其他属性，需要在这里设置</a:t>
            </a:r>
            <a:endParaRPr lang="en-US" altLang="zh-CN" sz="1100" dirty="0" smtClean="0"/>
          </a:p>
          <a:p>
            <a:r>
              <a:rPr lang="en-US" altLang="zh-CN" sz="1100" dirty="0" smtClean="0"/>
              <a:t>2.</a:t>
            </a:r>
            <a:r>
              <a:rPr lang="zh-CN" altLang="en-US" sz="1100" dirty="0" smtClean="0"/>
              <a:t>建议采用</a:t>
            </a:r>
            <a:r>
              <a:rPr lang="en-US" altLang="zh-CN" sz="1100" dirty="0" smtClean="0"/>
              <a:t>after</a:t>
            </a:r>
            <a:r>
              <a:rPr lang="zh-CN" altLang="en-US" sz="1100" dirty="0" smtClean="0"/>
              <a:t>方式插入</a:t>
            </a:r>
            <a:endParaRPr lang="zh-CN" altLang="en-US" sz="1100" dirty="0"/>
          </a:p>
        </p:txBody>
      </p:sp>
      <p:sp>
        <p:nvSpPr>
          <p:cNvPr id="43" name="矩形 42"/>
          <p:cNvSpPr/>
          <p:nvPr/>
        </p:nvSpPr>
        <p:spPr>
          <a:xfrm>
            <a:off x="179512" y="2217310"/>
            <a:ext cx="1727640" cy="73732"/>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5295261" y="3723878"/>
            <a:ext cx="3622444" cy="792088"/>
            <a:chOff x="5295261" y="2139702"/>
            <a:chExt cx="3622444" cy="792088"/>
          </a:xfrm>
        </p:grpSpPr>
        <p:sp>
          <p:nvSpPr>
            <p:cNvPr id="35" name="圆角矩形标注 34"/>
            <p:cNvSpPr/>
            <p:nvPr/>
          </p:nvSpPr>
          <p:spPr>
            <a:xfrm>
              <a:off x="6923668" y="2139702"/>
              <a:ext cx="1994037" cy="792088"/>
            </a:xfrm>
            <a:prstGeom prst="wedgeRoundRectCallout">
              <a:avLst>
                <a:gd name="adj1" fmla="val -59868"/>
                <a:gd name="adj2" fmla="val -17062"/>
                <a:gd name="adj3" fmla="val 16667"/>
              </a:avLst>
            </a:prstGeom>
          </p:spPr>
          <p:style>
            <a:lnRef idx="2">
              <a:schemeClr val="accent5"/>
            </a:lnRef>
            <a:fillRef idx="1">
              <a:schemeClr val="lt1"/>
            </a:fillRef>
            <a:effectRef idx="0">
              <a:schemeClr val="accent5"/>
            </a:effectRef>
            <a:fontRef idx="minor">
              <a:schemeClr val="dk1"/>
            </a:fontRef>
          </p:style>
          <p:txBody>
            <a:bodyPr rtlCol="0" anchor="t" anchorCtr="0"/>
            <a:lstStyle/>
            <a:p>
              <a:r>
                <a:rPr lang="en-US" altLang="zh-CN" sz="1100" dirty="0" smtClean="0"/>
                <a:t>1.pageOnLoadEvent</a:t>
              </a:r>
              <a:r>
                <a:rPr lang="zh-CN" altLang="en-US" sz="1100" dirty="0" smtClean="0"/>
                <a:t>只能以</a:t>
              </a:r>
              <a:r>
                <a:rPr lang="en-US" altLang="zh-CN" sz="1100" dirty="0" smtClean="0"/>
                <a:t>after</a:t>
              </a:r>
              <a:r>
                <a:rPr lang="zh-CN" altLang="en-US" sz="1100" dirty="0" smtClean="0"/>
                <a:t>方式插入业务处理</a:t>
              </a:r>
              <a:endParaRPr lang="en-US" altLang="zh-CN" sz="1100" dirty="0" smtClean="0"/>
            </a:p>
            <a:p>
              <a:r>
                <a:rPr lang="en-US" altLang="zh-CN" sz="1100" dirty="0" smtClean="0"/>
                <a:t>2.</a:t>
              </a:r>
              <a:r>
                <a:rPr lang="zh-CN" altLang="en-US" sz="1100" dirty="0" smtClean="0"/>
                <a:t>不适合放在上述事件中的，可在这里处理</a:t>
              </a:r>
              <a:endParaRPr lang="zh-CN" altLang="en-US" sz="1100" dirty="0"/>
            </a:p>
          </p:txBody>
        </p:sp>
        <p:grpSp>
          <p:nvGrpSpPr>
            <p:cNvPr id="44" name="组合 43"/>
            <p:cNvGrpSpPr/>
            <p:nvPr/>
          </p:nvGrpSpPr>
          <p:grpSpPr>
            <a:xfrm>
              <a:off x="5295261" y="2297063"/>
              <a:ext cx="1418517" cy="576848"/>
              <a:chOff x="4037614" y="4845205"/>
              <a:chExt cx="1736576" cy="766983"/>
            </a:xfrm>
          </p:grpSpPr>
          <p:grpSp>
            <p:nvGrpSpPr>
              <p:cNvPr id="45" name="组合 44"/>
              <p:cNvGrpSpPr/>
              <p:nvPr/>
            </p:nvGrpSpPr>
            <p:grpSpPr>
              <a:xfrm>
                <a:off x="4037614" y="4845205"/>
                <a:ext cx="1736576" cy="766983"/>
                <a:chOff x="317811" y="1696616"/>
                <a:chExt cx="3750133" cy="2560482"/>
              </a:xfrm>
            </p:grpSpPr>
            <p:sp>
              <p:nvSpPr>
                <p:cNvPr id="47" name="矩形 46"/>
                <p:cNvSpPr/>
                <p:nvPr/>
              </p:nvSpPr>
              <p:spPr>
                <a:xfrm>
                  <a:off x="323528" y="1696616"/>
                  <a:ext cx="3744416" cy="2531318"/>
                </a:xfrm>
                <a:prstGeom prst="rect">
                  <a:avLst/>
                </a:prstGeom>
                <a:solidFill>
                  <a:schemeClr val="accent2">
                    <a:lumMod val="20000"/>
                    <a:lumOff val="80000"/>
                  </a:schemeClr>
                </a:solidFill>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sz="1100" dirty="0"/>
                </a:p>
              </p:txBody>
            </p:sp>
            <p:sp>
              <p:nvSpPr>
                <p:cNvPr id="48" name="矩形 47"/>
                <p:cNvSpPr/>
                <p:nvPr/>
              </p:nvSpPr>
              <p:spPr>
                <a:xfrm>
                  <a:off x="317811" y="4083918"/>
                  <a:ext cx="3750133" cy="173180"/>
                </a:xfrm>
                <a:prstGeom prst="rect">
                  <a:avLst/>
                </a:prstGeom>
                <a:solidFill>
                  <a:srgbClr val="FFC000"/>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sp>
            <p:nvSpPr>
              <p:cNvPr id="46" name="TextBox 45"/>
              <p:cNvSpPr txBox="1"/>
              <p:nvPr/>
            </p:nvSpPr>
            <p:spPr>
              <a:xfrm>
                <a:off x="4121873" y="4923204"/>
                <a:ext cx="1635709" cy="613835"/>
              </a:xfrm>
              <a:prstGeom prst="rect">
                <a:avLst/>
              </a:prstGeom>
              <a:noFill/>
            </p:spPr>
            <p:txBody>
              <a:bodyPr wrap="square" rtlCol="0">
                <a:spAutoFit/>
              </a:bodyPr>
              <a:lstStyle/>
              <a:p>
                <a:r>
                  <a:rPr lang="zh-CN" altLang="en-US" sz="1200" b="1" dirty="0"/>
                  <a:t>页面初始化 </a:t>
                </a:r>
                <a:endParaRPr lang="en-US" altLang="zh-CN" sz="1200" b="1" dirty="0" smtClean="0"/>
              </a:p>
              <a:p>
                <a:r>
                  <a:rPr lang="en-US" altLang="zh-CN" sz="1200" b="1" dirty="0" err="1" smtClean="0"/>
                  <a:t>pageOnLoadEvent</a:t>
                </a:r>
                <a:endParaRPr lang="zh-CN" altLang="en-US" sz="1200" b="1" dirty="0"/>
              </a:p>
            </p:txBody>
          </p:sp>
        </p:grpSp>
      </p:grpSp>
      <p:grpSp>
        <p:nvGrpSpPr>
          <p:cNvPr id="49" name="组合 48"/>
          <p:cNvGrpSpPr/>
          <p:nvPr/>
        </p:nvGrpSpPr>
        <p:grpSpPr>
          <a:xfrm>
            <a:off x="179512" y="3795886"/>
            <a:ext cx="1727088" cy="618693"/>
            <a:chOff x="4037614" y="4845205"/>
            <a:chExt cx="1736576" cy="766983"/>
          </a:xfrm>
        </p:grpSpPr>
        <p:grpSp>
          <p:nvGrpSpPr>
            <p:cNvPr id="50" name="组合 49"/>
            <p:cNvGrpSpPr/>
            <p:nvPr/>
          </p:nvGrpSpPr>
          <p:grpSpPr>
            <a:xfrm>
              <a:off x="4037614" y="4845205"/>
              <a:ext cx="1736576" cy="766983"/>
              <a:chOff x="317811" y="1696616"/>
              <a:chExt cx="3750133" cy="2560482"/>
            </a:xfrm>
          </p:grpSpPr>
          <p:sp>
            <p:nvSpPr>
              <p:cNvPr id="52" name="矩形 51"/>
              <p:cNvSpPr/>
              <p:nvPr/>
            </p:nvSpPr>
            <p:spPr>
              <a:xfrm>
                <a:off x="323528" y="1696616"/>
                <a:ext cx="3744416" cy="2531318"/>
              </a:xfrm>
              <a:prstGeom prst="rect">
                <a:avLst/>
              </a:prstGeom>
              <a:solidFill>
                <a:schemeClr val="accent2">
                  <a:lumMod val="20000"/>
                  <a:lumOff val="80000"/>
                </a:schemeClr>
              </a:solidFill>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sz="1100" dirty="0"/>
              </a:p>
            </p:txBody>
          </p:sp>
          <p:sp>
            <p:nvSpPr>
              <p:cNvPr id="53" name="矩形 52"/>
              <p:cNvSpPr/>
              <p:nvPr/>
            </p:nvSpPr>
            <p:spPr>
              <a:xfrm>
                <a:off x="317811" y="4083918"/>
                <a:ext cx="3750133" cy="173180"/>
              </a:xfrm>
              <a:prstGeom prst="rect">
                <a:avLst/>
              </a:prstGeom>
              <a:solidFill>
                <a:srgbClr val="FFC000"/>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sp>
          <p:nvSpPr>
            <p:cNvPr id="51" name="TextBox 50"/>
            <p:cNvSpPr txBox="1"/>
            <p:nvPr/>
          </p:nvSpPr>
          <p:spPr>
            <a:xfrm>
              <a:off x="4261045" y="4993495"/>
              <a:ext cx="1364693" cy="461665"/>
            </a:xfrm>
            <a:prstGeom prst="rect">
              <a:avLst/>
            </a:prstGeom>
            <a:noFill/>
          </p:spPr>
          <p:txBody>
            <a:bodyPr wrap="square" rtlCol="0">
              <a:spAutoFit/>
            </a:bodyPr>
            <a:lstStyle/>
            <a:p>
              <a:r>
                <a:rPr lang="zh-CN" altLang="en-US" sz="1200" b="1" dirty="0"/>
                <a:t>页面初始化 </a:t>
              </a:r>
              <a:endParaRPr lang="en-US" altLang="zh-CN" sz="1200" b="1" dirty="0" smtClean="0"/>
            </a:p>
            <a:p>
              <a:r>
                <a:rPr lang="en-US" altLang="zh-CN" sz="1200" b="1" dirty="0" err="1" smtClean="0"/>
                <a:t>pageOnLoadEvent</a:t>
              </a:r>
              <a:endParaRPr lang="zh-CN" altLang="en-US" sz="1200" b="1" dirty="0"/>
            </a:p>
          </p:txBody>
        </p:sp>
      </p:grpSp>
    </p:spTree>
    <p:extLst>
      <p:ext uri="{BB962C8B-B14F-4D97-AF65-F5344CB8AC3E}">
        <p14:creationId xmlns="" xmlns:p14="http://schemas.microsoft.com/office/powerpoint/2010/main" val="278682381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79513" y="1275606"/>
            <a:ext cx="4544545" cy="3168352"/>
            <a:chOff x="179513" y="1275606"/>
            <a:chExt cx="4544545" cy="3168352"/>
          </a:xfrm>
        </p:grpSpPr>
        <p:grpSp>
          <p:nvGrpSpPr>
            <p:cNvPr id="37" name="组合 36"/>
            <p:cNvGrpSpPr/>
            <p:nvPr/>
          </p:nvGrpSpPr>
          <p:grpSpPr>
            <a:xfrm>
              <a:off x="179513" y="1275606"/>
              <a:ext cx="4536504" cy="3168352"/>
              <a:chOff x="317811" y="1696616"/>
              <a:chExt cx="3750133" cy="2560482"/>
            </a:xfrm>
          </p:grpSpPr>
          <p:sp>
            <p:nvSpPr>
              <p:cNvPr id="40" name="矩形 39"/>
              <p:cNvSpPr/>
              <p:nvPr/>
            </p:nvSpPr>
            <p:spPr>
              <a:xfrm>
                <a:off x="323528" y="1696616"/>
                <a:ext cx="3744416" cy="2531318"/>
              </a:xfrm>
              <a:prstGeom prst="rect">
                <a:avLst/>
              </a:prstGeom>
              <a:solidFill>
                <a:srgbClr val="CC9900"/>
              </a:solidFill>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sz="1100" dirty="0"/>
              </a:p>
            </p:txBody>
          </p:sp>
          <p:sp>
            <p:nvSpPr>
              <p:cNvPr id="41" name="矩形 40"/>
              <p:cNvSpPr/>
              <p:nvPr/>
            </p:nvSpPr>
            <p:spPr>
              <a:xfrm>
                <a:off x="317811" y="4083918"/>
                <a:ext cx="3750133" cy="173180"/>
              </a:xfrm>
              <a:prstGeom prst="rect">
                <a:avLst/>
              </a:prstGeom>
              <a:solidFill>
                <a:srgbClr val="FFC000"/>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sp>
          <p:nvSpPr>
            <p:cNvPr id="42" name="矩形 41"/>
            <p:cNvSpPr/>
            <p:nvPr/>
          </p:nvSpPr>
          <p:spPr>
            <a:xfrm>
              <a:off x="187554" y="1293223"/>
              <a:ext cx="4536504" cy="214294"/>
            </a:xfrm>
            <a:prstGeom prst="rect">
              <a:avLst/>
            </a:prstGeom>
            <a:solidFill>
              <a:srgbClr val="FFC000"/>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sp>
        <p:nvSpPr>
          <p:cNvPr id="3" name="标题 2"/>
          <p:cNvSpPr>
            <a:spLocks noGrp="1"/>
          </p:cNvSpPr>
          <p:nvPr>
            <p:ph type="title"/>
          </p:nvPr>
        </p:nvSpPr>
        <p:spPr/>
        <p:txBody>
          <a:bodyPr/>
          <a:lstStyle/>
          <a:p>
            <a:r>
              <a:rPr lang="zh-CN" altLang="en-US" dirty="0" smtClean="0"/>
              <a:t>编辑页面提交时业务可插入事件执行时序图</a:t>
            </a:r>
            <a:endParaRPr lang="zh-CN" altLang="en-US" dirty="0"/>
          </a:p>
        </p:txBody>
      </p:sp>
      <p:cxnSp>
        <p:nvCxnSpPr>
          <p:cNvPr id="5" name="直接连接符 4"/>
          <p:cNvCxnSpPr/>
          <p:nvPr/>
        </p:nvCxnSpPr>
        <p:spPr>
          <a:xfrm>
            <a:off x="5292080" y="698610"/>
            <a:ext cx="0" cy="4104456"/>
          </a:xfrm>
          <a:prstGeom prst="line">
            <a:avLst/>
          </a:prstGeom>
          <a:ln>
            <a:solidFill>
              <a:srgbClr val="00B050"/>
            </a:solidFill>
            <a:prstDash val="dashDot"/>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827584" y="483518"/>
            <a:ext cx="1584176"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Client/Browse</a:t>
            </a:r>
            <a:endParaRPr lang="zh-CN" altLang="en-US" sz="1600" dirty="0">
              <a:solidFill>
                <a:srgbClr val="FF0000"/>
              </a:solidFill>
              <a:latin typeface="宋体" charset="-122"/>
              <a:ea typeface="宋体" charset="-122"/>
            </a:endParaRPr>
          </a:p>
        </p:txBody>
      </p:sp>
      <p:sp>
        <p:nvSpPr>
          <p:cNvPr id="7" name="TextBox 6"/>
          <p:cNvSpPr txBox="1"/>
          <p:nvPr/>
        </p:nvSpPr>
        <p:spPr>
          <a:xfrm>
            <a:off x="6300192" y="483518"/>
            <a:ext cx="1568470"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Web Server</a:t>
            </a:r>
            <a:endParaRPr lang="zh-CN" altLang="en-US" sz="1600" dirty="0">
              <a:solidFill>
                <a:srgbClr val="FF0000"/>
              </a:solidFill>
              <a:latin typeface="宋体" charset="-122"/>
              <a:ea typeface="宋体" charset="-122"/>
            </a:endParaRPr>
          </a:p>
        </p:txBody>
      </p:sp>
      <p:sp>
        <p:nvSpPr>
          <p:cNvPr id="16" name="流程图: 决策 15"/>
          <p:cNvSpPr/>
          <p:nvPr/>
        </p:nvSpPr>
        <p:spPr>
          <a:xfrm>
            <a:off x="395536" y="2443061"/>
            <a:ext cx="2223807" cy="648072"/>
          </a:xfrm>
          <a:prstGeom prst="flowChartDecisi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000" dirty="0" smtClean="0"/>
              <a:t>仅数据刷新？</a:t>
            </a:r>
            <a:endParaRPr lang="en-US" altLang="zh-CN" sz="1000" dirty="0" smtClean="0"/>
          </a:p>
          <a:p>
            <a:pPr algn="ctr"/>
            <a:r>
              <a:rPr lang="en-US" altLang="zh-CN" sz="900" dirty="0" err="1" smtClean="0"/>
              <a:t>getOnlyModelLoad</a:t>
            </a:r>
            <a:r>
              <a:rPr lang="en-US" altLang="zh-CN" sz="900" dirty="0" smtClean="0"/>
              <a:t>()</a:t>
            </a:r>
            <a:endParaRPr lang="zh-CN" altLang="en-US" sz="900" dirty="0"/>
          </a:p>
        </p:txBody>
      </p:sp>
      <p:sp>
        <p:nvSpPr>
          <p:cNvPr id="26" name="TextBox 25"/>
          <p:cNvSpPr txBox="1"/>
          <p:nvPr/>
        </p:nvSpPr>
        <p:spPr>
          <a:xfrm>
            <a:off x="2051719" y="2937244"/>
            <a:ext cx="341639" cy="307777"/>
          </a:xfrm>
          <a:prstGeom prst="rect">
            <a:avLst/>
          </a:prstGeom>
          <a:noFill/>
        </p:spPr>
        <p:txBody>
          <a:bodyPr wrap="square" rtlCol="0">
            <a:spAutoFit/>
          </a:bodyPr>
          <a:lstStyle/>
          <a:p>
            <a:r>
              <a:rPr lang="en-US" altLang="zh-CN" sz="1400" b="1" dirty="0" smtClean="0"/>
              <a:t>Y</a:t>
            </a:r>
            <a:endParaRPr lang="zh-CN" altLang="en-US" sz="1400" b="1" dirty="0"/>
          </a:p>
        </p:txBody>
      </p:sp>
      <p:sp>
        <p:nvSpPr>
          <p:cNvPr id="27" name="TextBox 26"/>
          <p:cNvSpPr txBox="1"/>
          <p:nvPr/>
        </p:nvSpPr>
        <p:spPr>
          <a:xfrm>
            <a:off x="2582923" y="2443061"/>
            <a:ext cx="341639" cy="307777"/>
          </a:xfrm>
          <a:prstGeom prst="rect">
            <a:avLst/>
          </a:prstGeom>
          <a:noFill/>
        </p:spPr>
        <p:txBody>
          <a:bodyPr wrap="square" rtlCol="0">
            <a:spAutoFit/>
          </a:bodyPr>
          <a:lstStyle/>
          <a:p>
            <a:r>
              <a:rPr lang="en-US" altLang="zh-CN" sz="1400" b="1" dirty="0" smtClean="0"/>
              <a:t>N</a:t>
            </a:r>
            <a:endParaRPr lang="zh-CN" altLang="en-US" sz="1400" b="1" dirty="0"/>
          </a:p>
        </p:txBody>
      </p:sp>
      <p:cxnSp>
        <p:nvCxnSpPr>
          <p:cNvPr id="29" name="直接箭头连接符 28"/>
          <p:cNvCxnSpPr>
            <a:stCxn id="57" idx="2"/>
            <a:endCxn id="190" idx="0"/>
          </p:cNvCxnSpPr>
          <p:nvPr/>
        </p:nvCxnSpPr>
        <p:spPr>
          <a:xfrm rot="5400000" flipH="1" flipV="1">
            <a:off x="3595022" y="-651803"/>
            <a:ext cx="708138" cy="4874871"/>
          </a:xfrm>
          <a:prstGeom prst="bentConnector5">
            <a:avLst>
              <a:gd name="adj1" fmla="val -6700"/>
              <a:gd name="adj2" fmla="val 71250"/>
              <a:gd name="adj3" fmla="val 121318"/>
            </a:avLst>
          </a:prstGeom>
          <a:ln>
            <a:tailEnd type="arrow"/>
          </a:ln>
        </p:spPr>
        <p:style>
          <a:lnRef idx="2">
            <a:schemeClr val="accent1"/>
          </a:lnRef>
          <a:fillRef idx="0">
            <a:schemeClr val="accent1"/>
          </a:fillRef>
          <a:effectRef idx="1">
            <a:schemeClr val="accent1"/>
          </a:effectRef>
          <a:fontRef idx="minor">
            <a:schemeClr val="tx1"/>
          </a:fontRef>
        </p:style>
      </p:cxnSp>
      <p:sp>
        <p:nvSpPr>
          <p:cNvPr id="46" name="矩形 45"/>
          <p:cNvSpPr/>
          <p:nvPr/>
        </p:nvSpPr>
        <p:spPr>
          <a:xfrm>
            <a:off x="611556" y="3507854"/>
            <a:ext cx="1800198" cy="536122"/>
          </a:xfrm>
          <a:prstGeom prst="rect">
            <a:avLst/>
          </a:prstGeom>
          <a:solidFill>
            <a:schemeClr val="accent2">
              <a:lumMod val="40000"/>
              <a:lumOff val="6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初始化</a:t>
            </a:r>
            <a:r>
              <a:rPr lang="en-US" altLang="zh-CN" sz="1100" dirty="0" err="1" smtClean="0"/>
              <a:t>pageOnLoadEvent</a:t>
            </a:r>
            <a:endParaRPr lang="en-US" altLang="zh-CN" sz="1100" dirty="0" smtClean="0"/>
          </a:p>
          <a:p>
            <a:pPr algn="ctr"/>
            <a:r>
              <a:rPr lang="en-US" altLang="zh-CN" sz="1100" dirty="0" smtClean="0"/>
              <a:t>*</a:t>
            </a:r>
            <a:r>
              <a:rPr lang="zh-CN" altLang="en-US" sz="1100" dirty="0" smtClean="0"/>
              <a:t>详细见前面</a:t>
            </a:r>
            <a:endParaRPr lang="zh-CN" altLang="en-US" sz="1100" dirty="0"/>
          </a:p>
        </p:txBody>
      </p:sp>
      <p:sp>
        <p:nvSpPr>
          <p:cNvPr id="49" name="TextBox 48"/>
          <p:cNvSpPr txBox="1"/>
          <p:nvPr/>
        </p:nvSpPr>
        <p:spPr>
          <a:xfrm>
            <a:off x="2703251" y="1563638"/>
            <a:ext cx="1940757" cy="523220"/>
          </a:xfrm>
          <a:prstGeom prst="rect">
            <a:avLst/>
          </a:prstGeom>
          <a:noFill/>
        </p:spPr>
        <p:txBody>
          <a:bodyPr wrap="square" rtlCol="0">
            <a:spAutoFit/>
          </a:bodyPr>
          <a:lstStyle/>
          <a:p>
            <a:r>
              <a:rPr lang="zh-CN" altLang="en-US" sz="1400" b="1" dirty="0" smtClean="0"/>
              <a:t>提交功能</a:t>
            </a:r>
            <a:endParaRPr lang="en-US" altLang="zh-CN" sz="1400" b="1" dirty="0" smtClean="0"/>
          </a:p>
          <a:p>
            <a:r>
              <a:rPr lang="en-US" altLang="zh-CN" sz="1400" b="1" dirty="0" err="1" smtClean="0"/>
              <a:t>submitActionEvent</a:t>
            </a:r>
            <a:endParaRPr lang="zh-CN" altLang="en-US" sz="1400" b="1" dirty="0"/>
          </a:p>
        </p:txBody>
      </p:sp>
      <p:sp>
        <p:nvSpPr>
          <p:cNvPr id="79" name="流程图: 终止 78"/>
          <p:cNvSpPr/>
          <p:nvPr/>
        </p:nvSpPr>
        <p:spPr>
          <a:xfrm>
            <a:off x="1997715" y="4731990"/>
            <a:ext cx="900100" cy="288362"/>
          </a:xfrm>
          <a:prstGeom prst="flowChartTerminator">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1200" dirty="0" smtClean="0"/>
              <a:t>end</a:t>
            </a:r>
            <a:endParaRPr lang="zh-CN" altLang="en-US" sz="1200" dirty="0"/>
          </a:p>
        </p:txBody>
      </p:sp>
      <p:sp>
        <p:nvSpPr>
          <p:cNvPr id="94" name="矩形 93"/>
          <p:cNvSpPr/>
          <p:nvPr/>
        </p:nvSpPr>
        <p:spPr>
          <a:xfrm>
            <a:off x="5527185" y="2499036"/>
            <a:ext cx="1728192" cy="540060"/>
          </a:xfrm>
          <a:prstGeom prst="rect">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取数据事件</a:t>
            </a:r>
            <a:endParaRPr lang="en-US" altLang="zh-CN" sz="1100" dirty="0" smtClean="0"/>
          </a:p>
          <a:p>
            <a:pPr algn="ctr"/>
            <a:r>
              <a:rPr lang="en-US" altLang="zh-CN" sz="1100" dirty="0" err="1" smtClean="0"/>
              <a:t>modelOnLoadEvent</a:t>
            </a:r>
            <a:endParaRPr lang="zh-CN" altLang="en-US" sz="1100" dirty="0"/>
          </a:p>
        </p:txBody>
      </p:sp>
      <p:cxnSp>
        <p:nvCxnSpPr>
          <p:cNvPr id="95" name="直接箭头连接符 94"/>
          <p:cNvCxnSpPr>
            <a:stCxn id="199" idx="2"/>
            <a:endCxn id="16" idx="0"/>
          </p:cNvCxnSpPr>
          <p:nvPr/>
        </p:nvCxnSpPr>
        <p:spPr>
          <a:xfrm rot="5400000">
            <a:off x="3740483" y="-207739"/>
            <a:ext cx="417757" cy="4883842"/>
          </a:xfrm>
          <a:prstGeom prst="bentConnector3">
            <a:avLst>
              <a:gd name="adj1" fmla="val 58260"/>
            </a:avLst>
          </a:prstGeom>
          <a:ln>
            <a:tailEnd type="arrow"/>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1334511" y="854591"/>
            <a:ext cx="972108" cy="276999"/>
          </a:xfrm>
          <a:prstGeom prst="rect">
            <a:avLst/>
          </a:prstGeom>
          <a:noFill/>
        </p:spPr>
        <p:txBody>
          <a:bodyPr wrap="square" rtlCol="0">
            <a:spAutoFit/>
          </a:bodyPr>
          <a:lstStyle/>
          <a:p>
            <a:r>
              <a:rPr lang="zh-CN" altLang="en-US" sz="1200" dirty="0" smtClean="0"/>
              <a:t>按提交按钮</a:t>
            </a:r>
            <a:endParaRPr lang="zh-CN" altLang="en-US" sz="1200" dirty="0"/>
          </a:p>
        </p:txBody>
      </p:sp>
      <p:grpSp>
        <p:nvGrpSpPr>
          <p:cNvPr id="36" name="组合 35"/>
          <p:cNvGrpSpPr/>
          <p:nvPr/>
        </p:nvGrpSpPr>
        <p:grpSpPr>
          <a:xfrm>
            <a:off x="611556" y="1602641"/>
            <a:ext cx="1800202" cy="537061"/>
            <a:chOff x="611556" y="1799941"/>
            <a:chExt cx="1800202" cy="537061"/>
          </a:xfrm>
        </p:grpSpPr>
        <p:sp>
          <p:nvSpPr>
            <p:cNvPr id="39" name="矩形 38"/>
            <p:cNvSpPr/>
            <p:nvPr/>
          </p:nvSpPr>
          <p:spPr>
            <a:xfrm>
              <a:off x="611559" y="1810789"/>
              <a:ext cx="1800199" cy="52621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页面数据更新</a:t>
              </a:r>
              <a:endParaRPr lang="en-US" altLang="zh-CN" sz="1100" dirty="0" smtClean="0"/>
            </a:p>
            <a:p>
              <a:pPr algn="ctr"/>
              <a:r>
                <a:rPr lang="en-US" altLang="zh-CN" sz="1100" dirty="0" err="1" smtClean="0"/>
                <a:t>fieldOnStoreEvent</a:t>
              </a:r>
              <a:endParaRPr lang="zh-CN" altLang="en-US" sz="1100" dirty="0"/>
            </a:p>
          </p:txBody>
        </p:sp>
        <p:sp>
          <p:nvSpPr>
            <p:cNvPr id="182" name="矩形 181"/>
            <p:cNvSpPr/>
            <p:nvPr/>
          </p:nvSpPr>
          <p:spPr>
            <a:xfrm>
              <a:off x="611558" y="1799941"/>
              <a:ext cx="1800199" cy="56728"/>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57" name="矩形 56"/>
            <p:cNvSpPr/>
            <p:nvPr/>
          </p:nvSpPr>
          <p:spPr>
            <a:xfrm>
              <a:off x="611556" y="2280274"/>
              <a:ext cx="1800199" cy="56728"/>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5522431" y="1431564"/>
            <a:ext cx="1737701" cy="593740"/>
            <a:chOff x="5382570" y="2151364"/>
            <a:chExt cx="1737701" cy="593740"/>
          </a:xfrm>
        </p:grpSpPr>
        <p:sp>
          <p:nvSpPr>
            <p:cNvPr id="190" name="矩形 189"/>
            <p:cNvSpPr/>
            <p:nvPr/>
          </p:nvSpPr>
          <p:spPr>
            <a:xfrm>
              <a:off x="5382570" y="2151364"/>
              <a:ext cx="1728192" cy="576018"/>
            </a:xfrm>
            <a:prstGeom prst="rect">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提交功能</a:t>
              </a:r>
              <a:endParaRPr lang="en-US" altLang="zh-CN" sz="1100" dirty="0" smtClean="0"/>
            </a:p>
            <a:p>
              <a:pPr algn="ctr"/>
              <a:r>
                <a:rPr lang="en-US" altLang="zh-CN" sz="1100" dirty="0" err="1" smtClean="0"/>
                <a:t>submitActionEvent</a:t>
              </a:r>
              <a:endParaRPr lang="zh-CN" altLang="en-US" sz="1100" dirty="0"/>
            </a:p>
          </p:txBody>
        </p:sp>
        <p:sp>
          <p:nvSpPr>
            <p:cNvPr id="199" name="矩形 198"/>
            <p:cNvSpPr/>
            <p:nvPr/>
          </p:nvSpPr>
          <p:spPr>
            <a:xfrm>
              <a:off x="5382570" y="2668923"/>
              <a:ext cx="1737701" cy="76181"/>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68" name="矩形 67"/>
            <p:cNvSpPr/>
            <p:nvPr/>
          </p:nvSpPr>
          <p:spPr>
            <a:xfrm>
              <a:off x="5393980" y="2151364"/>
              <a:ext cx="1726291" cy="76181"/>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cxnSp>
        <p:nvCxnSpPr>
          <p:cNvPr id="81" name="直接箭头连接符 80"/>
          <p:cNvCxnSpPr>
            <a:stCxn id="16" idx="3"/>
          </p:cNvCxnSpPr>
          <p:nvPr/>
        </p:nvCxnSpPr>
        <p:spPr>
          <a:xfrm>
            <a:off x="2619343" y="2767097"/>
            <a:ext cx="61150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7" name="矩形 86"/>
          <p:cNvSpPr/>
          <p:nvPr/>
        </p:nvSpPr>
        <p:spPr>
          <a:xfrm>
            <a:off x="3238174" y="2499036"/>
            <a:ext cx="1405834" cy="536122"/>
          </a:xfrm>
          <a:prstGeom prst="rect">
            <a:avLst/>
          </a:prstGeom>
          <a:solidFill>
            <a:schemeClr val="accent2">
              <a:lumMod val="40000"/>
              <a:lumOff val="6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编辑状态打开页面</a:t>
            </a:r>
            <a:endParaRPr lang="en-US" altLang="zh-CN" sz="1100" dirty="0" smtClean="0"/>
          </a:p>
          <a:p>
            <a:pPr algn="ctr"/>
            <a:r>
              <a:rPr lang="en-US" altLang="zh-CN" sz="1100" dirty="0" smtClean="0"/>
              <a:t>*</a:t>
            </a:r>
            <a:r>
              <a:rPr lang="zh-CN" altLang="en-US" sz="1100" dirty="0" smtClean="0"/>
              <a:t>见页面打开时序图</a:t>
            </a:r>
            <a:endParaRPr lang="zh-CN" altLang="en-US" sz="1100" dirty="0"/>
          </a:p>
        </p:txBody>
      </p:sp>
      <p:cxnSp>
        <p:nvCxnSpPr>
          <p:cNvPr id="88" name="直接箭头连接符 87"/>
          <p:cNvCxnSpPr>
            <a:stCxn id="16" idx="2"/>
            <a:endCxn id="94" idx="1"/>
          </p:cNvCxnSpPr>
          <p:nvPr/>
        </p:nvCxnSpPr>
        <p:spPr>
          <a:xfrm rot="5400000" flipH="1" flipV="1">
            <a:off x="3356278" y="920227"/>
            <a:ext cx="322067" cy="4019745"/>
          </a:xfrm>
          <a:prstGeom prst="bentConnector4">
            <a:avLst>
              <a:gd name="adj1" fmla="val -41516"/>
              <a:gd name="adj2" fmla="val 86579"/>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3" name="直接箭头连接符 92"/>
          <p:cNvCxnSpPr>
            <a:stCxn id="94" idx="2"/>
            <a:endCxn id="46" idx="0"/>
          </p:cNvCxnSpPr>
          <p:nvPr/>
        </p:nvCxnSpPr>
        <p:spPr>
          <a:xfrm rot="5400000">
            <a:off x="3717089" y="833662"/>
            <a:ext cx="468758" cy="4879626"/>
          </a:xfrm>
          <a:prstGeom prst="bentConnector3">
            <a:avLst>
              <a:gd name="adj1" fmla="val 6656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0" name="直接箭头连接符 99"/>
          <p:cNvCxnSpPr>
            <a:stCxn id="87" idx="2"/>
            <a:endCxn id="79" idx="3"/>
          </p:cNvCxnSpPr>
          <p:nvPr/>
        </p:nvCxnSpPr>
        <p:spPr>
          <a:xfrm rot="5400000">
            <a:off x="2498947" y="3434026"/>
            <a:ext cx="1841013" cy="1043276"/>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78" name="流程图: 准备 77"/>
          <p:cNvSpPr/>
          <p:nvPr/>
        </p:nvSpPr>
        <p:spPr>
          <a:xfrm>
            <a:off x="2306619" y="899597"/>
            <a:ext cx="312725" cy="159985"/>
          </a:xfrm>
          <a:prstGeom prst="flowChartPreparati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p>
        </p:txBody>
      </p:sp>
      <p:cxnSp>
        <p:nvCxnSpPr>
          <p:cNvPr id="121" name="直接箭头连接符 120"/>
          <p:cNvCxnSpPr>
            <a:stCxn id="41" idx="2"/>
            <a:endCxn id="79" idx="0"/>
          </p:cNvCxnSpPr>
          <p:nvPr/>
        </p:nvCxnSpPr>
        <p:spPr>
          <a:xfrm>
            <a:off x="2447765" y="4443958"/>
            <a:ext cx="0" cy="2880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2" name="直接箭头连接符 121"/>
          <p:cNvCxnSpPr>
            <a:stCxn id="46" idx="2"/>
            <a:endCxn id="41" idx="2"/>
          </p:cNvCxnSpPr>
          <p:nvPr/>
        </p:nvCxnSpPr>
        <p:spPr>
          <a:xfrm rot="16200000" flipH="1">
            <a:off x="1779719" y="3775912"/>
            <a:ext cx="399982" cy="936110"/>
          </a:xfrm>
          <a:prstGeom prst="bentConnector5">
            <a:avLst>
              <a:gd name="adj1" fmla="val 23212"/>
              <a:gd name="adj2" fmla="val 101329"/>
              <a:gd name="adj3" fmla="val 25594"/>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8" name="直接箭头连接符 127"/>
          <p:cNvCxnSpPr>
            <a:stCxn id="78" idx="2"/>
            <a:endCxn id="42" idx="0"/>
          </p:cNvCxnSpPr>
          <p:nvPr/>
        </p:nvCxnSpPr>
        <p:spPr>
          <a:xfrm flipH="1">
            <a:off x="2455806" y="1059582"/>
            <a:ext cx="7176" cy="23364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2" name="直接箭头连接符 131"/>
          <p:cNvCxnSpPr>
            <a:stCxn id="40" idx="0"/>
            <a:endCxn id="182" idx="0"/>
          </p:cNvCxnSpPr>
          <p:nvPr/>
        </p:nvCxnSpPr>
        <p:spPr>
          <a:xfrm rot="16200000" flipH="1" flipV="1">
            <a:off x="1817923" y="969340"/>
            <a:ext cx="327035" cy="939565"/>
          </a:xfrm>
          <a:prstGeom prst="bentConnector3">
            <a:avLst>
              <a:gd name="adj1" fmla="val 32972"/>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76618806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2"/>
          <p:cNvSpPr txBox="1">
            <a:spLocks/>
          </p:cNvSpPr>
          <p:nvPr/>
        </p:nvSpPr>
        <p:spPr>
          <a:xfrm>
            <a:off x="251519" y="0"/>
            <a:ext cx="7128197" cy="520095"/>
          </a:xfrm>
          <a:prstGeom prst="rect">
            <a:avLst/>
          </a:prstGeom>
        </p:spPr>
        <p:txBody>
          <a:bodyPr vert="horz" lIns="91440" tIns="45720" rIns="91440" bIns="45720" rtlCol="0" anchor="ctr">
            <a:normAutofit/>
          </a:bodyPr>
          <a:lstStyle>
            <a:lvl1pPr algn="l" defTabSz="457200" rtl="0" eaLnBrk="1" latinLnBrk="0" hangingPunct="1">
              <a:spcBef>
                <a:spcPct val="0"/>
              </a:spcBef>
              <a:buNone/>
              <a:defRPr kumimoji="1" lang="zh-CN" altLang="en-US" sz="2600" b="0" i="0" kern="1200">
                <a:solidFill>
                  <a:schemeClr val="tx1"/>
                </a:solidFill>
                <a:latin typeface="微软雅黑"/>
                <a:ea typeface="微软雅黑"/>
                <a:cs typeface="微软雅黑"/>
              </a:defRPr>
            </a:lvl1pPr>
          </a:lstStyle>
          <a:p>
            <a:r>
              <a:rPr lang="zh-CN" altLang="en-US" dirty="0" smtClean="0"/>
              <a:t>编辑类型页面提交时业务可插入事件应用说明</a:t>
            </a:r>
            <a:endParaRPr lang="zh-CN" altLang="en-US" dirty="0"/>
          </a:p>
        </p:txBody>
      </p:sp>
      <p:grpSp>
        <p:nvGrpSpPr>
          <p:cNvPr id="4" name="组合 3"/>
          <p:cNvGrpSpPr/>
          <p:nvPr/>
        </p:nvGrpSpPr>
        <p:grpSpPr>
          <a:xfrm>
            <a:off x="4665346" y="659950"/>
            <a:ext cx="4371150" cy="1887433"/>
            <a:chOff x="180616" y="498662"/>
            <a:chExt cx="4536504" cy="1887433"/>
          </a:xfrm>
        </p:grpSpPr>
        <p:sp>
          <p:nvSpPr>
            <p:cNvPr id="15" name="矩形 14"/>
            <p:cNvSpPr/>
            <p:nvPr/>
          </p:nvSpPr>
          <p:spPr>
            <a:xfrm>
              <a:off x="181168" y="984320"/>
              <a:ext cx="1728192" cy="597550"/>
            </a:xfrm>
            <a:prstGeom prst="rect">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提交后台功能</a:t>
              </a:r>
              <a:endParaRPr lang="en-US" altLang="zh-CN" sz="1100" dirty="0" smtClean="0"/>
            </a:p>
            <a:p>
              <a:pPr algn="ctr"/>
              <a:r>
                <a:rPr lang="en-US" altLang="zh-CN" sz="1100" dirty="0" err="1" smtClean="0"/>
                <a:t>submitActionEvent</a:t>
              </a:r>
              <a:endParaRPr lang="zh-CN" altLang="en-US" sz="1100" dirty="0"/>
            </a:p>
          </p:txBody>
        </p:sp>
        <p:sp>
          <p:nvSpPr>
            <p:cNvPr id="16" name="矩形 15"/>
            <p:cNvSpPr/>
            <p:nvPr/>
          </p:nvSpPr>
          <p:spPr>
            <a:xfrm>
              <a:off x="181168" y="1902088"/>
              <a:ext cx="1728192" cy="432048"/>
            </a:xfrm>
            <a:prstGeom prst="rect">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调用后台取数据</a:t>
              </a:r>
              <a:endParaRPr lang="en-US" altLang="zh-CN" sz="1100" dirty="0" smtClean="0"/>
            </a:p>
            <a:p>
              <a:pPr algn="ctr"/>
              <a:r>
                <a:rPr lang="en-US" altLang="zh-CN" sz="1100" dirty="0" err="1" smtClean="0"/>
                <a:t>modelLoadEvent</a:t>
              </a:r>
              <a:endParaRPr lang="zh-CN" altLang="en-US" sz="1100" dirty="0"/>
            </a:p>
          </p:txBody>
        </p:sp>
        <p:sp>
          <p:nvSpPr>
            <p:cNvPr id="27" name="TextBox 26"/>
            <p:cNvSpPr txBox="1"/>
            <p:nvPr/>
          </p:nvSpPr>
          <p:spPr>
            <a:xfrm>
              <a:off x="180616" y="498662"/>
              <a:ext cx="1568470"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Web Server</a:t>
              </a:r>
              <a:endParaRPr lang="zh-CN" altLang="en-US" sz="1600" dirty="0">
                <a:solidFill>
                  <a:srgbClr val="FF0000"/>
                </a:solidFill>
                <a:latin typeface="宋体" charset="-122"/>
                <a:ea typeface="宋体" charset="-122"/>
              </a:endParaRPr>
            </a:p>
          </p:txBody>
        </p:sp>
        <p:sp>
          <p:nvSpPr>
            <p:cNvPr id="29" name="圆角矩形标注 28"/>
            <p:cNvSpPr/>
            <p:nvPr/>
          </p:nvSpPr>
          <p:spPr>
            <a:xfrm>
              <a:off x="2229529" y="986824"/>
              <a:ext cx="2487591" cy="660209"/>
            </a:xfrm>
            <a:prstGeom prst="wedgeRoundRectCallout">
              <a:avLst>
                <a:gd name="adj1" fmla="val -62075"/>
                <a:gd name="adj2" fmla="val 16910"/>
                <a:gd name="adj3" fmla="val 16667"/>
              </a:avLst>
            </a:prstGeom>
          </p:spPr>
          <p:style>
            <a:lnRef idx="2">
              <a:schemeClr val="accent5"/>
            </a:lnRef>
            <a:fillRef idx="1">
              <a:schemeClr val="lt1"/>
            </a:fillRef>
            <a:effectRef idx="0">
              <a:schemeClr val="accent5"/>
            </a:effectRef>
            <a:fontRef idx="minor">
              <a:schemeClr val="dk1"/>
            </a:fontRef>
          </p:style>
          <p:txBody>
            <a:bodyPr rtlCol="0" anchor="t" anchorCtr="0"/>
            <a:lstStyle/>
            <a:p>
              <a:r>
                <a:rPr lang="en-US" altLang="zh-CN" sz="1100" dirty="0" smtClean="0"/>
                <a:t>1.</a:t>
              </a:r>
              <a:r>
                <a:rPr lang="zh-CN" altLang="en-US" sz="1100" dirty="0" smtClean="0"/>
                <a:t>框架中调用</a:t>
              </a:r>
              <a:r>
                <a:rPr lang="en-US" altLang="zh-CN" sz="1100" dirty="0" smtClean="0"/>
                <a:t>App</a:t>
              </a:r>
              <a:r>
                <a:rPr lang="zh-CN" altLang="en-US" sz="1100" dirty="0" smtClean="0"/>
                <a:t>的提交处理</a:t>
              </a:r>
              <a:endParaRPr lang="en-US" altLang="zh-CN" sz="1100" dirty="0" smtClean="0"/>
            </a:p>
            <a:p>
              <a:r>
                <a:rPr lang="en-US" altLang="zh-CN" sz="1100" dirty="0" smtClean="0"/>
                <a:t>2.</a:t>
              </a:r>
              <a:r>
                <a:rPr lang="zh-CN" altLang="en-US" sz="1100" dirty="0" smtClean="0"/>
                <a:t>建议采用</a:t>
              </a:r>
              <a:r>
                <a:rPr lang="en-US" altLang="zh-CN" sz="1100" dirty="0" smtClean="0"/>
                <a:t>before/after</a:t>
              </a:r>
              <a:r>
                <a:rPr lang="zh-CN" altLang="en-US" sz="1100" dirty="0" smtClean="0"/>
                <a:t>方式插入，特别是扩展修改时</a:t>
              </a:r>
              <a:endParaRPr lang="zh-CN" altLang="en-US" sz="1100" dirty="0"/>
            </a:p>
          </p:txBody>
        </p:sp>
        <p:sp>
          <p:nvSpPr>
            <p:cNvPr id="30" name="圆角矩形标注 29"/>
            <p:cNvSpPr/>
            <p:nvPr/>
          </p:nvSpPr>
          <p:spPr>
            <a:xfrm>
              <a:off x="2229529" y="1725886"/>
              <a:ext cx="2487591" cy="660209"/>
            </a:xfrm>
            <a:prstGeom prst="wedgeRoundRectCallout">
              <a:avLst>
                <a:gd name="adj1" fmla="val -61444"/>
                <a:gd name="adj2" fmla="val 5150"/>
                <a:gd name="adj3" fmla="val 16667"/>
              </a:avLst>
            </a:prstGeom>
          </p:spPr>
          <p:style>
            <a:lnRef idx="2">
              <a:schemeClr val="accent5"/>
            </a:lnRef>
            <a:fillRef idx="1">
              <a:schemeClr val="lt1"/>
            </a:fillRef>
            <a:effectRef idx="0">
              <a:schemeClr val="accent5"/>
            </a:effectRef>
            <a:fontRef idx="minor">
              <a:schemeClr val="dk1"/>
            </a:fontRef>
          </p:style>
          <p:txBody>
            <a:bodyPr rtlCol="0" anchor="t" anchorCtr="0"/>
            <a:lstStyle/>
            <a:p>
              <a:r>
                <a:rPr lang="en-US" altLang="zh-CN" sz="1100" dirty="0" smtClean="0"/>
                <a:t>1.</a:t>
              </a:r>
              <a:r>
                <a:rPr lang="zh-CN" altLang="en-US" sz="1100" dirty="0" smtClean="0"/>
                <a:t>从后台数据库取最新数据</a:t>
              </a:r>
              <a:endParaRPr lang="en-US" altLang="zh-CN" sz="1100" dirty="0" smtClean="0"/>
            </a:p>
            <a:p>
              <a:r>
                <a:rPr lang="en-US" altLang="zh-CN" sz="1100" dirty="0" smtClean="0"/>
                <a:t>2.</a:t>
              </a:r>
              <a:r>
                <a:rPr lang="zh-CN" altLang="en-US" sz="1100" dirty="0" smtClean="0"/>
                <a:t>详见前面页面打开时序图的描述</a:t>
              </a:r>
              <a:endParaRPr lang="zh-CN" altLang="en-US" sz="1100" dirty="0"/>
            </a:p>
          </p:txBody>
        </p:sp>
        <p:sp>
          <p:nvSpPr>
            <p:cNvPr id="38" name="矩形 37"/>
            <p:cNvSpPr/>
            <p:nvPr/>
          </p:nvSpPr>
          <p:spPr>
            <a:xfrm>
              <a:off x="181168" y="1509862"/>
              <a:ext cx="1727640" cy="73732"/>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39" name="矩形 38"/>
            <p:cNvSpPr/>
            <p:nvPr/>
          </p:nvSpPr>
          <p:spPr>
            <a:xfrm>
              <a:off x="180616" y="2267326"/>
              <a:ext cx="1728192" cy="66810"/>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55" name="矩形 54"/>
            <p:cNvSpPr/>
            <p:nvPr/>
          </p:nvSpPr>
          <p:spPr>
            <a:xfrm>
              <a:off x="180616" y="984320"/>
              <a:ext cx="1727640" cy="73732"/>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251519" y="659950"/>
            <a:ext cx="4055831" cy="4023099"/>
            <a:chOff x="4941508" y="721028"/>
            <a:chExt cx="4055831" cy="4023099"/>
          </a:xfrm>
        </p:grpSpPr>
        <p:sp>
          <p:nvSpPr>
            <p:cNvPr id="56" name="矩形 55"/>
            <p:cNvSpPr/>
            <p:nvPr/>
          </p:nvSpPr>
          <p:spPr>
            <a:xfrm>
              <a:off x="4955294" y="3363838"/>
              <a:ext cx="1636336" cy="536122"/>
            </a:xfrm>
            <a:prstGeom prst="rect">
              <a:avLst/>
            </a:prstGeom>
            <a:solidFill>
              <a:schemeClr val="accent2">
                <a:lumMod val="40000"/>
                <a:lumOff val="6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编辑状态打开页面</a:t>
              </a:r>
              <a:endParaRPr lang="en-US" altLang="zh-CN" sz="1100" dirty="0" smtClean="0"/>
            </a:p>
            <a:p>
              <a:pPr algn="ctr"/>
              <a:r>
                <a:rPr lang="en-US" altLang="zh-CN" sz="1100" dirty="0" smtClean="0"/>
                <a:t>*</a:t>
              </a:r>
              <a:r>
                <a:rPr lang="zh-CN" altLang="en-US" sz="1100" dirty="0" smtClean="0"/>
                <a:t>见页面打开时序图</a:t>
              </a:r>
              <a:endParaRPr lang="zh-CN" altLang="en-US" sz="1100" dirty="0"/>
            </a:p>
          </p:txBody>
        </p:sp>
        <p:grpSp>
          <p:nvGrpSpPr>
            <p:cNvPr id="3" name="组合 2"/>
            <p:cNvGrpSpPr/>
            <p:nvPr/>
          </p:nvGrpSpPr>
          <p:grpSpPr>
            <a:xfrm>
              <a:off x="4941508" y="2031614"/>
              <a:ext cx="1650122" cy="618693"/>
              <a:chOff x="179515" y="3795886"/>
              <a:chExt cx="1730257" cy="618693"/>
            </a:xfrm>
          </p:grpSpPr>
          <p:grpSp>
            <p:nvGrpSpPr>
              <p:cNvPr id="49" name="组合 48"/>
              <p:cNvGrpSpPr/>
              <p:nvPr/>
            </p:nvGrpSpPr>
            <p:grpSpPr>
              <a:xfrm>
                <a:off x="179515" y="3795886"/>
                <a:ext cx="1727089" cy="618693"/>
                <a:chOff x="4037614" y="4845205"/>
                <a:chExt cx="1736576" cy="766983"/>
              </a:xfrm>
            </p:grpSpPr>
            <p:grpSp>
              <p:nvGrpSpPr>
                <p:cNvPr id="50" name="组合 49"/>
                <p:cNvGrpSpPr/>
                <p:nvPr/>
              </p:nvGrpSpPr>
              <p:grpSpPr>
                <a:xfrm>
                  <a:off x="4037614" y="4845205"/>
                  <a:ext cx="1736576" cy="766983"/>
                  <a:chOff x="317811" y="1696616"/>
                  <a:chExt cx="3750133" cy="2560482"/>
                </a:xfrm>
              </p:grpSpPr>
              <p:sp>
                <p:nvSpPr>
                  <p:cNvPr id="52" name="矩形 51"/>
                  <p:cNvSpPr/>
                  <p:nvPr/>
                </p:nvSpPr>
                <p:spPr>
                  <a:xfrm>
                    <a:off x="323528" y="1696616"/>
                    <a:ext cx="3744416" cy="2531318"/>
                  </a:xfrm>
                  <a:prstGeom prst="rect">
                    <a:avLst/>
                  </a:prstGeom>
                  <a:solidFill>
                    <a:srgbClr val="CC9900"/>
                  </a:solidFill>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sz="1100" dirty="0"/>
                  </a:p>
                </p:txBody>
              </p:sp>
              <p:sp>
                <p:nvSpPr>
                  <p:cNvPr id="53" name="矩形 52"/>
                  <p:cNvSpPr/>
                  <p:nvPr/>
                </p:nvSpPr>
                <p:spPr>
                  <a:xfrm>
                    <a:off x="317811" y="4083918"/>
                    <a:ext cx="3750133" cy="173180"/>
                  </a:xfrm>
                  <a:prstGeom prst="rect">
                    <a:avLst/>
                  </a:prstGeom>
                  <a:solidFill>
                    <a:srgbClr val="FFC000"/>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sp>
              <p:nvSpPr>
                <p:cNvPr id="51" name="TextBox 50"/>
                <p:cNvSpPr txBox="1"/>
                <p:nvPr/>
              </p:nvSpPr>
              <p:spPr>
                <a:xfrm>
                  <a:off x="4123576" y="4934472"/>
                  <a:ext cx="1579317" cy="572318"/>
                </a:xfrm>
                <a:prstGeom prst="rect">
                  <a:avLst/>
                </a:prstGeom>
                <a:noFill/>
              </p:spPr>
              <p:txBody>
                <a:bodyPr wrap="square" rtlCol="0">
                  <a:spAutoFit/>
                </a:bodyPr>
                <a:lstStyle/>
                <a:p>
                  <a:r>
                    <a:rPr lang="zh-CN" altLang="en-US" sz="1200" b="1" dirty="0" smtClean="0"/>
                    <a:t>提交功能 </a:t>
                  </a:r>
                  <a:endParaRPr lang="en-US" altLang="zh-CN" sz="1200" b="1" dirty="0" smtClean="0"/>
                </a:p>
                <a:p>
                  <a:r>
                    <a:rPr lang="en-US" altLang="zh-CN" sz="1200" b="1" dirty="0" err="1" smtClean="0"/>
                    <a:t>submitActionEvent</a:t>
                  </a:r>
                  <a:endParaRPr lang="zh-CN" altLang="en-US" sz="1200" b="1" dirty="0"/>
                </a:p>
              </p:txBody>
            </p:sp>
          </p:grpSp>
          <p:sp>
            <p:nvSpPr>
              <p:cNvPr id="54" name="矩形 53"/>
              <p:cNvSpPr/>
              <p:nvPr/>
            </p:nvSpPr>
            <p:spPr>
              <a:xfrm>
                <a:off x="182684" y="3795886"/>
                <a:ext cx="1727088" cy="41846"/>
              </a:xfrm>
              <a:prstGeom prst="rect">
                <a:avLst/>
              </a:prstGeom>
              <a:solidFill>
                <a:srgbClr val="FFC000"/>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4962918" y="1196409"/>
              <a:ext cx="1625691" cy="655261"/>
              <a:chOff x="5292080" y="3000324"/>
              <a:chExt cx="1226638" cy="655261"/>
            </a:xfrm>
          </p:grpSpPr>
          <p:sp>
            <p:nvSpPr>
              <p:cNvPr id="24" name="矩形 23"/>
              <p:cNvSpPr/>
              <p:nvPr/>
            </p:nvSpPr>
            <p:spPr>
              <a:xfrm>
                <a:off x="5294582" y="3000324"/>
                <a:ext cx="1224136" cy="65154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数据更新</a:t>
                </a:r>
                <a:endParaRPr lang="en-US" altLang="zh-CN" sz="1100" dirty="0" smtClean="0"/>
              </a:p>
              <a:p>
                <a:pPr algn="ctr"/>
                <a:r>
                  <a:rPr lang="en-US" altLang="zh-CN" sz="1100" dirty="0" err="1" smtClean="0"/>
                  <a:t>fieldOnStoreEvent</a:t>
                </a:r>
                <a:endParaRPr lang="zh-CN" altLang="en-US" sz="1100" dirty="0"/>
              </a:p>
            </p:txBody>
          </p:sp>
          <p:sp>
            <p:nvSpPr>
              <p:cNvPr id="25" name="矩形 24"/>
              <p:cNvSpPr/>
              <p:nvPr/>
            </p:nvSpPr>
            <p:spPr>
              <a:xfrm>
                <a:off x="5292080" y="3581853"/>
                <a:ext cx="1226638" cy="73732"/>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6" name="矩形 25"/>
              <p:cNvSpPr/>
              <p:nvPr/>
            </p:nvSpPr>
            <p:spPr>
              <a:xfrm>
                <a:off x="5307093" y="3000324"/>
                <a:ext cx="1211625" cy="75482"/>
              </a:xfrm>
              <a:prstGeom prst="rect">
                <a:avLst/>
              </a:prstGeom>
              <a:solidFill>
                <a:srgbClr val="FFC000"/>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sp>
          <p:nvSpPr>
            <p:cNvPr id="28" name="TextBox 27"/>
            <p:cNvSpPr txBox="1"/>
            <p:nvPr/>
          </p:nvSpPr>
          <p:spPr>
            <a:xfrm>
              <a:off x="4962919" y="721028"/>
              <a:ext cx="1568470"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Browse/</a:t>
              </a:r>
              <a:r>
                <a:rPr lang="en-US" altLang="zh-CN" sz="1600" dirty="0" err="1" smtClean="0">
                  <a:solidFill>
                    <a:srgbClr val="FF0000"/>
                  </a:solidFill>
                  <a:latin typeface="宋体" charset="-122"/>
                  <a:ea typeface="宋体" charset="-122"/>
                </a:rPr>
                <a:t>js</a:t>
              </a:r>
              <a:endParaRPr lang="zh-CN" altLang="en-US" sz="1600" dirty="0">
                <a:solidFill>
                  <a:srgbClr val="FF0000"/>
                </a:solidFill>
                <a:latin typeface="宋体" charset="-122"/>
                <a:ea typeface="宋体" charset="-122"/>
              </a:endParaRPr>
            </a:p>
          </p:txBody>
        </p:sp>
        <p:sp>
          <p:nvSpPr>
            <p:cNvPr id="33" name="圆角矩形标注 32"/>
            <p:cNvSpPr/>
            <p:nvPr/>
          </p:nvSpPr>
          <p:spPr>
            <a:xfrm>
              <a:off x="6673769" y="3406369"/>
              <a:ext cx="2323569" cy="588201"/>
            </a:xfrm>
            <a:prstGeom prst="wedgeRoundRectCallout">
              <a:avLst>
                <a:gd name="adj1" fmla="val -53542"/>
                <a:gd name="adj2" fmla="val -8022"/>
                <a:gd name="adj3" fmla="val 16667"/>
              </a:avLst>
            </a:prstGeom>
          </p:spPr>
          <p:style>
            <a:lnRef idx="2">
              <a:schemeClr val="accent5"/>
            </a:lnRef>
            <a:fillRef idx="1">
              <a:schemeClr val="lt1"/>
            </a:fillRef>
            <a:effectRef idx="0">
              <a:schemeClr val="accent5"/>
            </a:effectRef>
            <a:fontRef idx="minor">
              <a:schemeClr val="dk1"/>
            </a:fontRef>
          </p:style>
          <p:txBody>
            <a:bodyPr rtlCol="0" anchor="t" anchorCtr="0"/>
            <a:lstStyle/>
            <a:p>
              <a:r>
                <a:rPr lang="zh-CN" altLang="en-US" sz="1100" dirty="0" smtClean="0"/>
                <a:t>直接以</a:t>
              </a:r>
              <a:r>
                <a:rPr lang="en-US" altLang="zh-CN" sz="1100" dirty="0" err="1" smtClean="0"/>
                <a:t>url</a:t>
              </a:r>
              <a:r>
                <a:rPr lang="zh-CN" altLang="en-US" sz="1100" dirty="0" smtClean="0"/>
                <a:t>请求后台，以编辑状态重新打开当前页面</a:t>
              </a:r>
              <a:endParaRPr lang="zh-CN" altLang="en-US" sz="1100" dirty="0"/>
            </a:p>
          </p:txBody>
        </p:sp>
        <p:sp>
          <p:nvSpPr>
            <p:cNvPr id="36" name="圆角矩形标注 35"/>
            <p:cNvSpPr/>
            <p:nvPr/>
          </p:nvSpPr>
          <p:spPr>
            <a:xfrm>
              <a:off x="6732239" y="1194685"/>
              <a:ext cx="2265099" cy="656985"/>
            </a:xfrm>
            <a:prstGeom prst="wedgeRoundRectCallout">
              <a:avLst>
                <a:gd name="adj1" fmla="val -56079"/>
                <a:gd name="adj2" fmla="val -12857"/>
                <a:gd name="adj3" fmla="val 16667"/>
              </a:avLst>
            </a:prstGeom>
          </p:spPr>
          <p:style>
            <a:lnRef idx="2">
              <a:schemeClr val="accent5"/>
            </a:lnRef>
            <a:fillRef idx="1">
              <a:schemeClr val="lt1"/>
            </a:fillRef>
            <a:effectRef idx="0">
              <a:schemeClr val="accent5"/>
            </a:effectRef>
            <a:fontRef idx="minor">
              <a:schemeClr val="dk1"/>
            </a:fontRef>
          </p:style>
          <p:txBody>
            <a:bodyPr rtlCol="0" anchor="t" anchorCtr="0"/>
            <a:lstStyle/>
            <a:p>
              <a:r>
                <a:rPr lang="en-US" altLang="zh-CN" sz="1100" dirty="0" smtClean="0"/>
                <a:t>1.</a:t>
              </a:r>
              <a:r>
                <a:rPr lang="zh-CN" altLang="en-US" sz="1100" dirty="0" smtClean="0"/>
                <a:t>能以</a:t>
              </a:r>
              <a:r>
                <a:rPr lang="en-US" altLang="zh-CN" sz="1100" dirty="0" smtClean="0"/>
                <a:t>before/after</a:t>
              </a:r>
              <a:r>
                <a:rPr lang="zh-CN" altLang="en-US" sz="1100" dirty="0" smtClean="0"/>
                <a:t>方式插入逻辑</a:t>
              </a:r>
              <a:endParaRPr lang="en-US" altLang="zh-CN" sz="1100" dirty="0" smtClean="0"/>
            </a:p>
            <a:p>
              <a:r>
                <a:rPr lang="en-US" altLang="zh-CN" sz="1100" dirty="0" smtClean="0"/>
                <a:t>2.</a:t>
              </a:r>
              <a:r>
                <a:rPr lang="zh-CN" altLang="en-US" sz="1100" dirty="0" smtClean="0"/>
                <a:t>框架从控件中取出最新值更新页面数据模型</a:t>
              </a:r>
              <a:endParaRPr lang="en-US" altLang="zh-CN" sz="1100" dirty="0" smtClean="0"/>
            </a:p>
          </p:txBody>
        </p:sp>
        <p:sp>
          <p:nvSpPr>
            <p:cNvPr id="35" name="圆角矩形标注 34"/>
            <p:cNvSpPr/>
            <p:nvPr/>
          </p:nvSpPr>
          <p:spPr>
            <a:xfrm>
              <a:off x="6684613" y="1990044"/>
              <a:ext cx="2312726" cy="1296144"/>
            </a:xfrm>
            <a:prstGeom prst="wedgeRoundRectCallout">
              <a:avLst>
                <a:gd name="adj1" fmla="val -52781"/>
                <a:gd name="adj2" fmla="val -15731"/>
                <a:gd name="adj3" fmla="val 16667"/>
              </a:avLst>
            </a:prstGeom>
          </p:spPr>
          <p:style>
            <a:lnRef idx="2">
              <a:schemeClr val="accent5"/>
            </a:lnRef>
            <a:fillRef idx="1">
              <a:schemeClr val="lt1"/>
            </a:fillRef>
            <a:effectRef idx="0">
              <a:schemeClr val="accent5"/>
            </a:effectRef>
            <a:fontRef idx="minor">
              <a:schemeClr val="dk1"/>
            </a:fontRef>
          </p:style>
          <p:txBody>
            <a:bodyPr rtlCol="0" anchor="t" anchorCtr="0"/>
            <a:lstStyle/>
            <a:p>
              <a:r>
                <a:rPr lang="en-US" altLang="zh-CN" sz="1100" dirty="0" smtClean="0"/>
                <a:t>1.</a:t>
              </a:r>
              <a:r>
                <a:rPr lang="zh-CN" altLang="en-US" sz="1100" dirty="0" smtClean="0"/>
                <a:t>建议以</a:t>
              </a:r>
              <a:r>
                <a:rPr lang="en-US" altLang="zh-CN" sz="1100" dirty="0" smtClean="0"/>
                <a:t>before/after</a:t>
              </a:r>
              <a:r>
                <a:rPr lang="zh-CN" altLang="en-US" sz="1100" dirty="0" smtClean="0"/>
                <a:t>方式插入业务处理，特别是扩展修改时</a:t>
              </a:r>
              <a:endParaRPr lang="en-US" altLang="zh-CN" sz="1100" dirty="0" smtClean="0"/>
            </a:p>
            <a:p>
              <a:r>
                <a:rPr lang="en-US" altLang="zh-CN" sz="1100" dirty="0" smtClean="0"/>
                <a:t>2.</a:t>
              </a:r>
              <a:r>
                <a:rPr lang="zh-CN" altLang="en-US" sz="1100" dirty="0" smtClean="0"/>
                <a:t>不适合放在其他事件中的，可在这里处理</a:t>
              </a:r>
              <a:endParaRPr lang="en-US" altLang="zh-CN" sz="1100" dirty="0" smtClean="0"/>
            </a:p>
            <a:p>
              <a:r>
                <a:rPr lang="en-US" altLang="zh-CN" sz="1100" dirty="0" smtClean="0"/>
                <a:t>【</a:t>
              </a:r>
              <a:r>
                <a:rPr lang="zh-CN" altLang="en-US" sz="1100" dirty="0" smtClean="0"/>
                <a:t>注意</a:t>
              </a:r>
              <a:r>
                <a:rPr lang="en-US" altLang="zh-CN" sz="1100" dirty="0" smtClean="0"/>
                <a:t>】</a:t>
              </a:r>
              <a:r>
                <a:rPr lang="zh-CN" altLang="en-US" sz="1100" dirty="0" smtClean="0"/>
                <a:t>当</a:t>
              </a:r>
              <a:r>
                <a:rPr lang="en-US" altLang="zh-CN" sz="1100" dirty="0" err="1" smtClean="0"/>
                <a:t>getOnlyModelLoad</a:t>
              </a:r>
              <a:r>
                <a:rPr lang="en-US" altLang="zh-CN" sz="1100" dirty="0" smtClean="0"/>
                <a:t>=F</a:t>
              </a:r>
              <a:r>
                <a:rPr lang="zh-CN" altLang="en-US" sz="1100" dirty="0" smtClean="0"/>
                <a:t>时，不会执行</a:t>
              </a:r>
              <a:r>
                <a:rPr lang="en-US" altLang="zh-CN" sz="1100" dirty="0" smtClean="0"/>
                <a:t>after</a:t>
              </a:r>
              <a:r>
                <a:rPr lang="zh-CN" altLang="en-US" sz="1100" dirty="0" smtClean="0"/>
                <a:t>方式插入逻辑</a:t>
              </a:r>
              <a:endParaRPr lang="zh-CN" altLang="en-US" sz="1100" dirty="0"/>
            </a:p>
          </p:txBody>
        </p:sp>
        <p:sp>
          <p:nvSpPr>
            <p:cNvPr id="57" name="矩形 56"/>
            <p:cNvSpPr/>
            <p:nvPr/>
          </p:nvSpPr>
          <p:spPr>
            <a:xfrm>
              <a:off x="4955293" y="4155926"/>
              <a:ext cx="1660955" cy="536122"/>
            </a:xfrm>
            <a:prstGeom prst="rect">
              <a:avLst/>
            </a:prstGeom>
            <a:solidFill>
              <a:schemeClr val="accent2">
                <a:lumMod val="40000"/>
                <a:lumOff val="6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1100" dirty="0" smtClean="0"/>
                <a:t>初始化</a:t>
              </a:r>
              <a:r>
                <a:rPr lang="en-US" altLang="zh-CN" sz="1100" dirty="0" err="1" smtClean="0"/>
                <a:t>pageOnLoadEvent</a:t>
              </a:r>
              <a:endParaRPr lang="en-US" altLang="zh-CN" sz="1100" dirty="0" smtClean="0"/>
            </a:p>
            <a:p>
              <a:pPr algn="ctr"/>
              <a:r>
                <a:rPr lang="en-US" altLang="zh-CN" sz="1100" dirty="0" smtClean="0"/>
                <a:t>*</a:t>
              </a:r>
              <a:r>
                <a:rPr lang="zh-CN" altLang="en-US" sz="1100" dirty="0" smtClean="0"/>
                <a:t>详细见前面</a:t>
              </a:r>
              <a:endParaRPr lang="zh-CN" altLang="en-US" sz="1100" dirty="0"/>
            </a:p>
          </p:txBody>
        </p:sp>
        <p:sp>
          <p:nvSpPr>
            <p:cNvPr id="58" name="圆角矩形标注 57"/>
            <p:cNvSpPr/>
            <p:nvPr/>
          </p:nvSpPr>
          <p:spPr>
            <a:xfrm>
              <a:off x="6826169" y="4155926"/>
              <a:ext cx="2171170" cy="588201"/>
            </a:xfrm>
            <a:prstGeom prst="wedgeRoundRectCallout">
              <a:avLst>
                <a:gd name="adj1" fmla="val -58706"/>
                <a:gd name="adj2" fmla="val -5088"/>
                <a:gd name="adj3" fmla="val 16667"/>
              </a:avLst>
            </a:prstGeom>
          </p:spPr>
          <p:style>
            <a:lnRef idx="2">
              <a:schemeClr val="accent5"/>
            </a:lnRef>
            <a:fillRef idx="1">
              <a:schemeClr val="lt1"/>
            </a:fillRef>
            <a:effectRef idx="0">
              <a:schemeClr val="accent5"/>
            </a:effectRef>
            <a:fontRef idx="minor">
              <a:schemeClr val="dk1"/>
            </a:fontRef>
          </p:style>
          <p:txBody>
            <a:bodyPr rtlCol="0" anchor="t" anchorCtr="0"/>
            <a:lstStyle/>
            <a:p>
              <a:r>
                <a:rPr lang="zh-CN" altLang="en-US" sz="1100" dirty="0" smtClean="0"/>
                <a:t>触发页面</a:t>
              </a:r>
              <a:r>
                <a:rPr lang="en-US" altLang="zh-CN" sz="1100" dirty="0" err="1" smtClean="0"/>
                <a:t>pageOnLoad</a:t>
              </a:r>
              <a:r>
                <a:rPr lang="zh-CN" altLang="en-US" sz="1100" dirty="0" smtClean="0"/>
                <a:t>事件，重新渲染加载数据</a:t>
              </a:r>
              <a:endParaRPr lang="zh-CN" altLang="en-US" sz="1100" dirty="0"/>
            </a:p>
          </p:txBody>
        </p:sp>
      </p:grpSp>
    </p:spTree>
    <p:extLst>
      <p:ext uri="{BB962C8B-B14F-4D97-AF65-F5344CB8AC3E}">
        <p14:creationId xmlns="" xmlns:p14="http://schemas.microsoft.com/office/powerpoint/2010/main" val="1429496434"/>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a:t>后</a:t>
            </a:r>
            <a:r>
              <a:rPr lang="zh-CN" altLang="en-US" sz="2400" dirty="0" smtClean="0"/>
              <a:t>台代码设计</a:t>
            </a:r>
            <a:r>
              <a:rPr lang="en-US" altLang="zh-CN" sz="2400" dirty="0" smtClean="0"/>
              <a:t>--WEB Server</a:t>
            </a:r>
            <a:r>
              <a:rPr lang="zh-CN" altLang="en-US" sz="2400" dirty="0" smtClean="0"/>
              <a:t>层代码部署</a:t>
            </a:r>
            <a:endParaRPr lang="zh-CN" altLang="en-US" sz="2400" dirty="0"/>
          </a:p>
        </p:txBody>
      </p:sp>
      <p:pic>
        <p:nvPicPr>
          <p:cNvPr id="12290"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07504" y="580320"/>
            <a:ext cx="4132708" cy="45837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11560" y="599644"/>
            <a:ext cx="7344816" cy="45643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矩形 6"/>
          <p:cNvSpPr/>
          <p:nvPr/>
        </p:nvSpPr>
        <p:spPr>
          <a:xfrm>
            <a:off x="359532" y="1757582"/>
            <a:ext cx="7848872" cy="1114597"/>
          </a:xfrm>
          <a:prstGeom prst="rect">
            <a:avLst/>
          </a:prstGeom>
          <a:solidFill>
            <a:srgbClr val="EA8A1C"/>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800" dirty="0" smtClean="0">
                <a:solidFill>
                  <a:srgbClr val="FFFFFF"/>
                </a:solidFill>
                <a:latin typeface="微软雅黑"/>
                <a:ea typeface="微软雅黑"/>
                <a:cs typeface="微软雅黑"/>
              </a:rPr>
              <a:t>部署到服务器后，需重启服务器才可生效</a:t>
            </a:r>
            <a:endParaRPr kumimoji="1" lang="en-US" altLang="zh-CN" sz="1800" dirty="0" smtClean="0">
              <a:solidFill>
                <a:srgbClr val="FFFFFF"/>
              </a:solidFill>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800" dirty="0" smtClean="0">
                <a:solidFill>
                  <a:srgbClr val="FFFFFF"/>
                </a:solidFill>
                <a:latin typeface="微软雅黑"/>
                <a:ea typeface="微软雅黑"/>
                <a:cs typeface="微软雅黑"/>
              </a:rPr>
              <a:t>在制作</a:t>
            </a:r>
            <a:r>
              <a:rPr kumimoji="1" lang="en-US" altLang="zh-CN" sz="1800" dirty="0" smtClean="0">
                <a:solidFill>
                  <a:srgbClr val="FFFFFF"/>
                </a:solidFill>
                <a:latin typeface="微软雅黑"/>
                <a:ea typeface="微软雅黑"/>
                <a:cs typeface="微软雅黑"/>
              </a:rPr>
              <a:t>WEB</a:t>
            </a:r>
            <a:r>
              <a:rPr kumimoji="1" lang="zh-CN" altLang="en-US" sz="1800" dirty="0" smtClean="0">
                <a:solidFill>
                  <a:srgbClr val="FFFFFF"/>
                </a:solidFill>
                <a:latin typeface="微软雅黑"/>
                <a:ea typeface="微软雅黑"/>
                <a:cs typeface="微软雅黑"/>
              </a:rPr>
              <a:t>补丁时，相关</a:t>
            </a:r>
            <a:r>
              <a:rPr kumimoji="1" lang="en-US" altLang="zh-CN" sz="1800" dirty="0" smtClean="0">
                <a:solidFill>
                  <a:srgbClr val="FFFFFF"/>
                </a:solidFill>
                <a:latin typeface="微软雅黑"/>
                <a:ea typeface="微软雅黑"/>
                <a:cs typeface="微软雅黑"/>
              </a:rPr>
              <a:t>jar</a:t>
            </a:r>
            <a:r>
              <a:rPr kumimoji="1" lang="zh-CN" altLang="en-US" sz="1800" dirty="0" smtClean="0">
                <a:solidFill>
                  <a:srgbClr val="FFFFFF"/>
                </a:solidFill>
                <a:latin typeface="微软雅黑"/>
                <a:ea typeface="微软雅黑"/>
                <a:cs typeface="微软雅黑"/>
              </a:rPr>
              <a:t>包，可选中该文件，安装补丁时就可自动部署</a:t>
            </a:r>
            <a:endParaRPr kumimoji="1" lang="en-US" altLang="zh-CN" sz="1800" dirty="0">
              <a:solidFill>
                <a:srgbClr val="FFFFFF"/>
              </a:solidFill>
              <a:latin typeface="微软雅黑"/>
              <a:ea typeface="微软雅黑"/>
              <a:cs typeface="微软雅黑"/>
            </a:endParaRPr>
          </a:p>
        </p:txBody>
      </p:sp>
    </p:spTree>
    <p:extLst>
      <p:ext uri="{BB962C8B-B14F-4D97-AF65-F5344CB8AC3E}">
        <p14:creationId xmlns="" xmlns:p14="http://schemas.microsoft.com/office/powerpoint/2010/main" val="212733313"/>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fade">
                                      <p:cBhvr>
                                        <p:cTn id="7" dur="1000"/>
                                        <p:tgtEl>
                                          <p:spTgt spid="12291"/>
                                        </p:tgtEl>
                                      </p:cBhvr>
                                    </p:animEffect>
                                    <p:anim calcmode="lin" valueType="num">
                                      <p:cBhvr>
                                        <p:cTn id="8" dur="1000" fill="hold"/>
                                        <p:tgtEl>
                                          <p:spTgt spid="12291"/>
                                        </p:tgtEl>
                                        <p:attrNameLst>
                                          <p:attrName>ppt_x</p:attrName>
                                        </p:attrNameLst>
                                      </p:cBhvr>
                                      <p:tavLst>
                                        <p:tav tm="0">
                                          <p:val>
                                            <p:strVal val="#ppt_x"/>
                                          </p:val>
                                        </p:tav>
                                        <p:tav tm="100000">
                                          <p:val>
                                            <p:strVal val="#ppt_x"/>
                                          </p:val>
                                        </p:tav>
                                      </p:tavLst>
                                    </p:anim>
                                    <p:anim calcmode="lin" valueType="num">
                                      <p:cBhvr>
                                        <p:cTn id="9" dur="1000" fill="hold"/>
                                        <p:tgtEl>
                                          <p:spTgt spid="1229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smtClean="0"/>
              <a:t>调试基础</a:t>
            </a:r>
            <a:r>
              <a:rPr lang="zh-CN" altLang="en-US" b="1" dirty="0"/>
              <a:t>介绍</a:t>
            </a:r>
            <a:endParaRPr lang="en-US" altLang="zh-CN" b="1"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9036496" cy="4266474"/>
          </a:xfrm>
        </p:spPr>
        <p:txBody>
          <a:bodyPr>
            <a:normAutofit fontScale="92500" lnSpcReduction="20000"/>
          </a:bodyPr>
          <a:lstStyle/>
          <a:p>
            <a:pPr lvl="2">
              <a:lnSpc>
                <a:spcPct val="150000"/>
              </a:lnSpc>
            </a:pPr>
            <a:endParaRPr lang="en-US" altLang="zh-CN" dirty="0" smtClean="0">
              <a:solidFill>
                <a:schemeClr val="tx1"/>
              </a:solidFill>
            </a:endParaRPr>
          </a:p>
          <a:p>
            <a:pPr lvl="2">
              <a:lnSpc>
                <a:spcPct val="150000"/>
              </a:lnSpc>
            </a:pPr>
            <a:r>
              <a:rPr lang="zh-CN" altLang="en-US" b="1" dirty="0" smtClean="0">
                <a:solidFill>
                  <a:schemeClr val="tx1"/>
                </a:solidFill>
              </a:rPr>
              <a:t>产品模式</a:t>
            </a:r>
            <a:endParaRPr lang="en-US" altLang="zh-CN" b="1" dirty="0" smtClean="0">
              <a:solidFill>
                <a:schemeClr val="tx1"/>
              </a:solidFill>
            </a:endParaRPr>
          </a:p>
          <a:p>
            <a:pPr lvl="3">
              <a:lnSpc>
                <a:spcPct val="150000"/>
              </a:lnSpc>
            </a:pPr>
            <a:r>
              <a:rPr lang="zh-CN" altLang="en-US" dirty="0" smtClean="0">
                <a:solidFill>
                  <a:schemeClr val="tx1"/>
                </a:solidFill>
              </a:rPr>
              <a:t>默认以产品模式运行每个界面，产品模式运行时，每个界面的</a:t>
            </a:r>
            <a:r>
              <a:rPr lang="en-US" altLang="zh-CN" dirty="0" smtClean="0">
                <a:solidFill>
                  <a:schemeClr val="tx1"/>
                </a:solidFill>
              </a:rPr>
              <a:t>JS</a:t>
            </a:r>
            <a:r>
              <a:rPr lang="zh-CN" altLang="en-US" dirty="0" smtClean="0">
                <a:solidFill>
                  <a:schemeClr val="tx1"/>
                </a:solidFill>
              </a:rPr>
              <a:t>都会被打包并且混淆，并将多个</a:t>
            </a:r>
            <a:r>
              <a:rPr lang="en-US" altLang="zh-CN" dirty="0" smtClean="0">
                <a:solidFill>
                  <a:schemeClr val="tx1"/>
                </a:solidFill>
              </a:rPr>
              <a:t>JS</a:t>
            </a:r>
            <a:r>
              <a:rPr lang="zh-CN" altLang="en-US" dirty="0" smtClean="0">
                <a:solidFill>
                  <a:schemeClr val="tx1"/>
                </a:solidFill>
              </a:rPr>
              <a:t>压缩到一个链接中。</a:t>
            </a:r>
            <a:endParaRPr lang="en-US" altLang="zh-CN" dirty="0" smtClean="0">
              <a:solidFill>
                <a:schemeClr val="tx1"/>
              </a:solidFill>
            </a:endParaRPr>
          </a:p>
          <a:p>
            <a:pPr lvl="2">
              <a:lnSpc>
                <a:spcPct val="150000"/>
              </a:lnSpc>
            </a:pPr>
            <a:r>
              <a:rPr lang="en-US" altLang="zh-CN" b="1" dirty="0" smtClean="0">
                <a:solidFill>
                  <a:schemeClr val="tx1"/>
                </a:solidFill>
              </a:rPr>
              <a:t>Debug</a:t>
            </a:r>
            <a:r>
              <a:rPr lang="zh-CN" altLang="en-US" b="1" dirty="0" smtClean="0">
                <a:solidFill>
                  <a:schemeClr val="tx1"/>
                </a:solidFill>
              </a:rPr>
              <a:t>模式</a:t>
            </a:r>
            <a:endParaRPr lang="en-US" altLang="zh-CN" b="1" dirty="0" smtClean="0">
              <a:solidFill>
                <a:schemeClr val="tx1"/>
              </a:solidFill>
            </a:endParaRPr>
          </a:p>
          <a:p>
            <a:pPr lvl="3">
              <a:lnSpc>
                <a:spcPct val="150000"/>
              </a:lnSpc>
            </a:pPr>
            <a:r>
              <a:rPr lang="en-US" altLang="zh-CN" dirty="0">
                <a:solidFill>
                  <a:schemeClr val="tx1"/>
                </a:solidFill>
              </a:rPr>
              <a:t>Debug</a:t>
            </a:r>
            <a:r>
              <a:rPr lang="zh-CN" altLang="en-US" dirty="0">
                <a:solidFill>
                  <a:schemeClr val="tx1"/>
                </a:solidFill>
              </a:rPr>
              <a:t>模式时，</a:t>
            </a:r>
            <a:r>
              <a:rPr lang="en-US" altLang="zh-CN" dirty="0">
                <a:solidFill>
                  <a:schemeClr val="tx1"/>
                </a:solidFill>
              </a:rPr>
              <a:t>JS</a:t>
            </a:r>
            <a:r>
              <a:rPr lang="zh-CN" altLang="en-US" dirty="0">
                <a:solidFill>
                  <a:schemeClr val="tx1"/>
                </a:solidFill>
              </a:rPr>
              <a:t>的加载是单个加载的，如果想调试某个页面，可以在</a:t>
            </a:r>
            <a:r>
              <a:rPr lang="en-US" altLang="zh-CN" dirty="0">
                <a:solidFill>
                  <a:schemeClr val="tx1"/>
                </a:solidFill>
              </a:rPr>
              <a:t>URL</a:t>
            </a:r>
            <a:r>
              <a:rPr lang="zh-CN" altLang="en-US" dirty="0">
                <a:solidFill>
                  <a:schemeClr val="tx1"/>
                </a:solidFill>
              </a:rPr>
              <a:t>中加上</a:t>
            </a:r>
            <a:r>
              <a:rPr lang="en-US" altLang="zh-CN" dirty="0">
                <a:solidFill>
                  <a:schemeClr val="tx1"/>
                </a:solidFill>
              </a:rPr>
              <a:t>&amp;</a:t>
            </a:r>
            <a:r>
              <a:rPr lang="en-US" altLang="zh-CN" dirty="0" smtClean="0">
                <a:solidFill>
                  <a:schemeClr val="tx1"/>
                </a:solidFill>
              </a:rPr>
              <a:t>debug=true</a:t>
            </a:r>
            <a:r>
              <a:rPr lang="zh-CN" altLang="en-US" dirty="0" smtClean="0">
                <a:solidFill>
                  <a:schemeClr val="tx1"/>
                </a:solidFill>
              </a:rPr>
              <a:t>这样</a:t>
            </a:r>
            <a:r>
              <a:rPr lang="zh-CN" altLang="en-US" dirty="0">
                <a:solidFill>
                  <a:schemeClr val="tx1"/>
                </a:solidFill>
              </a:rPr>
              <a:t>所有页面都以</a:t>
            </a:r>
            <a:r>
              <a:rPr lang="en-US" altLang="zh-CN" dirty="0">
                <a:solidFill>
                  <a:schemeClr val="tx1"/>
                </a:solidFill>
              </a:rPr>
              <a:t>DEBUG</a:t>
            </a:r>
            <a:r>
              <a:rPr lang="zh-CN" altLang="en-US" dirty="0">
                <a:solidFill>
                  <a:schemeClr val="tx1"/>
                </a:solidFill>
              </a:rPr>
              <a:t>模式加载</a:t>
            </a:r>
            <a:r>
              <a:rPr lang="en-US" altLang="zh-CN" dirty="0" smtClean="0">
                <a:solidFill>
                  <a:schemeClr val="tx1"/>
                </a:solidFill>
              </a:rPr>
              <a:t>JS</a:t>
            </a:r>
            <a:r>
              <a:rPr dirty="0" smtClean="0">
                <a:solidFill>
                  <a:schemeClr val="tx1"/>
                </a:solidFill>
              </a:rPr>
              <a:t>。</a:t>
            </a:r>
            <a:endParaRPr lang="en-US" altLang="zh-CN" dirty="0">
              <a:solidFill>
                <a:schemeClr val="tx1"/>
              </a:solidFill>
            </a:endParaRPr>
          </a:p>
          <a:p>
            <a:pPr lvl="2">
              <a:lnSpc>
                <a:spcPct val="150000"/>
              </a:lnSpc>
            </a:pPr>
            <a:endParaRPr lang="en-US" altLang="zh-CN" sz="2000" dirty="0" smtClean="0">
              <a:solidFill>
                <a:schemeClr val="tx1"/>
              </a:solidFill>
            </a:endParaRPr>
          </a:p>
          <a:p>
            <a:pPr lvl="2">
              <a:lnSpc>
                <a:spcPct val="150000"/>
              </a:lnSpc>
            </a:pPr>
            <a:r>
              <a:rPr lang="zh-CN" altLang="en-US" b="1" dirty="0" smtClean="0">
                <a:solidFill>
                  <a:schemeClr val="tx1"/>
                </a:solidFill>
              </a:rPr>
              <a:t>静态化</a:t>
            </a:r>
            <a:endParaRPr lang="en-US" altLang="zh-CN" b="1" dirty="0" smtClean="0">
              <a:solidFill>
                <a:schemeClr val="tx1"/>
              </a:solidFill>
            </a:endParaRPr>
          </a:p>
          <a:p>
            <a:pPr lvl="3">
              <a:lnSpc>
                <a:spcPct val="150000"/>
              </a:lnSpc>
            </a:pPr>
            <a:r>
              <a:rPr lang="zh-CN" altLang="en-US" dirty="0">
                <a:solidFill>
                  <a:schemeClr val="tx1"/>
                </a:solidFill>
              </a:rPr>
              <a:t>静态</a:t>
            </a:r>
            <a:r>
              <a:rPr lang="zh-CN" altLang="en-US" dirty="0" smtClean="0">
                <a:solidFill>
                  <a:schemeClr val="tx1"/>
                </a:solidFill>
              </a:rPr>
              <a:t>化运行时，页面的</a:t>
            </a:r>
            <a:r>
              <a:rPr lang="en-US" altLang="zh-CN" dirty="0" smtClean="0">
                <a:solidFill>
                  <a:schemeClr val="tx1"/>
                </a:solidFill>
              </a:rPr>
              <a:t>HTML</a:t>
            </a:r>
            <a:r>
              <a:rPr lang="zh-CN" altLang="en-US" dirty="0" smtClean="0">
                <a:solidFill>
                  <a:schemeClr val="tx1"/>
                </a:solidFill>
              </a:rPr>
              <a:t>直接从服务器上加载，前台进行界面初始化，</a:t>
            </a:r>
            <a:r>
              <a:rPr lang="zh-CN" altLang="en-US" dirty="0">
                <a:solidFill>
                  <a:schemeClr val="tx1"/>
                </a:solidFill>
              </a:rPr>
              <a:t>要</a:t>
            </a:r>
            <a:r>
              <a:rPr lang="zh-CN" altLang="en-US" dirty="0" smtClean="0">
                <a:solidFill>
                  <a:schemeClr val="tx1"/>
                </a:solidFill>
              </a:rPr>
              <a:t>想某个页面非静态化运行，可以在</a:t>
            </a:r>
            <a:r>
              <a:rPr lang="en-US" altLang="zh-CN" dirty="0" err="1" smtClean="0">
                <a:solidFill>
                  <a:schemeClr val="tx1"/>
                </a:solidFill>
              </a:rPr>
              <a:t>url</a:t>
            </a:r>
            <a:r>
              <a:rPr lang="zh-CN" altLang="en-US" dirty="0" smtClean="0">
                <a:solidFill>
                  <a:schemeClr val="tx1"/>
                </a:solidFill>
              </a:rPr>
              <a:t>中增加参数</a:t>
            </a:r>
            <a:r>
              <a:rPr lang="en-US" altLang="zh-CN" dirty="0" smtClean="0">
                <a:solidFill>
                  <a:schemeClr val="tx1"/>
                </a:solidFill>
              </a:rPr>
              <a:t>&amp;</a:t>
            </a:r>
            <a:r>
              <a:rPr lang="en-US" altLang="zh-CN" dirty="0" err="1" smtClean="0">
                <a:solidFill>
                  <a:schemeClr val="tx1"/>
                </a:solidFill>
              </a:rPr>
              <a:t>renderModel</a:t>
            </a:r>
            <a:r>
              <a:rPr lang="en-US" altLang="zh-CN" dirty="0" smtClean="0">
                <a:solidFill>
                  <a:schemeClr val="tx1"/>
                </a:solidFill>
              </a:rPr>
              <a:t>=client</a:t>
            </a:r>
            <a:r>
              <a:rPr dirty="0" smtClean="0">
                <a:solidFill>
                  <a:schemeClr val="tx1"/>
                </a:solidFill>
              </a:rPr>
              <a:t>。</a:t>
            </a:r>
            <a:endParaRPr lang="en-US" altLang="zh-CN" dirty="0" smtClean="0">
              <a:solidFill>
                <a:schemeClr val="tx1"/>
              </a:solidFill>
            </a:endParaRPr>
          </a:p>
          <a:p>
            <a:pPr lvl="2">
              <a:lnSpc>
                <a:spcPct val="150000"/>
              </a:lnSpc>
            </a:pPr>
            <a:r>
              <a:rPr lang="zh-CN" altLang="en-US" b="1" dirty="0" smtClean="0">
                <a:solidFill>
                  <a:schemeClr val="tx1"/>
                </a:solidFill>
              </a:rPr>
              <a:t>非静态化</a:t>
            </a:r>
            <a:endParaRPr lang="en-US" altLang="zh-CN" b="1" dirty="0" smtClean="0">
              <a:solidFill>
                <a:schemeClr val="tx1"/>
              </a:solidFill>
            </a:endParaRPr>
          </a:p>
          <a:p>
            <a:pPr lvl="3">
              <a:lnSpc>
                <a:spcPct val="150000"/>
              </a:lnSpc>
            </a:pPr>
            <a:r>
              <a:rPr lang="zh-CN" altLang="en-US" dirty="0" smtClean="0">
                <a:solidFill>
                  <a:schemeClr val="tx1"/>
                </a:solidFill>
              </a:rPr>
              <a:t>非静态化运行时，界面的</a:t>
            </a:r>
            <a:r>
              <a:rPr lang="en-US" altLang="zh-CN" dirty="0" smtClean="0">
                <a:solidFill>
                  <a:schemeClr val="tx1"/>
                </a:solidFill>
              </a:rPr>
              <a:t>HTML</a:t>
            </a:r>
            <a:r>
              <a:rPr lang="zh-CN" altLang="en-US" dirty="0" smtClean="0">
                <a:solidFill>
                  <a:schemeClr val="tx1"/>
                </a:solidFill>
              </a:rPr>
              <a:t>根据元数据从前台渲染出来。</a:t>
            </a:r>
            <a:endParaRPr lang="en-US" altLang="zh-CN" dirty="0" smtClean="0">
              <a:solidFill>
                <a:schemeClr val="tx1"/>
              </a:solidFill>
            </a:endParaRPr>
          </a:p>
          <a:p>
            <a:pPr marL="1371600" lvl="3" indent="0">
              <a:lnSpc>
                <a:spcPct val="150000"/>
              </a:lnSpc>
              <a:buNone/>
            </a:pPr>
            <a:endParaRPr lang="en-US" altLang="zh-CN" sz="2000" dirty="0">
              <a:solidFill>
                <a:schemeClr val="tx1"/>
              </a:solidFill>
            </a:endParaRPr>
          </a:p>
        </p:txBody>
      </p:sp>
      <p:sp>
        <p:nvSpPr>
          <p:cNvPr id="7" name="矩形 6"/>
          <p:cNvSpPr/>
          <p:nvPr/>
        </p:nvSpPr>
        <p:spPr>
          <a:xfrm>
            <a:off x="539552" y="546981"/>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加载模式</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539552" y="2813273"/>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页面运行模式</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01840005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a:t>
            </a:r>
            <a:r>
              <a:rPr lang="zh-CN" altLang="en-US" b="1" dirty="0" smtClean="0"/>
              <a:t>技巧</a:t>
            </a:r>
            <a:r>
              <a:rPr lang="en-US" altLang="zh-CN" b="1" dirty="0" smtClean="0"/>
              <a:t>---</a:t>
            </a:r>
            <a:r>
              <a:rPr lang="zh-CN" altLang="en-US" b="1" dirty="0" smtClean="0"/>
              <a:t>（</a:t>
            </a:r>
            <a:r>
              <a:rPr lang="en-US" altLang="zh-CN" b="1" dirty="0" smtClean="0">
                <a:latin typeface="Times New Roman" pitchFamily="18" charset="0"/>
                <a:ea typeface="楷体" pitchFamily="49" charset="-122"/>
                <a:cs typeface="Times New Roman" pitchFamily="18" charset="0"/>
              </a:rPr>
              <a:t>Chrome</a:t>
            </a:r>
            <a:r>
              <a:rPr lang="zh-CN" altLang="en-US" b="1" dirty="0" smtClean="0">
                <a:latin typeface="楷体" pitchFamily="49" charset="-122"/>
                <a:ea typeface="楷体" pitchFamily="49" charset="-122"/>
              </a:rPr>
              <a:t>调试</a:t>
            </a:r>
            <a:r>
              <a:rPr lang="zh-CN" altLang="en-US" b="1" dirty="0" smtClean="0"/>
              <a:t>）</a:t>
            </a:r>
            <a:endParaRPr lang="en-US" altLang="zh-CN" b="1"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107504" y="465516"/>
            <a:ext cx="8712968" cy="4212468"/>
          </a:xfrm>
        </p:spPr>
        <p:txBody>
          <a:bodyPr>
            <a:normAutofit fontScale="70000" lnSpcReduction="20000"/>
          </a:bodyPr>
          <a:lstStyle/>
          <a:p>
            <a:pPr marL="457200" lvl="1" indent="0">
              <a:lnSpc>
                <a:spcPct val="150000"/>
              </a:lnSpc>
              <a:buNone/>
            </a:pPr>
            <a:endParaRPr lang="en-US" altLang="zh-CN" dirty="0" smtClean="0">
              <a:solidFill>
                <a:schemeClr val="tx1"/>
              </a:solidFill>
            </a:endParaRPr>
          </a:p>
          <a:p>
            <a:pPr lvl="2">
              <a:lnSpc>
                <a:spcPct val="150000"/>
              </a:lnSpc>
            </a:pPr>
            <a:r>
              <a:rPr lang="en-US" altLang="zh-CN" sz="1900" b="1" dirty="0">
                <a:solidFill>
                  <a:schemeClr val="tx1"/>
                </a:solidFill>
              </a:rPr>
              <a:t>JS</a:t>
            </a:r>
            <a:r>
              <a:rPr lang="zh-CN" altLang="en-US" sz="1900" b="1" dirty="0">
                <a:solidFill>
                  <a:schemeClr val="tx1"/>
                </a:solidFill>
              </a:rPr>
              <a:t>断点</a:t>
            </a:r>
            <a:r>
              <a:rPr lang="zh-CN" altLang="en-US" sz="1900" b="1" dirty="0" smtClean="0">
                <a:solidFill>
                  <a:schemeClr val="tx1"/>
                </a:solidFill>
              </a:rPr>
              <a:t>设置</a:t>
            </a:r>
            <a:endParaRPr lang="en-US" altLang="zh-CN" sz="1900" b="1" dirty="0">
              <a:solidFill>
                <a:schemeClr val="tx1"/>
              </a:solidFill>
            </a:endParaRPr>
          </a:p>
          <a:p>
            <a:pPr lvl="3">
              <a:lnSpc>
                <a:spcPct val="150000"/>
              </a:lnSpc>
            </a:pPr>
            <a:r>
              <a:rPr lang="zh-CN" altLang="en-US" sz="1700" dirty="0" smtClean="0">
                <a:solidFill>
                  <a:schemeClr val="tx1"/>
                </a:solidFill>
              </a:rPr>
              <a:t>断点类型</a:t>
            </a:r>
            <a:r>
              <a:rPr altLang="en-US" sz="1700" dirty="0" smtClean="0">
                <a:solidFill>
                  <a:schemeClr val="tx1"/>
                </a:solidFill>
              </a:rPr>
              <a:t>分三种：默认遇到异常不中断；遇到所有异常都会中断；仅在出现未捕获的异常时才中断。</a:t>
            </a:r>
            <a:endParaRPr lang="en-US" altLang="zh-CN" sz="1700" dirty="0">
              <a:solidFill>
                <a:schemeClr val="tx1"/>
              </a:solidFill>
            </a:endParaRPr>
          </a:p>
          <a:p>
            <a:pPr lvl="3">
              <a:lnSpc>
                <a:spcPct val="150000"/>
              </a:lnSpc>
            </a:pPr>
            <a:r>
              <a:rPr lang="zh-CN" altLang="en-US" sz="1700" dirty="0">
                <a:solidFill>
                  <a:schemeClr val="tx1"/>
                </a:solidFill>
              </a:rPr>
              <a:t>断点</a:t>
            </a:r>
            <a:r>
              <a:rPr lang="zh-CN" altLang="en-US" sz="1700" dirty="0" smtClean="0">
                <a:solidFill>
                  <a:schemeClr val="tx1"/>
                </a:solidFill>
              </a:rPr>
              <a:t>条件</a:t>
            </a:r>
            <a:r>
              <a:rPr altLang="en-US" sz="1700" dirty="0" smtClean="0">
                <a:solidFill>
                  <a:schemeClr val="tx1"/>
                </a:solidFill>
              </a:rPr>
              <a:t>，在断点位置的右键菜单中选择“</a:t>
            </a:r>
            <a:r>
              <a:rPr lang="en-US" altLang="en-US" sz="1700" dirty="0" err="1" smtClean="0">
                <a:solidFill>
                  <a:schemeClr val="tx1"/>
                </a:solidFill>
              </a:rPr>
              <a:t>E</a:t>
            </a:r>
            <a:r>
              <a:rPr lang="en-US" altLang="zh-CN" sz="1700" dirty="0" err="1" smtClean="0">
                <a:solidFill>
                  <a:schemeClr val="tx1"/>
                </a:solidFill>
              </a:rPr>
              <a:t>idt</a:t>
            </a:r>
            <a:r>
              <a:rPr lang="en-US" altLang="zh-CN" sz="1700" dirty="0" smtClean="0">
                <a:solidFill>
                  <a:schemeClr val="tx1"/>
                </a:solidFill>
              </a:rPr>
              <a:t> Breakpoint…</a:t>
            </a:r>
            <a:r>
              <a:rPr altLang="en-US" sz="1700" dirty="0" smtClean="0">
                <a:solidFill>
                  <a:schemeClr val="tx1"/>
                </a:solidFill>
              </a:rPr>
              <a:t>”可以设置触发断点的条件，即写一个表达式，表达式为</a:t>
            </a:r>
            <a:r>
              <a:rPr lang="en-US" altLang="zh-CN" sz="1700" dirty="0" smtClean="0">
                <a:solidFill>
                  <a:schemeClr val="tx1"/>
                </a:solidFill>
              </a:rPr>
              <a:t>true</a:t>
            </a:r>
            <a:r>
              <a:rPr sz="1700" dirty="0" smtClean="0">
                <a:solidFill>
                  <a:schemeClr val="tx1"/>
                </a:solidFill>
              </a:rPr>
              <a:t>时触发断点。</a:t>
            </a:r>
            <a:r>
              <a:rPr lang="zh-CN" altLang="en-US" dirty="0" smtClean="0">
                <a:solidFill>
                  <a:schemeClr val="tx1"/>
                </a:solidFill>
              </a:rPr>
              <a:t> </a:t>
            </a:r>
            <a:endParaRPr lang="en-US" altLang="zh-CN" dirty="0">
              <a:solidFill>
                <a:schemeClr val="tx1"/>
              </a:solidFill>
            </a:endParaRPr>
          </a:p>
          <a:p>
            <a:pPr lvl="2">
              <a:lnSpc>
                <a:spcPct val="150000"/>
              </a:lnSpc>
            </a:pPr>
            <a:r>
              <a:rPr sz="1900" b="1" dirty="0" smtClean="0">
                <a:solidFill>
                  <a:schemeClr val="tx1"/>
                </a:solidFill>
              </a:rPr>
              <a:t>调试技巧</a:t>
            </a:r>
            <a:endParaRPr lang="en-US" sz="1900" b="1" dirty="0" smtClean="0">
              <a:solidFill>
                <a:schemeClr val="tx1"/>
              </a:solidFill>
            </a:endParaRPr>
          </a:p>
          <a:p>
            <a:pPr lvl="3">
              <a:lnSpc>
                <a:spcPct val="150000"/>
              </a:lnSpc>
            </a:pPr>
            <a:r>
              <a:rPr sz="1700" dirty="0" smtClean="0">
                <a:solidFill>
                  <a:schemeClr val="tx1"/>
                </a:solidFill>
              </a:rPr>
              <a:t>开始调试：鼠标右键审查元素或</a:t>
            </a:r>
            <a:r>
              <a:rPr lang="en-US" sz="1700" dirty="0" smtClean="0">
                <a:solidFill>
                  <a:schemeClr val="tx1"/>
                </a:solidFill>
              </a:rPr>
              <a:t>F12</a:t>
            </a:r>
            <a:r>
              <a:rPr sz="1700" dirty="0" smtClean="0">
                <a:solidFill>
                  <a:schemeClr val="tx1"/>
                </a:solidFill>
              </a:rPr>
              <a:t>；</a:t>
            </a:r>
            <a:endParaRPr lang="en-US" sz="1700" dirty="0" smtClean="0">
              <a:solidFill>
                <a:schemeClr val="tx1"/>
              </a:solidFill>
            </a:endParaRPr>
          </a:p>
          <a:p>
            <a:pPr lvl="3">
              <a:lnSpc>
                <a:spcPct val="150000"/>
              </a:lnSpc>
            </a:pPr>
            <a:r>
              <a:rPr sz="1700" dirty="0" smtClean="0">
                <a:solidFill>
                  <a:schemeClr val="tx1"/>
                </a:solidFill>
              </a:rPr>
              <a:t>按钮功能：</a:t>
            </a:r>
            <a:endParaRPr lang="en-US" sz="1700" dirty="0" smtClean="0">
              <a:solidFill>
                <a:schemeClr val="tx1"/>
              </a:solidFill>
            </a:endParaRPr>
          </a:p>
          <a:p>
            <a:pPr lvl="4">
              <a:lnSpc>
                <a:spcPct val="150000"/>
              </a:lnSpc>
              <a:buFont typeface="Arial" pitchFamily="34" charset="0"/>
              <a:buChar char="•"/>
            </a:pPr>
            <a:r>
              <a:rPr sz="1700" dirty="0" smtClean="0">
                <a:solidFill>
                  <a:schemeClr val="tx1"/>
                </a:solidFill>
              </a:rPr>
              <a:t>      调出控制台；</a:t>
            </a:r>
            <a:endParaRPr lang="en-US" sz="1700" dirty="0" smtClean="0">
              <a:solidFill>
                <a:schemeClr val="tx1"/>
              </a:solidFill>
            </a:endParaRPr>
          </a:p>
          <a:p>
            <a:pPr lvl="4">
              <a:lnSpc>
                <a:spcPct val="150000"/>
              </a:lnSpc>
              <a:buFont typeface="Arial" pitchFamily="34" charset="0"/>
              <a:buChar char="•"/>
            </a:pPr>
            <a:r>
              <a:rPr sz="1700" dirty="0" smtClean="0">
                <a:solidFill>
                  <a:schemeClr val="tx1"/>
                </a:solidFill>
              </a:rPr>
              <a:t>      切换开发环境是全屏还是嵌入；</a:t>
            </a:r>
            <a:endParaRPr lang="en-US" sz="1700" dirty="0" smtClean="0">
              <a:solidFill>
                <a:schemeClr val="tx1"/>
              </a:solidFill>
            </a:endParaRPr>
          </a:p>
          <a:p>
            <a:pPr lvl="4">
              <a:lnSpc>
                <a:spcPct val="150000"/>
              </a:lnSpc>
              <a:buFont typeface="Arial" pitchFamily="34" charset="0"/>
              <a:buChar char="•"/>
            </a:pPr>
            <a:r>
              <a:rPr sz="1700" dirty="0" smtClean="0">
                <a:solidFill>
                  <a:schemeClr val="tx1"/>
                </a:solidFill>
              </a:rPr>
              <a:t>      清空当前显示；</a:t>
            </a:r>
            <a:endParaRPr lang="en-US" sz="1700" dirty="0" smtClean="0">
              <a:solidFill>
                <a:schemeClr val="tx1"/>
              </a:solidFill>
            </a:endParaRPr>
          </a:p>
          <a:p>
            <a:pPr lvl="4">
              <a:lnSpc>
                <a:spcPct val="150000"/>
              </a:lnSpc>
              <a:buFont typeface="Arial" pitchFamily="34" charset="0"/>
              <a:buChar char="•"/>
            </a:pPr>
            <a:r>
              <a:rPr sz="1700" dirty="0" smtClean="0">
                <a:solidFill>
                  <a:schemeClr val="tx1"/>
                </a:solidFill>
              </a:rPr>
              <a:t>      将压缩的</a:t>
            </a:r>
            <a:r>
              <a:rPr lang="en-US" sz="1700" dirty="0" smtClean="0">
                <a:solidFill>
                  <a:schemeClr val="tx1"/>
                </a:solidFill>
              </a:rPr>
              <a:t>JS</a:t>
            </a:r>
            <a:r>
              <a:rPr sz="1700" dirty="0" smtClean="0">
                <a:solidFill>
                  <a:schemeClr val="tx1"/>
                </a:solidFill>
              </a:rPr>
              <a:t>文件格式化；</a:t>
            </a:r>
            <a:endParaRPr lang="en-US" sz="1700" dirty="0" smtClean="0">
              <a:solidFill>
                <a:schemeClr val="tx1"/>
              </a:solidFill>
            </a:endParaRPr>
          </a:p>
          <a:p>
            <a:pPr lvl="4">
              <a:lnSpc>
                <a:spcPct val="150000"/>
              </a:lnSpc>
              <a:buFont typeface="Arial" pitchFamily="34" charset="0"/>
              <a:buChar char="•"/>
            </a:pPr>
            <a:r>
              <a:rPr sz="1700" dirty="0" smtClean="0">
                <a:solidFill>
                  <a:schemeClr val="tx1"/>
                </a:solidFill>
              </a:rPr>
              <a:t>      定位页面元素；</a:t>
            </a:r>
            <a:endParaRPr lang="en-US" altLang="zh-CN" sz="1700" dirty="0" smtClean="0">
              <a:solidFill>
                <a:schemeClr val="tx1"/>
              </a:solidFill>
            </a:endParaRPr>
          </a:p>
          <a:p>
            <a:pPr lvl="3">
              <a:lnSpc>
                <a:spcPct val="150000"/>
              </a:lnSpc>
            </a:pPr>
            <a:endParaRPr lang="en-US" altLang="zh-CN" dirty="0">
              <a:solidFill>
                <a:schemeClr val="tx1"/>
              </a:solidFill>
            </a:endParaRPr>
          </a:p>
        </p:txBody>
      </p:sp>
      <p:pic>
        <p:nvPicPr>
          <p:cNvPr id="9" name="图片 8" descr="2.png"/>
          <p:cNvPicPr>
            <a:picLocks/>
          </p:cNvPicPr>
          <p:nvPr/>
        </p:nvPicPr>
        <p:blipFill>
          <a:blip r:embed="rId3"/>
          <a:stretch>
            <a:fillRect/>
          </a:stretch>
        </p:blipFill>
        <p:spPr>
          <a:xfrm>
            <a:off x="2133363" y="3061497"/>
            <a:ext cx="288000" cy="162000"/>
          </a:xfrm>
          <a:prstGeom prst="rect">
            <a:avLst/>
          </a:prstGeom>
          <a:ln>
            <a:solidFill>
              <a:schemeClr val="tx1"/>
            </a:solidFill>
          </a:ln>
        </p:spPr>
      </p:pic>
      <p:pic>
        <p:nvPicPr>
          <p:cNvPr id="10" name="图片 9" descr="3.png"/>
          <p:cNvPicPr>
            <a:picLocks/>
          </p:cNvPicPr>
          <p:nvPr/>
        </p:nvPicPr>
        <p:blipFill>
          <a:blip r:embed="rId4"/>
          <a:stretch>
            <a:fillRect/>
          </a:stretch>
        </p:blipFill>
        <p:spPr>
          <a:xfrm>
            <a:off x="2135854" y="3353088"/>
            <a:ext cx="288000" cy="162000"/>
          </a:xfrm>
          <a:prstGeom prst="rect">
            <a:avLst/>
          </a:prstGeom>
          <a:ln>
            <a:solidFill>
              <a:schemeClr val="tx1"/>
            </a:solidFill>
          </a:ln>
        </p:spPr>
      </p:pic>
      <p:pic>
        <p:nvPicPr>
          <p:cNvPr id="11" name="图片 10" descr="5.png"/>
          <p:cNvPicPr>
            <a:picLocks/>
          </p:cNvPicPr>
          <p:nvPr/>
        </p:nvPicPr>
        <p:blipFill>
          <a:blip r:embed="rId5"/>
          <a:stretch>
            <a:fillRect/>
          </a:stretch>
        </p:blipFill>
        <p:spPr>
          <a:xfrm>
            <a:off x="2135854" y="3684427"/>
            <a:ext cx="288000" cy="162000"/>
          </a:xfrm>
          <a:prstGeom prst="rect">
            <a:avLst/>
          </a:prstGeom>
          <a:ln>
            <a:solidFill>
              <a:schemeClr val="tx1"/>
            </a:solidFill>
          </a:ln>
        </p:spPr>
      </p:pic>
      <p:pic>
        <p:nvPicPr>
          <p:cNvPr id="12" name="图片 11" descr="1.png"/>
          <p:cNvPicPr>
            <a:picLocks/>
          </p:cNvPicPr>
          <p:nvPr/>
        </p:nvPicPr>
        <p:blipFill>
          <a:blip r:embed="rId6"/>
          <a:stretch>
            <a:fillRect/>
          </a:stretch>
        </p:blipFill>
        <p:spPr>
          <a:xfrm>
            <a:off x="2120183" y="2787774"/>
            <a:ext cx="288000" cy="162000"/>
          </a:xfrm>
          <a:prstGeom prst="rect">
            <a:avLst/>
          </a:prstGeom>
          <a:ln>
            <a:solidFill>
              <a:schemeClr val="tx1"/>
            </a:solidFill>
          </a:ln>
        </p:spPr>
      </p:pic>
      <p:pic>
        <p:nvPicPr>
          <p:cNvPr id="13" name="图片 12" descr="4.png"/>
          <p:cNvPicPr>
            <a:picLocks/>
          </p:cNvPicPr>
          <p:nvPr/>
        </p:nvPicPr>
        <p:blipFill>
          <a:blip r:embed="rId7"/>
          <a:stretch>
            <a:fillRect/>
          </a:stretch>
        </p:blipFill>
        <p:spPr>
          <a:xfrm>
            <a:off x="2135854" y="3954457"/>
            <a:ext cx="288000" cy="162000"/>
          </a:xfrm>
          <a:prstGeom prst="rect">
            <a:avLst/>
          </a:prstGeom>
          <a:ln>
            <a:solidFill>
              <a:schemeClr val="tx1"/>
            </a:solidFill>
          </a:ln>
        </p:spPr>
      </p:pic>
      <p:sp>
        <p:nvSpPr>
          <p:cNvPr id="14" name="矩形 13"/>
          <p:cNvSpPr/>
          <p:nvPr/>
        </p:nvSpPr>
        <p:spPr>
          <a:xfrm>
            <a:off x="523344" y="530038"/>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Chrome</a:t>
            </a:r>
            <a:r>
              <a:rPr lang="zh-CN" altLang="en-US" b="1" kern="0" dirty="0" smtClean="0">
                <a:solidFill>
                  <a:schemeClr val="bg1"/>
                </a:solidFill>
                <a:latin typeface="微软雅黑" panose="020B0503020204020204" pitchFamily="34" charset="-122"/>
                <a:ea typeface="微软雅黑" panose="020B0503020204020204" pitchFamily="34" charset="-122"/>
              </a:rPr>
              <a:t>调试</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28974752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t>（</a:t>
            </a:r>
            <a:r>
              <a:rPr lang="en-US" altLang="zh-CN" b="1" dirty="0">
                <a:latin typeface="Times New Roman" pitchFamily="18" charset="0"/>
                <a:ea typeface="楷体" pitchFamily="49" charset="-122"/>
                <a:cs typeface="Times New Roman" pitchFamily="18" charset="0"/>
              </a:rPr>
              <a:t>Chrome</a:t>
            </a:r>
            <a:r>
              <a:rPr lang="zh-CN" altLang="en-US" b="1" dirty="0">
                <a:latin typeface="楷体" pitchFamily="49" charset="-122"/>
                <a:ea typeface="楷体" pitchFamily="49" charset="-122"/>
              </a:rPr>
              <a:t>调试</a:t>
            </a:r>
            <a:r>
              <a:rPr lang="zh-CN" altLang="en-US" b="1" dirty="0"/>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marL="457200" lvl="1" indent="0">
              <a:lnSpc>
                <a:spcPct val="150000"/>
              </a:lnSpc>
              <a:buNone/>
            </a:pPr>
            <a:endParaRPr lang="en-US" altLang="zh-CN" dirty="0" smtClean="0">
              <a:solidFill>
                <a:schemeClr val="tx1"/>
              </a:solidFill>
            </a:endParaRPr>
          </a:p>
          <a:p>
            <a:pPr lvl="2">
              <a:lnSpc>
                <a:spcPct val="150000"/>
              </a:lnSpc>
            </a:pPr>
            <a:r>
              <a:rPr lang="en-US" altLang="zh-CN" b="1" dirty="0" smtClean="0">
                <a:solidFill>
                  <a:schemeClr val="tx1"/>
                </a:solidFill>
              </a:rPr>
              <a:t>Elements Panel</a:t>
            </a:r>
          </a:p>
          <a:p>
            <a:pPr lvl="3">
              <a:lnSpc>
                <a:spcPct val="150000"/>
              </a:lnSpc>
            </a:pPr>
            <a:r>
              <a:rPr dirty="0" smtClean="0">
                <a:solidFill>
                  <a:schemeClr val="tx1"/>
                </a:solidFill>
              </a:rPr>
              <a:t>查看当前选中元素的嵌套路径</a:t>
            </a:r>
            <a:endParaRPr lang="en-US" dirty="0" smtClean="0">
              <a:solidFill>
                <a:schemeClr val="tx1"/>
              </a:solidFill>
            </a:endParaRPr>
          </a:p>
          <a:p>
            <a:pPr lvl="3">
              <a:lnSpc>
                <a:spcPct val="150000"/>
              </a:lnSpc>
            </a:pPr>
            <a:r>
              <a:rPr dirty="0" smtClean="0">
                <a:solidFill>
                  <a:schemeClr val="tx1"/>
                </a:solidFill>
              </a:rPr>
              <a:t>查看或编辑当前选中元素的样式</a:t>
            </a:r>
            <a:endParaRPr lang="en-US" dirty="0" smtClean="0">
              <a:solidFill>
                <a:schemeClr val="tx1"/>
              </a:solidFill>
            </a:endParaRPr>
          </a:p>
          <a:p>
            <a:pPr lvl="3">
              <a:lnSpc>
                <a:spcPct val="150000"/>
              </a:lnSpc>
            </a:pPr>
            <a:r>
              <a:rPr dirty="0" smtClean="0">
                <a:solidFill>
                  <a:schemeClr val="tx1"/>
                </a:solidFill>
              </a:rPr>
              <a:t>查看选中元素的盒模型</a:t>
            </a:r>
            <a:endParaRPr lang="en-US" dirty="0" smtClean="0">
              <a:solidFill>
                <a:schemeClr val="tx1"/>
              </a:solidFill>
            </a:endParaRPr>
          </a:p>
          <a:p>
            <a:pPr lvl="3">
              <a:lnSpc>
                <a:spcPct val="150000"/>
              </a:lnSpc>
            </a:pPr>
            <a:r>
              <a:rPr dirty="0" smtClean="0">
                <a:solidFill>
                  <a:schemeClr val="tx1"/>
                </a:solidFill>
              </a:rPr>
              <a:t>监听事件</a:t>
            </a:r>
            <a:endParaRPr lang="en-US" altLang="zh-CN" dirty="0" smtClean="0">
              <a:solidFill>
                <a:schemeClr val="tx1"/>
              </a:solidFill>
            </a:endParaRPr>
          </a:p>
        </p:txBody>
      </p:sp>
      <p:sp>
        <p:nvSpPr>
          <p:cNvPr id="7" name="矩形 6"/>
          <p:cNvSpPr/>
          <p:nvPr/>
        </p:nvSpPr>
        <p:spPr>
          <a:xfrm>
            <a:off x="467544" y="573528"/>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常用调试面板</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1953165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内容占位符 1"/>
          <p:cNvSpPr>
            <a:spLocks noGrp="1"/>
          </p:cNvSpPr>
          <p:nvPr>
            <p:ph idx="1"/>
          </p:nvPr>
        </p:nvSpPr>
        <p:spPr>
          <a:xfrm>
            <a:off x="2267744" y="915566"/>
            <a:ext cx="6480720" cy="3168352"/>
          </a:xfrm>
          <a:ln>
            <a:solidFill>
              <a:srgbClr val="00B0F0"/>
            </a:solidFill>
          </a:ln>
        </p:spPr>
        <p:txBody>
          <a:bodyPr anchor="ctr" anchorCtr="0">
            <a:noAutofit/>
          </a:bodyPr>
          <a:lstStyle/>
          <a:p>
            <a:pPr marL="628650" indent="-447675">
              <a:lnSpc>
                <a:spcPct val="130000"/>
              </a:lnSpc>
              <a:spcBef>
                <a:spcPts val="600"/>
              </a:spcBef>
              <a:buClr>
                <a:srgbClr val="28B0EE"/>
              </a:buClr>
              <a:defRPr/>
            </a:pPr>
            <a:r>
              <a:rPr lang="zh-CN" altLang="en-US" sz="1600" b="1" dirty="0" smtClean="0">
                <a:solidFill>
                  <a:srgbClr val="00B0F0"/>
                </a:solidFill>
                <a:latin typeface="微软雅黑" pitchFamily="34" charset="-122"/>
                <a:ea typeface="微软雅黑" pitchFamily="34" charset="-122"/>
              </a:rPr>
              <a:t>培训目标</a:t>
            </a:r>
            <a:endParaRPr lang="en-US" altLang="zh-CN" sz="16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1600" b="1" dirty="0" smtClean="0">
                <a:solidFill>
                  <a:srgbClr val="00B0F0"/>
                </a:solidFill>
                <a:latin typeface="微软雅黑" pitchFamily="34" charset="-122"/>
                <a:ea typeface="微软雅黑" pitchFamily="34" charset="-122"/>
              </a:rPr>
              <a:t>WEB</a:t>
            </a:r>
            <a:r>
              <a:rPr lang="zh-CN" altLang="en-US" sz="1600" b="1" dirty="0" smtClean="0">
                <a:solidFill>
                  <a:srgbClr val="00B0F0"/>
                </a:solidFill>
                <a:latin typeface="微软雅黑" pitchFamily="34" charset="-122"/>
                <a:ea typeface="微软雅黑" pitchFamily="34" charset="-122"/>
              </a:rPr>
              <a:t>页面</a:t>
            </a:r>
            <a:r>
              <a:rPr lang="zh-CN" altLang="en-US" sz="1600" b="1" dirty="0">
                <a:solidFill>
                  <a:srgbClr val="00B0F0"/>
                </a:solidFill>
                <a:latin typeface="微软雅黑" pitchFamily="34" charset="-122"/>
                <a:ea typeface="微软雅黑" pitchFamily="34" charset="-122"/>
              </a:rPr>
              <a:t>的布局</a:t>
            </a:r>
            <a:r>
              <a:rPr lang="zh-CN" altLang="en-US" sz="1600" b="1" dirty="0" smtClean="0">
                <a:solidFill>
                  <a:srgbClr val="00B0F0"/>
                </a:solidFill>
                <a:latin typeface="微软雅黑" pitchFamily="34" charset="-122"/>
                <a:ea typeface="微软雅黑" pitchFamily="34" charset="-122"/>
              </a:rPr>
              <a:t>设计</a:t>
            </a:r>
            <a:endParaRPr lang="en-US" altLang="zh-CN" sz="16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zh-CN" altLang="en-US" sz="1600" b="1" dirty="0" smtClean="0">
                <a:solidFill>
                  <a:srgbClr val="00B0F0"/>
                </a:solidFill>
                <a:latin typeface="微软雅黑" pitchFamily="34" charset="-122"/>
                <a:ea typeface="微软雅黑" pitchFamily="34" charset="-122"/>
              </a:rPr>
              <a:t>前台代码设计</a:t>
            </a:r>
            <a:endParaRPr lang="en-US" altLang="zh-CN" sz="16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zh-CN" altLang="en-US" sz="1600" b="1" dirty="0" smtClean="0">
                <a:solidFill>
                  <a:srgbClr val="00B0F0"/>
                </a:solidFill>
                <a:latin typeface="微软雅黑" pitchFamily="34" charset="-122"/>
                <a:ea typeface="微软雅黑" pitchFamily="34" charset="-122"/>
              </a:rPr>
              <a:t>后台代码设计</a:t>
            </a:r>
            <a:endParaRPr lang="en-US" altLang="zh-CN" sz="16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1600" b="1" dirty="0" smtClean="0">
                <a:solidFill>
                  <a:srgbClr val="00B0F0"/>
                </a:solidFill>
                <a:latin typeface="微软雅黑" pitchFamily="34" charset="-122"/>
                <a:ea typeface="微软雅黑" pitchFamily="34" charset="-122"/>
              </a:rPr>
              <a:t>WEB</a:t>
            </a:r>
            <a:r>
              <a:rPr lang="zh-CN" altLang="en-US" sz="1600" b="1">
                <a:solidFill>
                  <a:srgbClr val="00B0F0"/>
                </a:solidFill>
                <a:latin typeface="微软雅黑" pitchFamily="34" charset="-122"/>
                <a:ea typeface="微软雅黑" pitchFamily="34" charset="-122"/>
              </a:rPr>
              <a:t>框架</a:t>
            </a:r>
            <a:r>
              <a:rPr lang="zh-CN" altLang="en-US" sz="1600" b="1" smtClean="0">
                <a:solidFill>
                  <a:srgbClr val="00B0F0"/>
                </a:solidFill>
                <a:latin typeface="微软雅黑" pitchFamily="34" charset="-122"/>
                <a:ea typeface="微软雅黑" pitchFamily="34" charset="-122"/>
              </a:rPr>
              <a:t>主要事件和功能介绍</a:t>
            </a:r>
            <a:endParaRPr lang="en-US" altLang="zh-CN" sz="16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zh-CN" altLang="en-US" sz="1600" b="1" dirty="0" smtClean="0">
                <a:solidFill>
                  <a:srgbClr val="00B0F0"/>
                </a:solidFill>
                <a:latin typeface="微软雅黑" pitchFamily="34" charset="-122"/>
                <a:ea typeface="微软雅黑" pitchFamily="34" charset="-122"/>
              </a:rPr>
              <a:t>调试</a:t>
            </a:r>
            <a:r>
              <a:rPr lang="zh-CN" altLang="en-US" sz="1600" b="1" dirty="0">
                <a:solidFill>
                  <a:srgbClr val="00B0F0"/>
                </a:solidFill>
                <a:latin typeface="微软雅黑" pitchFamily="34" charset="-122"/>
                <a:ea typeface="微软雅黑" pitchFamily="34" charset="-122"/>
              </a:rPr>
              <a:t>方式介绍</a:t>
            </a:r>
            <a:endParaRPr lang="en-US" altLang="zh-CN" sz="1600" b="1" dirty="0">
              <a:solidFill>
                <a:srgbClr val="00B0F0"/>
              </a:solidFill>
              <a:latin typeface="微软雅黑" pitchFamily="34" charset="-122"/>
              <a:ea typeface="微软雅黑" pitchFamily="34" charset="-122"/>
            </a:endParaRPr>
          </a:p>
        </p:txBody>
      </p:sp>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Freeform 81"/>
          <p:cNvSpPr>
            <a:spLocks noEditPoints="1"/>
          </p:cNvSpPr>
          <p:nvPr/>
        </p:nvSpPr>
        <p:spPr bwMode="auto">
          <a:xfrm>
            <a:off x="1547664" y="2139702"/>
            <a:ext cx="720080" cy="576064"/>
          </a:xfrm>
          <a:custGeom>
            <a:avLst/>
            <a:gdLst>
              <a:gd name="T0" fmla="*/ 239 w 280"/>
              <a:gd name="T1" fmla="*/ 66 h 281"/>
              <a:gd name="T2" fmla="*/ 214 w 280"/>
              <a:gd name="T3" fmla="*/ 66 h 281"/>
              <a:gd name="T4" fmla="*/ 214 w 280"/>
              <a:gd name="T5" fmla="*/ 8 h 281"/>
              <a:gd name="T6" fmla="*/ 207 w 280"/>
              <a:gd name="T7" fmla="*/ 0 h 281"/>
              <a:gd name="T8" fmla="*/ 8 w 280"/>
              <a:gd name="T9" fmla="*/ 0 h 281"/>
              <a:gd name="T10" fmla="*/ 0 w 280"/>
              <a:gd name="T11" fmla="*/ 8 h 281"/>
              <a:gd name="T12" fmla="*/ 0 w 280"/>
              <a:gd name="T13" fmla="*/ 207 h 281"/>
              <a:gd name="T14" fmla="*/ 74 w 280"/>
              <a:gd name="T15" fmla="*/ 281 h 281"/>
              <a:gd name="T16" fmla="*/ 141 w 280"/>
              <a:gd name="T17" fmla="*/ 281 h 281"/>
              <a:gd name="T18" fmla="*/ 214 w 280"/>
              <a:gd name="T19" fmla="*/ 214 h 281"/>
              <a:gd name="T20" fmla="*/ 239 w 280"/>
              <a:gd name="T21" fmla="*/ 214 h 281"/>
              <a:gd name="T22" fmla="*/ 280 w 280"/>
              <a:gd name="T23" fmla="*/ 140 h 281"/>
              <a:gd name="T24" fmla="*/ 239 w 280"/>
              <a:gd name="T25" fmla="*/ 66 h 281"/>
              <a:gd name="T26" fmla="*/ 200 w 280"/>
              <a:gd name="T27" fmla="*/ 15 h 281"/>
              <a:gd name="T28" fmla="*/ 200 w 280"/>
              <a:gd name="T29" fmla="*/ 49 h 281"/>
              <a:gd name="T30" fmla="*/ 15 w 280"/>
              <a:gd name="T31" fmla="*/ 49 h 281"/>
              <a:gd name="T32" fmla="*/ 15 w 280"/>
              <a:gd name="T33" fmla="*/ 15 h 281"/>
              <a:gd name="T34" fmla="*/ 200 w 280"/>
              <a:gd name="T35" fmla="*/ 15 h 281"/>
              <a:gd name="T36" fmla="*/ 239 w 280"/>
              <a:gd name="T37" fmla="*/ 199 h 281"/>
              <a:gd name="T38" fmla="*/ 214 w 280"/>
              <a:gd name="T39" fmla="*/ 199 h 281"/>
              <a:gd name="T40" fmla="*/ 214 w 280"/>
              <a:gd name="T41" fmla="*/ 81 h 281"/>
              <a:gd name="T42" fmla="*/ 239 w 280"/>
              <a:gd name="T43" fmla="*/ 81 h 281"/>
              <a:gd name="T44" fmla="*/ 265 w 280"/>
              <a:gd name="T45" fmla="*/ 140 h 281"/>
              <a:gd name="T46" fmla="*/ 239 w 280"/>
              <a:gd name="T47" fmla="*/ 19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0" h="281">
                <a:moveTo>
                  <a:pt x="239" y="66"/>
                </a:moveTo>
                <a:cubicBezTo>
                  <a:pt x="214" y="66"/>
                  <a:pt x="214" y="66"/>
                  <a:pt x="214" y="66"/>
                </a:cubicBezTo>
                <a:cubicBezTo>
                  <a:pt x="214" y="8"/>
                  <a:pt x="214" y="8"/>
                  <a:pt x="214" y="8"/>
                </a:cubicBezTo>
                <a:cubicBezTo>
                  <a:pt x="214" y="4"/>
                  <a:pt x="211" y="0"/>
                  <a:pt x="207" y="0"/>
                </a:cubicBezTo>
                <a:cubicBezTo>
                  <a:pt x="8" y="0"/>
                  <a:pt x="8" y="0"/>
                  <a:pt x="8" y="0"/>
                </a:cubicBezTo>
                <a:cubicBezTo>
                  <a:pt x="4" y="0"/>
                  <a:pt x="0" y="4"/>
                  <a:pt x="0" y="8"/>
                </a:cubicBezTo>
                <a:cubicBezTo>
                  <a:pt x="0" y="207"/>
                  <a:pt x="0" y="207"/>
                  <a:pt x="0" y="207"/>
                </a:cubicBezTo>
                <a:cubicBezTo>
                  <a:pt x="0" y="248"/>
                  <a:pt x="33" y="281"/>
                  <a:pt x="74" y="281"/>
                </a:cubicBezTo>
                <a:cubicBezTo>
                  <a:pt x="141" y="281"/>
                  <a:pt x="141" y="281"/>
                  <a:pt x="141" y="281"/>
                </a:cubicBezTo>
                <a:cubicBezTo>
                  <a:pt x="179" y="281"/>
                  <a:pt x="211" y="251"/>
                  <a:pt x="214" y="214"/>
                </a:cubicBezTo>
                <a:cubicBezTo>
                  <a:pt x="239" y="214"/>
                  <a:pt x="239" y="214"/>
                  <a:pt x="239" y="214"/>
                </a:cubicBezTo>
                <a:cubicBezTo>
                  <a:pt x="262" y="214"/>
                  <a:pt x="280" y="181"/>
                  <a:pt x="280" y="140"/>
                </a:cubicBezTo>
                <a:cubicBezTo>
                  <a:pt x="280" y="98"/>
                  <a:pt x="262" y="66"/>
                  <a:pt x="239" y="66"/>
                </a:cubicBezTo>
                <a:close/>
                <a:moveTo>
                  <a:pt x="200" y="15"/>
                </a:moveTo>
                <a:cubicBezTo>
                  <a:pt x="200" y="49"/>
                  <a:pt x="200" y="49"/>
                  <a:pt x="200" y="49"/>
                </a:cubicBezTo>
                <a:cubicBezTo>
                  <a:pt x="15" y="49"/>
                  <a:pt x="15" y="49"/>
                  <a:pt x="15" y="49"/>
                </a:cubicBezTo>
                <a:cubicBezTo>
                  <a:pt x="15" y="15"/>
                  <a:pt x="15" y="15"/>
                  <a:pt x="15" y="15"/>
                </a:cubicBezTo>
                <a:lnTo>
                  <a:pt x="200" y="15"/>
                </a:lnTo>
                <a:close/>
                <a:moveTo>
                  <a:pt x="239" y="199"/>
                </a:moveTo>
                <a:cubicBezTo>
                  <a:pt x="214" y="199"/>
                  <a:pt x="214" y="199"/>
                  <a:pt x="214" y="199"/>
                </a:cubicBezTo>
                <a:cubicBezTo>
                  <a:pt x="214" y="81"/>
                  <a:pt x="214" y="81"/>
                  <a:pt x="214" y="81"/>
                </a:cubicBezTo>
                <a:cubicBezTo>
                  <a:pt x="239" y="81"/>
                  <a:pt x="239" y="81"/>
                  <a:pt x="239" y="81"/>
                </a:cubicBezTo>
                <a:cubicBezTo>
                  <a:pt x="251" y="81"/>
                  <a:pt x="265" y="106"/>
                  <a:pt x="265" y="140"/>
                </a:cubicBezTo>
                <a:cubicBezTo>
                  <a:pt x="265" y="174"/>
                  <a:pt x="251" y="199"/>
                  <a:pt x="239" y="19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sp>
        <p:nvSpPr>
          <p:cNvPr id="9" name="矩形 8"/>
          <p:cNvSpPr/>
          <p:nvPr/>
        </p:nvSpPr>
        <p:spPr>
          <a:xfrm>
            <a:off x="323528" y="1635646"/>
            <a:ext cx="1728192" cy="1728000"/>
          </a:xfrm>
          <a:prstGeom prst="rect">
            <a:avLst/>
          </a:prstGeom>
          <a:solidFill>
            <a:srgbClr val="00B0F0"/>
          </a:solidFill>
        </p:spPr>
        <p:txBody>
          <a:bodyPr wrap="none" anchor="ctr">
            <a:noAutofit/>
          </a:bodyPr>
          <a:lstStyle/>
          <a:p>
            <a:pPr algn="ctr"/>
            <a:endParaRPr lang="en-US" altLang="zh-CN" sz="2800" dirty="0" smtClean="0">
              <a:solidFill>
                <a:srgbClr val="FFFFFF"/>
              </a:solidFill>
              <a:latin typeface="微软雅黑"/>
              <a:ea typeface="微软雅黑"/>
              <a:cs typeface="微软雅黑"/>
            </a:endParaRPr>
          </a:p>
          <a:p>
            <a:pPr algn="ctr"/>
            <a:endParaRPr lang="en-US" altLang="zh-CN" dirty="0" smtClean="0">
              <a:solidFill>
                <a:srgbClr val="FFFFFF"/>
              </a:solidFill>
              <a:latin typeface="微软雅黑"/>
              <a:ea typeface="微软雅黑"/>
              <a:cs typeface="微软雅黑"/>
            </a:endParaRPr>
          </a:p>
          <a:p>
            <a:pPr algn="ctr"/>
            <a:endParaRPr lang="en-US" altLang="zh-CN" dirty="0" smtClean="0">
              <a:solidFill>
                <a:srgbClr val="FFFFFF"/>
              </a:solidFill>
              <a:latin typeface="微软雅黑"/>
              <a:ea typeface="微软雅黑"/>
              <a:cs typeface="微软雅黑"/>
            </a:endParaRPr>
          </a:p>
          <a:p>
            <a:pPr algn="ctr"/>
            <a:r>
              <a:rPr lang="zh-CN" altLang="en-US" sz="2800" b="1" dirty="0" smtClean="0">
                <a:solidFill>
                  <a:srgbClr val="FFFFFF"/>
                </a:solidFill>
                <a:latin typeface="微软雅黑"/>
                <a:ea typeface="微软雅黑"/>
                <a:cs typeface="微软雅黑"/>
              </a:rPr>
              <a:t>提纲</a:t>
            </a:r>
            <a:endParaRPr lang="zh-CN" altLang="en-US" sz="2800" b="1" dirty="0">
              <a:solidFill>
                <a:srgbClr val="FFFFFF"/>
              </a:solidFill>
              <a:latin typeface="微软雅黑"/>
              <a:ea typeface="微软雅黑"/>
              <a:cs typeface="微软雅黑"/>
            </a:endParaRPr>
          </a:p>
        </p:txBody>
      </p:sp>
      <p:sp>
        <p:nvSpPr>
          <p:cNvPr id="10" name="Freeform 77"/>
          <p:cNvSpPr>
            <a:spLocks noEditPoints="1"/>
          </p:cNvSpPr>
          <p:nvPr/>
        </p:nvSpPr>
        <p:spPr bwMode="auto">
          <a:xfrm>
            <a:off x="827584" y="1951637"/>
            <a:ext cx="792088" cy="576064"/>
          </a:xfrm>
          <a:custGeom>
            <a:avLst/>
            <a:gdLst>
              <a:gd name="T0" fmla="*/ 340 w 413"/>
              <a:gd name="T1" fmla="*/ 283 h 283"/>
              <a:gd name="T2" fmla="*/ 73 w 413"/>
              <a:gd name="T3" fmla="*/ 283 h 283"/>
              <a:gd name="T4" fmla="*/ 72 w 413"/>
              <a:gd name="T5" fmla="*/ 283 h 283"/>
              <a:gd name="T6" fmla="*/ 0 w 413"/>
              <a:gd name="T7" fmla="*/ 209 h 283"/>
              <a:gd name="T8" fmla="*/ 70 w 413"/>
              <a:gd name="T9" fmla="*/ 135 h 283"/>
              <a:gd name="T10" fmla="*/ 66 w 413"/>
              <a:gd name="T11" fmla="*/ 107 h 283"/>
              <a:gd name="T12" fmla="*/ 173 w 413"/>
              <a:gd name="T13" fmla="*/ 0 h 283"/>
              <a:gd name="T14" fmla="*/ 273 w 413"/>
              <a:gd name="T15" fmla="*/ 69 h 283"/>
              <a:gd name="T16" fmla="*/ 273 w 413"/>
              <a:gd name="T17" fmla="*/ 69 h 283"/>
              <a:gd name="T18" fmla="*/ 346 w 413"/>
              <a:gd name="T19" fmla="*/ 135 h 283"/>
              <a:gd name="T20" fmla="*/ 413 w 413"/>
              <a:gd name="T21" fmla="*/ 209 h 283"/>
              <a:gd name="T22" fmla="*/ 341 w 413"/>
              <a:gd name="T23" fmla="*/ 283 h 283"/>
              <a:gd name="T24" fmla="*/ 340 w 413"/>
              <a:gd name="T25" fmla="*/ 283 h 283"/>
              <a:gd name="T26" fmla="*/ 73 w 413"/>
              <a:gd name="T27" fmla="*/ 268 h 283"/>
              <a:gd name="T28" fmla="*/ 339 w 413"/>
              <a:gd name="T29" fmla="*/ 268 h 283"/>
              <a:gd name="T30" fmla="*/ 340 w 413"/>
              <a:gd name="T31" fmla="*/ 268 h 283"/>
              <a:gd name="T32" fmla="*/ 398 w 413"/>
              <a:gd name="T33" fmla="*/ 209 h 283"/>
              <a:gd name="T34" fmla="*/ 339 w 413"/>
              <a:gd name="T35" fmla="*/ 150 h 283"/>
              <a:gd name="T36" fmla="*/ 332 w 413"/>
              <a:gd name="T37" fmla="*/ 142 h 283"/>
              <a:gd name="T38" fmla="*/ 273 w 413"/>
              <a:gd name="T39" fmla="*/ 83 h 283"/>
              <a:gd name="T40" fmla="*/ 268 w 413"/>
              <a:gd name="T41" fmla="*/ 84 h 283"/>
              <a:gd name="T42" fmla="*/ 261 w 413"/>
              <a:gd name="T43" fmla="*/ 79 h 283"/>
              <a:gd name="T44" fmla="*/ 173 w 413"/>
              <a:gd name="T45" fmla="*/ 15 h 283"/>
              <a:gd name="T46" fmla="*/ 81 w 413"/>
              <a:gd name="T47" fmla="*/ 107 h 283"/>
              <a:gd name="T48" fmla="*/ 87 w 413"/>
              <a:gd name="T49" fmla="*/ 140 h 283"/>
              <a:gd name="T50" fmla="*/ 86 w 413"/>
              <a:gd name="T51" fmla="*/ 147 h 283"/>
              <a:gd name="T52" fmla="*/ 79 w 413"/>
              <a:gd name="T53" fmla="*/ 150 h 283"/>
              <a:gd name="T54" fmla="*/ 73 w 413"/>
              <a:gd name="T55" fmla="*/ 150 h 283"/>
              <a:gd name="T56" fmla="*/ 14 w 413"/>
              <a:gd name="T57" fmla="*/ 209 h 283"/>
              <a:gd name="T58" fmla="*/ 73 w 413"/>
              <a:gd name="T59" fmla="*/ 268 h 283"/>
              <a:gd name="T60" fmla="*/ 73 w 413"/>
              <a:gd name="T61" fmla="*/ 26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sp>
        <p:nvSpPr>
          <p:cNvPr id="8" name="标题 2"/>
          <p:cNvSpPr>
            <a:spLocks noGrp="1"/>
          </p:cNvSpPr>
          <p:nvPr>
            <p:ph type="title"/>
          </p:nvPr>
        </p:nvSpPr>
        <p:spPr>
          <a:xfrm>
            <a:off x="323532" y="2"/>
            <a:ext cx="7128197" cy="520095"/>
          </a:xfrm>
        </p:spPr>
        <p:txBody>
          <a:bodyPr>
            <a:normAutofit/>
          </a:bodyPr>
          <a:lstStyle/>
          <a:p>
            <a:r>
              <a:rPr lang="zh-CN" altLang="en-US" dirty="0" smtClean="0"/>
              <a:t>目录</a:t>
            </a:r>
            <a:endParaRPr lang="zh-CN" altLang="en-US" dirty="0"/>
          </a:p>
        </p:txBody>
      </p:sp>
    </p:spTree>
    <p:extLst>
      <p:ext uri="{BB962C8B-B14F-4D97-AF65-F5344CB8AC3E}">
        <p14:creationId xmlns="" xmlns:p14="http://schemas.microsoft.com/office/powerpoint/2010/main" val="2097918904"/>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t>（</a:t>
            </a:r>
            <a:r>
              <a:rPr lang="en-US" altLang="zh-CN" b="1" dirty="0">
                <a:latin typeface="Times New Roman" pitchFamily="18" charset="0"/>
                <a:ea typeface="楷体" pitchFamily="49" charset="-122"/>
                <a:cs typeface="Times New Roman" pitchFamily="18" charset="0"/>
              </a:rPr>
              <a:t>Chrome</a:t>
            </a:r>
            <a:r>
              <a:rPr lang="zh-CN" altLang="en-US" b="1" dirty="0">
                <a:latin typeface="楷体" pitchFamily="49" charset="-122"/>
                <a:ea typeface="楷体" pitchFamily="49" charset="-122"/>
              </a:rPr>
              <a:t>调试</a:t>
            </a:r>
            <a:r>
              <a:rPr lang="zh-CN" altLang="en-US" b="1" dirty="0"/>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4266474"/>
          </a:xfrm>
        </p:spPr>
        <p:txBody>
          <a:bodyPr>
            <a:normAutofit/>
          </a:bodyPr>
          <a:lstStyle/>
          <a:p>
            <a:pPr marL="457200" lvl="1" indent="0">
              <a:lnSpc>
                <a:spcPct val="150000"/>
              </a:lnSpc>
              <a:buNone/>
            </a:pPr>
            <a:endParaRPr lang="en-US" altLang="zh-CN" dirty="0" smtClean="0">
              <a:solidFill>
                <a:schemeClr val="tx1"/>
              </a:solidFill>
            </a:endParaRPr>
          </a:p>
          <a:p>
            <a:pPr lvl="2">
              <a:lnSpc>
                <a:spcPct val="150000"/>
              </a:lnSpc>
            </a:pPr>
            <a:r>
              <a:rPr lang="en-US" altLang="zh-CN" b="1" dirty="0" smtClean="0">
                <a:solidFill>
                  <a:schemeClr val="tx1"/>
                </a:solidFill>
              </a:rPr>
              <a:t>Network Panel</a:t>
            </a:r>
          </a:p>
          <a:p>
            <a:pPr lvl="3">
              <a:lnSpc>
                <a:spcPct val="150000"/>
              </a:lnSpc>
            </a:pPr>
            <a:r>
              <a:rPr dirty="0" smtClean="0">
                <a:solidFill>
                  <a:schemeClr val="tx1"/>
                </a:solidFill>
              </a:rPr>
              <a:t>查看站点在一个动作时都加载了哪些文件</a:t>
            </a:r>
            <a:endParaRPr lang="en-US" dirty="0" smtClean="0">
              <a:solidFill>
                <a:schemeClr val="tx1"/>
              </a:solidFill>
            </a:endParaRPr>
          </a:p>
          <a:p>
            <a:pPr lvl="3">
              <a:lnSpc>
                <a:spcPct val="150000"/>
              </a:lnSpc>
            </a:pPr>
            <a:r>
              <a:rPr dirty="0" smtClean="0">
                <a:solidFill>
                  <a:schemeClr val="tx1"/>
                </a:solidFill>
              </a:rPr>
              <a:t>查看文件有没有正确加载、加载方式、状态、类型、大小、所用时间</a:t>
            </a:r>
            <a:endParaRPr lang="en-US" dirty="0" smtClean="0">
              <a:solidFill>
                <a:schemeClr val="tx1"/>
              </a:solidFill>
            </a:endParaRPr>
          </a:p>
          <a:p>
            <a:pPr lvl="3">
              <a:lnSpc>
                <a:spcPct val="150000"/>
              </a:lnSpc>
            </a:pPr>
            <a:r>
              <a:rPr dirty="0" smtClean="0">
                <a:solidFill>
                  <a:schemeClr val="tx1"/>
                </a:solidFill>
              </a:rPr>
              <a:t>点击查看该文件的具体情况</a:t>
            </a:r>
            <a:endParaRPr lang="en-US" dirty="0" smtClean="0">
              <a:solidFill>
                <a:schemeClr val="tx1"/>
              </a:solidFill>
            </a:endParaRPr>
          </a:p>
        </p:txBody>
      </p:sp>
      <p:pic>
        <p:nvPicPr>
          <p:cNvPr id="6" name="图片 5" descr="b2.pmg.bmp"/>
          <p:cNvPicPr>
            <a:picLocks noChangeAspect="1"/>
          </p:cNvPicPr>
          <p:nvPr/>
        </p:nvPicPr>
        <p:blipFill>
          <a:blip r:embed="rId3"/>
          <a:stretch>
            <a:fillRect/>
          </a:stretch>
        </p:blipFill>
        <p:spPr>
          <a:xfrm>
            <a:off x="1236887" y="2427734"/>
            <a:ext cx="6572296" cy="1350720"/>
          </a:xfrm>
          <a:prstGeom prst="rect">
            <a:avLst/>
          </a:prstGeom>
          <a:ln>
            <a:solidFill>
              <a:schemeClr val="tx1">
                <a:alpha val="50000"/>
              </a:schemeClr>
            </a:solidFill>
          </a:ln>
        </p:spPr>
      </p:pic>
      <p:pic>
        <p:nvPicPr>
          <p:cNvPr id="7" name="图片 6" descr="b3.png"/>
          <p:cNvPicPr>
            <a:picLocks noChangeAspect="1"/>
          </p:cNvPicPr>
          <p:nvPr/>
        </p:nvPicPr>
        <p:blipFill>
          <a:blip r:embed="rId4"/>
          <a:stretch>
            <a:fillRect/>
          </a:stretch>
        </p:blipFill>
        <p:spPr>
          <a:xfrm>
            <a:off x="1226221" y="3893733"/>
            <a:ext cx="6572296" cy="1170915"/>
          </a:xfrm>
          <a:prstGeom prst="rect">
            <a:avLst/>
          </a:prstGeom>
          <a:ln>
            <a:solidFill>
              <a:schemeClr val="tx1">
                <a:alpha val="50000"/>
              </a:schemeClr>
            </a:solidFill>
          </a:ln>
        </p:spPr>
      </p:pic>
      <p:sp>
        <p:nvSpPr>
          <p:cNvPr id="8" name="矩形 7"/>
          <p:cNvSpPr/>
          <p:nvPr/>
        </p:nvSpPr>
        <p:spPr>
          <a:xfrm>
            <a:off x="467544" y="558125"/>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常用调试面板</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426196344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t>（</a:t>
            </a:r>
            <a:r>
              <a:rPr lang="en-US" altLang="zh-CN" b="1" dirty="0">
                <a:latin typeface="Times New Roman" pitchFamily="18" charset="0"/>
                <a:ea typeface="楷体" pitchFamily="49" charset="-122"/>
                <a:cs typeface="Times New Roman" pitchFamily="18" charset="0"/>
              </a:rPr>
              <a:t>Chrome</a:t>
            </a:r>
            <a:r>
              <a:rPr lang="zh-CN" altLang="en-US" b="1" dirty="0">
                <a:latin typeface="楷体" pitchFamily="49" charset="-122"/>
                <a:ea typeface="楷体" pitchFamily="49" charset="-122"/>
              </a:rPr>
              <a:t>调试</a:t>
            </a:r>
            <a:r>
              <a:rPr lang="zh-CN" altLang="en-US" b="1" dirty="0"/>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2">
              <a:lnSpc>
                <a:spcPct val="150000"/>
              </a:lnSpc>
            </a:pPr>
            <a:endParaRPr lang="en-US" altLang="zh-CN" sz="2000" dirty="0" smtClean="0">
              <a:solidFill>
                <a:schemeClr val="tx1"/>
              </a:solidFill>
            </a:endParaRPr>
          </a:p>
          <a:p>
            <a:pPr lvl="2">
              <a:lnSpc>
                <a:spcPct val="150000"/>
              </a:lnSpc>
            </a:pPr>
            <a:r>
              <a:rPr lang="en-US" altLang="zh-CN" b="1" dirty="0" smtClean="0">
                <a:solidFill>
                  <a:schemeClr val="tx1"/>
                </a:solidFill>
              </a:rPr>
              <a:t>Source Panel</a:t>
            </a:r>
          </a:p>
          <a:p>
            <a:pPr lvl="3">
              <a:lnSpc>
                <a:spcPct val="150000"/>
              </a:lnSpc>
            </a:pPr>
            <a:r>
              <a:rPr dirty="0" smtClean="0">
                <a:solidFill>
                  <a:schemeClr val="tx1"/>
                </a:solidFill>
              </a:rPr>
              <a:t>查看当前站点的</a:t>
            </a:r>
            <a:r>
              <a:rPr lang="en-US" dirty="0" smtClean="0">
                <a:solidFill>
                  <a:schemeClr val="tx1"/>
                </a:solidFill>
              </a:rPr>
              <a:t>CSS</a:t>
            </a:r>
            <a:r>
              <a:rPr dirty="0" smtClean="0">
                <a:solidFill>
                  <a:schemeClr val="tx1"/>
                </a:solidFill>
              </a:rPr>
              <a:t>、</a:t>
            </a:r>
            <a:r>
              <a:rPr lang="en-US" dirty="0" smtClean="0">
                <a:solidFill>
                  <a:schemeClr val="tx1"/>
                </a:solidFill>
              </a:rPr>
              <a:t>JS</a:t>
            </a:r>
            <a:r>
              <a:rPr dirty="0" smtClean="0">
                <a:solidFill>
                  <a:schemeClr val="tx1"/>
                </a:solidFill>
              </a:rPr>
              <a:t>文件</a:t>
            </a:r>
            <a:endParaRPr lang="en-US" dirty="0" smtClean="0">
              <a:solidFill>
                <a:schemeClr val="tx1"/>
              </a:solidFill>
            </a:endParaRPr>
          </a:p>
          <a:p>
            <a:pPr lvl="3">
              <a:lnSpc>
                <a:spcPct val="150000"/>
              </a:lnSpc>
            </a:pPr>
            <a:r>
              <a:rPr dirty="0" smtClean="0">
                <a:solidFill>
                  <a:schemeClr val="tx1"/>
                </a:solidFill>
              </a:rPr>
              <a:t>加断点调试</a:t>
            </a:r>
            <a:r>
              <a:rPr lang="en-US" dirty="0" smtClean="0">
                <a:solidFill>
                  <a:schemeClr val="tx1"/>
                </a:solidFill>
              </a:rPr>
              <a:t>JS</a:t>
            </a:r>
            <a:r>
              <a:rPr dirty="0" smtClean="0">
                <a:solidFill>
                  <a:schemeClr val="tx1"/>
                </a:solidFill>
              </a:rPr>
              <a:t>代码：单步、跳出跳入循环、调用堆栈、查看变量值</a:t>
            </a:r>
            <a:endParaRPr lang="en-US" dirty="0" smtClean="0">
              <a:solidFill>
                <a:schemeClr val="tx1"/>
              </a:solidFill>
            </a:endParaRPr>
          </a:p>
        </p:txBody>
      </p:sp>
      <p:pic>
        <p:nvPicPr>
          <p:cNvPr id="6" name="图片 5" descr="b4.png"/>
          <p:cNvPicPr>
            <a:picLocks noChangeAspect="1"/>
          </p:cNvPicPr>
          <p:nvPr/>
        </p:nvPicPr>
        <p:blipFill>
          <a:blip r:embed="rId3"/>
          <a:stretch>
            <a:fillRect/>
          </a:stretch>
        </p:blipFill>
        <p:spPr>
          <a:xfrm>
            <a:off x="1000100" y="2211710"/>
            <a:ext cx="7358114" cy="2552068"/>
          </a:xfrm>
          <a:prstGeom prst="rect">
            <a:avLst/>
          </a:prstGeom>
          <a:ln>
            <a:solidFill>
              <a:schemeClr val="tx1">
                <a:alpha val="50000"/>
              </a:schemeClr>
            </a:solidFill>
          </a:ln>
        </p:spPr>
      </p:pic>
      <p:sp>
        <p:nvSpPr>
          <p:cNvPr id="7" name="矩形 6"/>
          <p:cNvSpPr/>
          <p:nvPr/>
        </p:nvSpPr>
        <p:spPr>
          <a:xfrm>
            <a:off x="467544" y="558125"/>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常用调试面板</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91244493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t>（</a:t>
            </a:r>
            <a:r>
              <a:rPr lang="en-US" altLang="zh-CN" b="1" dirty="0">
                <a:latin typeface="Times New Roman" pitchFamily="18" charset="0"/>
                <a:ea typeface="楷体" pitchFamily="49" charset="-122"/>
                <a:cs typeface="Times New Roman" pitchFamily="18" charset="0"/>
              </a:rPr>
              <a:t>Chrome</a:t>
            </a:r>
            <a:r>
              <a:rPr lang="zh-CN" altLang="en-US" b="1" dirty="0">
                <a:latin typeface="楷体" pitchFamily="49" charset="-122"/>
                <a:ea typeface="楷体" pitchFamily="49" charset="-122"/>
              </a:rPr>
              <a:t>调试</a:t>
            </a:r>
            <a:r>
              <a:rPr lang="zh-CN" altLang="en-US" b="1" dirty="0"/>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4212468"/>
          </a:xfrm>
        </p:spPr>
        <p:txBody>
          <a:bodyPr>
            <a:normAutofit/>
          </a:bodyPr>
          <a:lstStyle/>
          <a:p>
            <a:pPr marL="457200" lvl="1" indent="0">
              <a:lnSpc>
                <a:spcPct val="150000"/>
              </a:lnSpc>
              <a:buNone/>
            </a:pPr>
            <a:endParaRPr lang="en-US" altLang="zh-CN" dirty="0" smtClean="0">
              <a:solidFill>
                <a:schemeClr val="tx1"/>
              </a:solidFill>
            </a:endParaRPr>
          </a:p>
          <a:p>
            <a:pPr lvl="2">
              <a:lnSpc>
                <a:spcPct val="150000"/>
              </a:lnSpc>
            </a:pPr>
            <a:r>
              <a:rPr lang="en-US" altLang="zh-CN" b="1" dirty="0" smtClean="0">
                <a:solidFill>
                  <a:schemeClr val="tx1"/>
                </a:solidFill>
              </a:rPr>
              <a:t>Console Panel</a:t>
            </a:r>
          </a:p>
          <a:p>
            <a:pPr lvl="3">
              <a:lnSpc>
                <a:spcPct val="150000"/>
              </a:lnSpc>
            </a:pPr>
            <a:r>
              <a:rPr dirty="0" smtClean="0">
                <a:solidFill>
                  <a:schemeClr val="tx1"/>
                </a:solidFill>
              </a:rPr>
              <a:t>控制台输出值打印</a:t>
            </a:r>
            <a:endParaRPr lang="en-US" dirty="0" smtClean="0">
              <a:solidFill>
                <a:schemeClr val="tx1"/>
              </a:solidFill>
            </a:endParaRPr>
          </a:p>
          <a:p>
            <a:pPr lvl="3">
              <a:lnSpc>
                <a:spcPct val="150000"/>
              </a:lnSpc>
            </a:pPr>
            <a:r>
              <a:rPr dirty="0" smtClean="0">
                <a:solidFill>
                  <a:schemeClr val="tx1"/>
                </a:solidFill>
              </a:rPr>
              <a:t>查看或更改代码调试过程的值</a:t>
            </a:r>
            <a:endParaRPr lang="en-US" dirty="0" smtClean="0">
              <a:solidFill>
                <a:schemeClr val="tx1"/>
              </a:solidFill>
            </a:endParaRPr>
          </a:p>
        </p:txBody>
      </p:sp>
      <p:pic>
        <p:nvPicPr>
          <p:cNvPr id="7" name="图片 6" descr="b7.png"/>
          <p:cNvPicPr>
            <a:picLocks noChangeAspect="1"/>
          </p:cNvPicPr>
          <p:nvPr/>
        </p:nvPicPr>
        <p:blipFill>
          <a:blip r:embed="rId3"/>
          <a:stretch>
            <a:fillRect/>
          </a:stretch>
        </p:blipFill>
        <p:spPr>
          <a:xfrm>
            <a:off x="892943" y="2195371"/>
            <a:ext cx="7358114" cy="2464611"/>
          </a:xfrm>
          <a:prstGeom prst="rect">
            <a:avLst/>
          </a:prstGeom>
          <a:ln>
            <a:solidFill>
              <a:schemeClr val="tx1">
                <a:alpha val="50000"/>
              </a:schemeClr>
            </a:solidFill>
          </a:ln>
        </p:spPr>
      </p:pic>
      <p:sp>
        <p:nvSpPr>
          <p:cNvPr id="6" name="矩形 5"/>
          <p:cNvSpPr/>
          <p:nvPr/>
        </p:nvSpPr>
        <p:spPr>
          <a:xfrm>
            <a:off x="467544" y="573145"/>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常用调试面板</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427127206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smtClean="0"/>
              <a:t>（</a:t>
            </a:r>
            <a:r>
              <a:rPr lang="en-US" altLang="zh-CN" b="1" dirty="0" smtClean="0"/>
              <a:t>IE</a:t>
            </a:r>
            <a:r>
              <a:rPr lang="zh-CN" altLang="en-US" b="1" dirty="0" smtClean="0">
                <a:latin typeface="楷体" pitchFamily="49" charset="-122"/>
                <a:ea typeface="楷体" pitchFamily="49" charset="-122"/>
              </a:rPr>
              <a:t>调试</a:t>
            </a:r>
            <a:r>
              <a:rPr lang="zh-CN" altLang="en-US" b="1" dirty="0"/>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107504" y="813981"/>
            <a:ext cx="8712968" cy="3990017"/>
          </a:xfrm>
        </p:spPr>
        <p:txBody>
          <a:bodyPr>
            <a:normAutofit lnSpcReduction="10000"/>
          </a:bodyPr>
          <a:lstStyle/>
          <a:p>
            <a:pPr marL="457200" lvl="1" indent="0">
              <a:lnSpc>
                <a:spcPct val="150000"/>
              </a:lnSpc>
              <a:buNone/>
            </a:pPr>
            <a:endParaRPr lang="en-US" altLang="zh-CN" dirty="0" smtClean="0">
              <a:solidFill>
                <a:schemeClr val="tx1"/>
              </a:solidFill>
            </a:endParaRPr>
          </a:p>
          <a:p>
            <a:pPr lvl="2">
              <a:lnSpc>
                <a:spcPct val="150000"/>
              </a:lnSpc>
            </a:pPr>
            <a:r>
              <a:rPr lang="en-US" altLang="zh-CN" b="1" dirty="0">
                <a:solidFill>
                  <a:schemeClr val="tx1"/>
                </a:solidFill>
              </a:rPr>
              <a:t>JS</a:t>
            </a:r>
            <a:r>
              <a:rPr lang="zh-CN" altLang="en-US" b="1" dirty="0">
                <a:solidFill>
                  <a:schemeClr val="tx1"/>
                </a:solidFill>
              </a:rPr>
              <a:t>断点</a:t>
            </a:r>
            <a:r>
              <a:rPr lang="zh-CN" altLang="en-US" b="1" dirty="0" smtClean="0">
                <a:solidFill>
                  <a:schemeClr val="tx1"/>
                </a:solidFill>
              </a:rPr>
              <a:t>设置</a:t>
            </a:r>
            <a:endParaRPr lang="en-US" altLang="zh-CN" b="1" dirty="0">
              <a:solidFill>
                <a:schemeClr val="tx1"/>
              </a:solidFill>
            </a:endParaRPr>
          </a:p>
          <a:p>
            <a:pPr lvl="3">
              <a:lnSpc>
                <a:spcPct val="150000"/>
              </a:lnSpc>
            </a:pPr>
            <a:r>
              <a:rPr lang="zh-CN" altLang="en-US" dirty="0" smtClean="0">
                <a:solidFill>
                  <a:schemeClr val="tx1"/>
                </a:solidFill>
              </a:rPr>
              <a:t>断点条件</a:t>
            </a:r>
            <a:r>
              <a:rPr altLang="en-US" dirty="0" smtClean="0">
                <a:solidFill>
                  <a:schemeClr val="tx1"/>
                </a:solidFill>
              </a:rPr>
              <a:t>，在断点位置的右键菜单中选择“条件”可以设置触发断点的条件，即写一个表达式，表达式为</a:t>
            </a:r>
            <a:r>
              <a:rPr lang="en-US" altLang="zh-CN" dirty="0" smtClean="0">
                <a:solidFill>
                  <a:schemeClr val="tx1"/>
                </a:solidFill>
              </a:rPr>
              <a:t>true</a:t>
            </a:r>
            <a:r>
              <a:rPr dirty="0" smtClean="0">
                <a:solidFill>
                  <a:schemeClr val="tx1"/>
                </a:solidFill>
              </a:rPr>
              <a:t>时触发断点。</a:t>
            </a:r>
            <a:r>
              <a:rPr lang="zh-CN" altLang="en-US" dirty="0" smtClean="0">
                <a:solidFill>
                  <a:schemeClr val="tx1"/>
                </a:solidFill>
              </a:rPr>
              <a:t> </a:t>
            </a:r>
            <a:endParaRPr lang="en-US" altLang="zh-CN" dirty="0">
              <a:solidFill>
                <a:schemeClr val="tx1"/>
              </a:solidFill>
            </a:endParaRPr>
          </a:p>
          <a:p>
            <a:pPr lvl="2">
              <a:lnSpc>
                <a:spcPct val="150000"/>
              </a:lnSpc>
            </a:pPr>
            <a:r>
              <a:rPr b="1" dirty="0" smtClean="0">
                <a:solidFill>
                  <a:schemeClr val="tx1"/>
                </a:solidFill>
              </a:rPr>
              <a:t>调试技巧</a:t>
            </a:r>
            <a:endParaRPr lang="en-US" b="1" dirty="0" smtClean="0">
              <a:solidFill>
                <a:schemeClr val="tx1"/>
              </a:solidFill>
            </a:endParaRPr>
          </a:p>
          <a:p>
            <a:pPr lvl="3">
              <a:lnSpc>
                <a:spcPct val="150000"/>
              </a:lnSpc>
            </a:pPr>
            <a:r>
              <a:rPr dirty="0" smtClean="0">
                <a:solidFill>
                  <a:schemeClr val="tx1"/>
                </a:solidFill>
              </a:rPr>
              <a:t>开始调试：按</a:t>
            </a:r>
            <a:r>
              <a:rPr lang="en-US" dirty="0" smtClean="0">
                <a:solidFill>
                  <a:schemeClr val="tx1"/>
                </a:solidFill>
              </a:rPr>
              <a:t>F12</a:t>
            </a:r>
            <a:r>
              <a:rPr dirty="0" smtClean="0">
                <a:solidFill>
                  <a:schemeClr val="tx1"/>
                </a:solidFill>
              </a:rPr>
              <a:t>；</a:t>
            </a:r>
            <a:endParaRPr lang="en-US" dirty="0" smtClean="0">
              <a:solidFill>
                <a:schemeClr val="tx1"/>
              </a:solidFill>
            </a:endParaRPr>
          </a:p>
          <a:p>
            <a:pPr lvl="3">
              <a:lnSpc>
                <a:spcPct val="150000"/>
              </a:lnSpc>
            </a:pPr>
            <a:r>
              <a:rPr dirty="0" smtClean="0">
                <a:solidFill>
                  <a:schemeClr val="tx1"/>
                </a:solidFill>
              </a:rPr>
              <a:t>选择浏览器的版本：选择浏览器模式和文档模式；</a:t>
            </a:r>
            <a:endParaRPr lang="en-US" dirty="0" smtClean="0">
              <a:solidFill>
                <a:schemeClr val="tx1"/>
              </a:solidFill>
            </a:endParaRPr>
          </a:p>
          <a:p>
            <a:pPr lvl="3">
              <a:lnSpc>
                <a:spcPct val="150000"/>
              </a:lnSpc>
            </a:pPr>
            <a:r>
              <a:rPr dirty="0" smtClean="0">
                <a:solidFill>
                  <a:schemeClr val="tx1"/>
                </a:solidFill>
              </a:rPr>
              <a:t>按钮功能：    </a:t>
            </a:r>
            <a:endParaRPr lang="en-US" dirty="0" smtClean="0">
              <a:solidFill>
                <a:schemeClr val="tx1"/>
              </a:solidFill>
            </a:endParaRPr>
          </a:p>
          <a:p>
            <a:pPr lvl="4">
              <a:lnSpc>
                <a:spcPct val="150000"/>
              </a:lnSpc>
              <a:buFont typeface="Arial" pitchFamily="34" charset="0"/>
              <a:buChar char="•"/>
            </a:pPr>
            <a:r>
              <a:rPr dirty="0" smtClean="0">
                <a:solidFill>
                  <a:schemeClr val="tx1"/>
                </a:solidFill>
              </a:rPr>
              <a:t>      切换开发环境是全屏还是嵌入；</a:t>
            </a:r>
            <a:endParaRPr lang="en-US" dirty="0" smtClean="0">
              <a:solidFill>
                <a:schemeClr val="tx1"/>
              </a:solidFill>
            </a:endParaRPr>
          </a:p>
          <a:p>
            <a:pPr lvl="4">
              <a:lnSpc>
                <a:spcPct val="150000"/>
              </a:lnSpc>
              <a:buFont typeface="Arial" pitchFamily="34" charset="0"/>
              <a:buChar char="•"/>
            </a:pPr>
            <a:r>
              <a:rPr dirty="0" smtClean="0">
                <a:solidFill>
                  <a:schemeClr val="tx1"/>
                </a:solidFill>
              </a:rPr>
              <a:t>      将压缩的</a:t>
            </a:r>
            <a:r>
              <a:rPr lang="en-US" dirty="0" smtClean="0">
                <a:solidFill>
                  <a:schemeClr val="tx1"/>
                </a:solidFill>
              </a:rPr>
              <a:t>JS</a:t>
            </a:r>
            <a:r>
              <a:rPr dirty="0" smtClean="0">
                <a:solidFill>
                  <a:schemeClr val="tx1"/>
                </a:solidFill>
              </a:rPr>
              <a:t>文件格式化；</a:t>
            </a:r>
            <a:endParaRPr lang="en-US" dirty="0" smtClean="0">
              <a:solidFill>
                <a:schemeClr val="tx1"/>
              </a:solidFill>
            </a:endParaRPr>
          </a:p>
          <a:p>
            <a:pPr lvl="4">
              <a:lnSpc>
                <a:spcPct val="150000"/>
              </a:lnSpc>
              <a:buFont typeface="Arial" pitchFamily="34" charset="0"/>
              <a:buChar char="•"/>
            </a:pPr>
            <a:r>
              <a:rPr dirty="0" smtClean="0">
                <a:solidFill>
                  <a:schemeClr val="tx1"/>
                </a:solidFill>
              </a:rPr>
              <a:t>      定位页面元素；</a:t>
            </a:r>
            <a:endParaRPr lang="en-US" altLang="zh-CN" dirty="0" smtClean="0">
              <a:solidFill>
                <a:schemeClr val="tx1"/>
              </a:solidFill>
            </a:endParaRPr>
          </a:p>
          <a:p>
            <a:pPr lvl="3">
              <a:lnSpc>
                <a:spcPct val="150000"/>
              </a:lnSpc>
            </a:pPr>
            <a:endParaRPr lang="en-US" altLang="zh-CN" dirty="0">
              <a:solidFill>
                <a:schemeClr val="tx1"/>
              </a:solidFill>
            </a:endParaRPr>
          </a:p>
        </p:txBody>
      </p:sp>
      <p:pic>
        <p:nvPicPr>
          <p:cNvPr id="14" name="图片 13" descr="e5.png"/>
          <p:cNvPicPr>
            <a:picLocks/>
          </p:cNvPicPr>
          <p:nvPr/>
        </p:nvPicPr>
        <p:blipFill>
          <a:blip r:embed="rId3"/>
          <a:stretch>
            <a:fillRect/>
          </a:stretch>
        </p:blipFill>
        <p:spPr>
          <a:xfrm>
            <a:off x="2215670" y="3809139"/>
            <a:ext cx="288000" cy="162000"/>
          </a:xfrm>
          <a:prstGeom prst="rect">
            <a:avLst/>
          </a:prstGeom>
          <a:ln>
            <a:solidFill>
              <a:schemeClr val="tx1"/>
            </a:solidFill>
          </a:ln>
        </p:spPr>
      </p:pic>
      <p:pic>
        <p:nvPicPr>
          <p:cNvPr id="15" name="图片 14" descr="e6.png"/>
          <p:cNvPicPr>
            <a:picLocks/>
          </p:cNvPicPr>
          <p:nvPr/>
        </p:nvPicPr>
        <p:blipFill>
          <a:blip r:embed="rId4"/>
          <a:stretch>
            <a:fillRect/>
          </a:stretch>
        </p:blipFill>
        <p:spPr>
          <a:xfrm>
            <a:off x="2215670" y="4130610"/>
            <a:ext cx="288000" cy="162000"/>
          </a:xfrm>
          <a:prstGeom prst="rect">
            <a:avLst/>
          </a:prstGeom>
          <a:ln>
            <a:solidFill>
              <a:schemeClr val="tx1"/>
            </a:solidFill>
          </a:ln>
        </p:spPr>
      </p:pic>
      <p:pic>
        <p:nvPicPr>
          <p:cNvPr id="16" name="图片 15" descr="e7.png"/>
          <p:cNvPicPr>
            <a:picLocks/>
          </p:cNvPicPr>
          <p:nvPr/>
        </p:nvPicPr>
        <p:blipFill>
          <a:blip r:embed="rId5"/>
          <a:stretch>
            <a:fillRect/>
          </a:stretch>
        </p:blipFill>
        <p:spPr>
          <a:xfrm>
            <a:off x="2215670" y="4425974"/>
            <a:ext cx="288000" cy="162000"/>
          </a:xfrm>
          <a:prstGeom prst="rect">
            <a:avLst/>
          </a:prstGeom>
          <a:ln>
            <a:solidFill>
              <a:schemeClr val="tx1"/>
            </a:solidFill>
          </a:ln>
        </p:spPr>
      </p:pic>
      <p:sp>
        <p:nvSpPr>
          <p:cNvPr id="8" name="矩形 7"/>
          <p:cNvSpPr/>
          <p:nvPr/>
        </p:nvSpPr>
        <p:spPr>
          <a:xfrm>
            <a:off x="539552" y="573528"/>
            <a:ext cx="108012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IE</a:t>
            </a:r>
            <a:r>
              <a:rPr lang="zh-CN" altLang="en-US" b="1" kern="0" dirty="0" smtClean="0">
                <a:solidFill>
                  <a:schemeClr val="bg1"/>
                </a:solidFill>
                <a:latin typeface="微软雅黑" panose="020B0503020204020204" pitchFamily="34" charset="-122"/>
                <a:ea typeface="微软雅黑" panose="020B0503020204020204" pitchFamily="34" charset="-122"/>
              </a:rPr>
              <a:t>调试</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28992013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t>（</a:t>
            </a:r>
            <a:r>
              <a:rPr lang="en-US" altLang="zh-CN" b="1" dirty="0"/>
              <a:t>IE</a:t>
            </a:r>
            <a:r>
              <a:rPr lang="zh-CN" altLang="en-US" b="1" dirty="0">
                <a:latin typeface="楷体" pitchFamily="49" charset="-122"/>
                <a:ea typeface="楷体" pitchFamily="49" charset="-122"/>
              </a:rPr>
              <a:t>调试</a:t>
            </a:r>
            <a:r>
              <a:rPr lang="zh-CN" altLang="en-US" b="1" dirty="0"/>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4158462"/>
          </a:xfrm>
        </p:spPr>
        <p:txBody>
          <a:bodyPr>
            <a:normAutofit/>
          </a:bodyPr>
          <a:lstStyle/>
          <a:p>
            <a:pPr lvl="2">
              <a:lnSpc>
                <a:spcPct val="150000"/>
              </a:lnSpc>
            </a:pPr>
            <a:endParaRPr lang="en-US" altLang="zh-CN" sz="2000" dirty="0" smtClean="0">
              <a:solidFill>
                <a:schemeClr val="tx1"/>
              </a:solidFill>
            </a:endParaRPr>
          </a:p>
          <a:p>
            <a:pPr lvl="2">
              <a:lnSpc>
                <a:spcPct val="150000"/>
              </a:lnSpc>
            </a:pPr>
            <a:r>
              <a:rPr lang="en-US" altLang="zh-CN" b="1" dirty="0" smtClean="0">
                <a:solidFill>
                  <a:schemeClr val="tx1"/>
                </a:solidFill>
              </a:rPr>
              <a:t>HTML </a:t>
            </a:r>
            <a:r>
              <a:rPr lang="zh-CN" altLang="en-US" b="1" dirty="0">
                <a:solidFill>
                  <a:schemeClr val="tx1"/>
                </a:solidFill>
              </a:rPr>
              <a:t>面板</a:t>
            </a:r>
            <a:endParaRPr lang="en-US" altLang="zh-CN" b="1" dirty="0" smtClean="0">
              <a:solidFill>
                <a:schemeClr val="tx1"/>
              </a:solidFill>
            </a:endParaRPr>
          </a:p>
          <a:p>
            <a:pPr lvl="3">
              <a:lnSpc>
                <a:spcPct val="150000"/>
              </a:lnSpc>
            </a:pPr>
            <a:r>
              <a:rPr dirty="0" smtClean="0">
                <a:solidFill>
                  <a:schemeClr val="tx1"/>
                </a:solidFill>
              </a:rPr>
              <a:t>查看当前选中元素的嵌套路径</a:t>
            </a:r>
            <a:endParaRPr lang="en-US" dirty="0" smtClean="0">
              <a:solidFill>
                <a:schemeClr val="tx1"/>
              </a:solidFill>
            </a:endParaRPr>
          </a:p>
          <a:p>
            <a:pPr lvl="3">
              <a:lnSpc>
                <a:spcPct val="150000"/>
              </a:lnSpc>
            </a:pPr>
            <a:r>
              <a:rPr dirty="0" smtClean="0">
                <a:solidFill>
                  <a:schemeClr val="tx1"/>
                </a:solidFill>
              </a:rPr>
              <a:t>查看或编辑当前选中元素的样式</a:t>
            </a:r>
            <a:endParaRPr lang="en-US" dirty="0" smtClean="0">
              <a:solidFill>
                <a:schemeClr val="tx1"/>
              </a:solidFill>
            </a:endParaRPr>
          </a:p>
          <a:p>
            <a:pPr lvl="3">
              <a:lnSpc>
                <a:spcPct val="150000"/>
              </a:lnSpc>
            </a:pPr>
            <a:r>
              <a:rPr dirty="0" smtClean="0">
                <a:solidFill>
                  <a:schemeClr val="tx1"/>
                </a:solidFill>
              </a:rPr>
              <a:t>查看选中元素的布局</a:t>
            </a:r>
            <a:endParaRPr lang="en-US" altLang="zh-CN" dirty="0" smtClean="0">
              <a:solidFill>
                <a:schemeClr val="tx1"/>
              </a:solidFill>
            </a:endParaRPr>
          </a:p>
        </p:txBody>
      </p:sp>
      <p:pic>
        <p:nvPicPr>
          <p:cNvPr id="8" name="图片 7" descr="e1.png"/>
          <p:cNvPicPr>
            <a:picLocks noChangeAspect="1"/>
          </p:cNvPicPr>
          <p:nvPr/>
        </p:nvPicPr>
        <p:blipFill>
          <a:blip r:embed="rId3"/>
          <a:stretch>
            <a:fillRect/>
          </a:stretch>
        </p:blipFill>
        <p:spPr>
          <a:xfrm>
            <a:off x="1000100" y="2638438"/>
            <a:ext cx="7429552" cy="2093552"/>
          </a:xfrm>
          <a:prstGeom prst="rect">
            <a:avLst/>
          </a:prstGeom>
        </p:spPr>
      </p:pic>
      <p:sp>
        <p:nvSpPr>
          <p:cNvPr id="6" name="矩形 5"/>
          <p:cNvSpPr/>
          <p:nvPr/>
        </p:nvSpPr>
        <p:spPr>
          <a:xfrm>
            <a:off x="539552" y="573144"/>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常用调试面板</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97644940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t>（</a:t>
            </a:r>
            <a:r>
              <a:rPr lang="en-US" altLang="zh-CN" b="1" dirty="0"/>
              <a:t>IE</a:t>
            </a:r>
            <a:r>
              <a:rPr lang="zh-CN" altLang="en-US" b="1" dirty="0">
                <a:latin typeface="楷体" pitchFamily="49" charset="-122"/>
                <a:ea typeface="楷体" pitchFamily="49" charset="-122"/>
              </a:rPr>
              <a:t>调试</a:t>
            </a:r>
            <a:r>
              <a:rPr lang="zh-CN" altLang="en-US" b="1" dirty="0"/>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2">
              <a:lnSpc>
                <a:spcPct val="150000"/>
              </a:lnSpc>
            </a:pPr>
            <a:endParaRPr lang="en-US" sz="2000" dirty="0" smtClean="0">
              <a:solidFill>
                <a:schemeClr val="tx1"/>
              </a:solidFill>
            </a:endParaRPr>
          </a:p>
          <a:p>
            <a:pPr lvl="2">
              <a:lnSpc>
                <a:spcPct val="150000"/>
              </a:lnSpc>
            </a:pPr>
            <a:r>
              <a:rPr b="1" dirty="0" smtClean="0">
                <a:solidFill>
                  <a:schemeClr val="tx1"/>
                </a:solidFill>
              </a:rPr>
              <a:t>脚本</a:t>
            </a:r>
            <a:r>
              <a:rPr lang="zh-CN" altLang="en-US" b="1" dirty="0" smtClean="0">
                <a:solidFill>
                  <a:schemeClr val="tx1"/>
                </a:solidFill>
              </a:rPr>
              <a:t>面板</a:t>
            </a:r>
            <a:endParaRPr lang="en-US" altLang="zh-CN" b="1" dirty="0" smtClean="0">
              <a:solidFill>
                <a:schemeClr val="tx1"/>
              </a:solidFill>
            </a:endParaRPr>
          </a:p>
          <a:p>
            <a:pPr lvl="3">
              <a:lnSpc>
                <a:spcPct val="150000"/>
              </a:lnSpc>
            </a:pPr>
            <a:r>
              <a:rPr dirty="0" smtClean="0">
                <a:solidFill>
                  <a:schemeClr val="tx1"/>
                </a:solidFill>
              </a:rPr>
              <a:t>查看当前站点的</a:t>
            </a:r>
            <a:r>
              <a:rPr lang="en-US" dirty="0" smtClean="0">
                <a:solidFill>
                  <a:schemeClr val="tx1"/>
                </a:solidFill>
              </a:rPr>
              <a:t>CSS</a:t>
            </a:r>
            <a:r>
              <a:rPr dirty="0" smtClean="0">
                <a:solidFill>
                  <a:schemeClr val="tx1"/>
                </a:solidFill>
              </a:rPr>
              <a:t>、</a:t>
            </a:r>
            <a:r>
              <a:rPr lang="en-US" dirty="0" smtClean="0">
                <a:solidFill>
                  <a:schemeClr val="tx1"/>
                </a:solidFill>
              </a:rPr>
              <a:t>JS</a:t>
            </a:r>
            <a:r>
              <a:rPr dirty="0" smtClean="0">
                <a:solidFill>
                  <a:schemeClr val="tx1"/>
                </a:solidFill>
              </a:rPr>
              <a:t>文件</a:t>
            </a:r>
            <a:endParaRPr lang="en-US" dirty="0" smtClean="0">
              <a:solidFill>
                <a:schemeClr val="tx1"/>
              </a:solidFill>
            </a:endParaRPr>
          </a:p>
          <a:p>
            <a:pPr lvl="3">
              <a:lnSpc>
                <a:spcPct val="150000"/>
              </a:lnSpc>
            </a:pPr>
            <a:r>
              <a:rPr dirty="0" smtClean="0">
                <a:solidFill>
                  <a:schemeClr val="tx1"/>
                </a:solidFill>
              </a:rPr>
              <a:t>加断点调试</a:t>
            </a:r>
            <a:r>
              <a:rPr lang="en-US" dirty="0" smtClean="0">
                <a:solidFill>
                  <a:schemeClr val="tx1"/>
                </a:solidFill>
              </a:rPr>
              <a:t>JS</a:t>
            </a:r>
            <a:r>
              <a:rPr dirty="0" smtClean="0">
                <a:solidFill>
                  <a:schemeClr val="tx1"/>
                </a:solidFill>
              </a:rPr>
              <a:t>代码：单步、跳出跳入循环、调用堆栈、查看变量值</a:t>
            </a:r>
            <a:endParaRPr lang="en-US" dirty="0" smtClean="0">
              <a:solidFill>
                <a:schemeClr val="tx1"/>
              </a:solidFill>
            </a:endParaRPr>
          </a:p>
        </p:txBody>
      </p:sp>
      <p:pic>
        <p:nvPicPr>
          <p:cNvPr id="8" name="图片 7" descr="e2.png"/>
          <p:cNvPicPr>
            <a:picLocks noChangeAspect="1"/>
          </p:cNvPicPr>
          <p:nvPr/>
        </p:nvPicPr>
        <p:blipFill>
          <a:blip r:embed="rId3"/>
          <a:stretch>
            <a:fillRect/>
          </a:stretch>
        </p:blipFill>
        <p:spPr>
          <a:xfrm>
            <a:off x="857224" y="2283718"/>
            <a:ext cx="7786742" cy="2518190"/>
          </a:xfrm>
          <a:prstGeom prst="rect">
            <a:avLst/>
          </a:prstGeom>
        </p:spPr>
      </p:pic>
      <p:sp>
        <p:nvSpPr>
          <p:cNvPr id="6" name="矩形 5"/>
          <p:cNvSpPr/>
          <p:nvPr/>
        </p:nvSpPr>
        <p:spPr>
          <a:xfrm>
            <a:off x="539552" y="563611"/>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常用调试面板</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36599980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t>（</a:t>
            </a:r>
            <a:r>
              <a:rPr lang="en-US" altLang="zh-CN" b="1" dirty="0"/>
              <a:t>IE</a:t>
            </a:r>
            <a:r>
              <a:rPr lang="zh-CN" altLang="en-US" b="1" dirty="0">
                <a:latin typeface="楷体" pitchFamily="49" charset="-122"/>
                <a:ea typeface="楷体" pitchFamily="49" charset="-122"/>
              </a:rPr>
              <a:t>调试</a:t>
            </a:r>
            <a:r>
              <a:rPr lang="zh-CN" altLang="en-US" b="1" dirty="0"/>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4266474"/>
          </a:xfrm>
        </p:spPr>
        <p:txBody>
          <a:bodyPr>
            <a:normAutofit/>
          </a:bodyPr>
          <a:lstStyle/>
          <a:p>
            <a:pPr lvl="2">
              <a:lnSpc>
                <a:spcPct val="150000"/>
              </a:lnSpc>
            </a:pPr>
            <a:endParaRPr lang="en-US" sz="2000" dirty="0" smtClean="0">
              <a:solidFill>
                <a:schemeClr val="tx1"/>
              </a:solidFill>
            </a:endParaRPr>
          </a:p>
          <a:p>
            <a:pPr lvl="2">
              <a:lnSpc>
                <a:spcPct val="150000"/>
              </a:lnSpc>
            </a:pPr>
            <a:r>
              <a:rPr b="1" dirty="0" smtClean="0">
                <a:solidFill>
                  <a:schemeClr val="tx1"/>
                </a:solidFill>
              </a:rPr>
              <a:t>网络</a:t>
            </a:r>
            <a:r>
              <a:rPr lang="zh-CN" altLang="en-US" b="1" dirty="0" smtClean="0">
                <a:solidFill>
                  <a:schemeClr val="tx1"/>
                </a:solidFill>
              </a:rPr>
              <a:t>面板</a:t>
            </a:r>
            <a:endParaRPr lang="en-US" altLang="zh-CN" b="1" dirty="0" smtClean="0">
              <a:solidFill>
                <a:schemeClr val="tx1"/>
              </a:solidFill>
            </a:endParaRPr>
          </a:p>
          <a:p>
            <a:pPr lvl="3">
              <a:lnSpc>
                <a:spcPct val="150000"/>
              </a:lnSpc>
            </a:pPr>
            <a:r>
              <a:rPr dirty="0" smtClean="0">
                <a:solidFill>
                  <a:schemeClr val="tx1"/>
                </a:solidFill>
              </a:rPr>
              <a:t>点击开始捕捉，可以查看站点在一个动作时都加载了哪些文件</a:t>
            </a:r>
            <a:endParaRPr lang="en-US" dirty="0" smtClean="0">
              <a:solidFill>
                <a:schemeClr val="tx1"/>
              </a:solidFill>
            </a:endParaRPr>
          </a:p>
          <a:p>
            <a:pPr lvl="3">
              <a:lnSpc>
                <a:spcPct val="150000"/>
              </a:lnSpc>
            </a:pPr>
            <a:r>
              <a:rPr dirty="0" smtClean="0">
                <a:solidFill>
                  <a:schemeClr val="tx1"/>
                </a:solidFill>
              </a:rPr>
              <a:t>查看文件有没有正确加载、加载方式、状态、类型、大小、所用时间</a:t>
            </a:r>
            <a:endParaRPr lang="en-US" dirty="0" smtClean="0">
              <a:solidFill>
                <a:schemeClr val="tx1"/>
              </a:solidFill>
            </a:endParaRPr>
          </a:p>
          <a:p>
            <a:pPr lvl="3">
              <a:lnSpc>
                <a:spcPct val="150000"/>
              </a:lnSpc>
            </a:pPr>
            <a:r>
              <a:rPr dirty="0" smtClean="0">
                <a:solidFill>
                  <a:schemeClr val="tx1"/>
                </a:solidFill>
              </a:rPr>
              <a:t>点击转到详细视图，查看该文件的具体情况</a:t>
            </a:r>
            <a:endParaRPr lang="en-US" dirty="0" smtClean="0">
              <a:solidFill>
                <a:schemeClr val="tx1"/>
              </a:solidFill>
            </a:endParaRPr>
          </a:p>
        </p:txBody>
      </p:sp>
      <p:pic>
        <p:nvPicPr>
          <p:cNvPr id="11" name="图片 10" descr="e3.png"/>
          <p:cNvPicPr>
            <a:picLocks noChangeAspect="1"/>
          </p:cNvPicPr>
          <p:nvPr/>
        </p:nvPicPr>
        <p:blipFill>
          <a:blip r:embed="rId3"/>
          <a:stretch>
            <a:fillRect/>
          </a:stretch>
        </p:blipFill>
        <p:spPr>
          <a:xfrm>
            <a:off x="899592" y="2571750"/>
            <a:ext cx="7643866" cy="1232306"/>
          </a:xfrm>
          <a:prstGeom prst="rect">
            <a:avLst/>
          </a:prstGeom>
        </p:spPr>
      </p:pic>
      <p:pic>
        <p:nvPicPr>
          <p:cNvPr id="12" name="图片 11" descr="e4.png"/>
          <p:cNvPicPr>
            <a:picLocks noChangeAspect="1"/>
          </p:cNvPicPr>
          <p:nvPr/>
        </p:nvPicPr>
        <p:blipFill>
          <a:blip r:embed="rId4"/>
          <a:stretch>
            <a:fillRect/>
          </a:stretch>
        </p:blipFill>
        <p:spPr>
          <a:xfrm>
            <a:off x="895400" y="3871074"/>
            <a:ext cx="7643866" cy="1104972"/>
          </a:xfrm>
          <a:prstGeom prst="rect">
            <a:avLst/>
          </a:prstGeom>
        </p:spPr>
      </p:pic>
      <p:sp>
        <p:nvSpPr>
          <p:cNvPr id="7" name="矩形 6"/>
          <p:cNvSpPr/>
          <p:nvPr/>
        </p:nvSpPr>
        <p:spPr>
          <a:xfrm>
            <a:off x="539552" y="554053"/>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常用调试面板</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29827259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smtClean="0">
                <a:latin typeface="Times New Roman" pitchFamily="18" charset="0"/>
                <a:cs typeface="Times New Roman" pitchFamily="18" charset="0"/>
              </a:rPr>
              <a:t>（</a:t>
            </a:r>
            <a:r>
              <a:rPr lang="en-US" altLang="zh-CN" b="1" dirty="0" smtClean="0">
                <a:latin typeface="Times New Roman" pitchFamily="18" charset="0"/>
                <a:cs typeface="Times New Roman" pitchFamily="18" charset="0"/>
              </a:rPr>
              <a:t>Fiddler</a:t>
            </a:r>
            <a:r>
              <a:rPr lang="zh-CN" altLang="en-US" b="1" dirty="0" smtClean="0">
                <a:latin typeface="Times New Roman" pitchFamily="18" charset="0"/>
                <a:cs typeface="Times New Roman" pitchFamily="18" charset="0"/>
              </a:rPr>
              <a:t>）</a:t>
            </a:r>
            <a:endParaRPr lang="en-US" altLang="zh-CN" dirty="0">
              <a:latin typeface="Times New Roman" pitchFamily="18" charset="0"/>
              <a:cs typeface="Times New Roman" pitchFamily="18" charset="0"/>
            </a:endParaRPr>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2">
              <a:lnSpc>
                <a:spcPct val="150000"/>
              </a:lnSpc>
            </a:pPr>
            <a:endParaRPr lang="en-US" dirty="0" smtClean="0">
              <a:solidFill>
                <a:schemeClr val="tx1"/>
              </a:solidFill>
            </a:endParaRPr>
          </a:p>
          <a:p>
            <a:pPr lvl="2">
              <a:lnSpc>
                <a:spcPct val="150000"/>
              </a:lnSpc>
            </a:pPr>
            <a:r>
              <a:rPr b="1" dirty="0" smtClean="0">
                <a:solidFill>
                  <a:schemeClr val="tx1"/>
                </a:solidFill>
              </a:rPr>
              <a:t>功能</a:t>
            </a:r>
          </a:p>
          <a:p>
            <a:pPr lvl="3">
              <a:lnSpc>
                <a:spcPct val="150000"/>
              </a:lnSpc>
            </a:pPr>
            <a:r>
              <a:rPr lang="en-US" altLang="zh-CN" sz="1400" dirty="0" smtClean="0">
                <a:solidFill>
                  <a:schemeClr val="tx1"/>
                </a:solidFill>
              </a:rPr>
              <a:t>Fiddler</a:t>
            </a:r>
            <a:r>
              <a:rPr sz="1400" dirty="0" smtClean="0">
                <a:solidFill>
                  <a:schemeClr val="tx1"/>
                </a:solidFill>
              </a:rPr>
              <a:t>临时更改服务器静态资源，包括</a:t>
            </a:r>
            <a:r>
              <a:rPr lang="en-US" sz="1400" dirty="0" smtClean="0">
                <a:solidFill>
                  <a:schemeClr val="tx1"/>
                </a:solidFill>
              </a:rPr>
              <a:t>JS</a:t>
            </a:r>
            <a:r>
              <a:rPr sz="1400" dirty="0" smtClean="0">
                <a:solidFill>
                  <a:schemeClr val="tx1"/>
                </a:solidFill>
              </a:rPr>
              <a:t>或</a:t>
            </a:r>
            <a:r>
              <a:rPr lang="en-US" sz="1400" dirty="0" smtClean="0">
                <a:solidFill>
                  <a:schemeClr val="tx1"/>
                </a:solidFill>
              </a:rPr>
              <a:t>CSS</a:t>
            </a:r>
            <a:r>
              <a:rPr sz="1400" dirty="0" smtClean="0">
                <a:solidFill>
                  <a:schemeClr val="tx1"/>
                </a:solidFill>
              </a:rPr>
              <a:t>文件。</a:t>
            </a:r>
          </a:p>
          <a:p>
            <a:pPr lvl="2">
              <a:lnSpc>
                <a:spcPct val="150000"/>
              </a:lnSpc>
            </a:pPr>
            <a:r>
              <a:rPr b="1" dirty="0" smtClean="0">
                <a:solidFill>
                  <a:schemeClr val="tx1"/>
                </a:solidFill>
              </a:rPr>
              <a:t>使用步骤</a:t>
            </a:r>
          </a:p>
          <a:p>
            <a:pPr marL="1714500" lvl="3" indent="-342900">
              <a:lnSpc>
                <a:spcPct val="150000"/>
              </a:lnSpc>
              <a:buFont typeface="+mj-lt"/>
              <a:buAutoNum type="arabicPeriod"/>
            </a:pPr>
            <a:r>
              <a:rPr dirty="0" smtClean="0">
                <a:solidFill>
                  <a:schemeClr val="tx1"/>
                </a:solidFill>
              </a:rPr>
              <a:t>打开</a:t>
            </a:r>
            <a:r>
              <a:rPr lang="en-US" altLang="zh-CN" dirty="0" smtClean="0">
                <a:solidFill>
                  <a:schemeClr val="tx1"/>
                </a:solidFill>
              </a:rPr>
              <a:t>Fiddler</a:t>
            </a:r>
            <a:r>
              <a:rPr lang="en-US" dirty="0" smtClean="0">
                <a:solidFill>
                  <a:schemeClr val="tx1"/>
                </a:solidFill>
              </a:rPr>
              <a:t>，</a:t>
            </a:r>
            <a:r>
              <a:rPr dirty="0" smtClean="0">
                <a:solidFill>
                  <a:schemeClr val="tx1"/>
                </a:solidFill>
              </a:rPr>
              <a:t>清空浏览器缓存，刷新页面；</a:t>
            </a:r>
          </a:p>
        </p:txBody>
      </p:sp>
      <p:pic>
        <p:nvPicPr>
          <p:cNvPr id="8" name="图片 7" descr="f1.png"/>
          <p:cNvPicPr>
            <a:picLocks noChangeAspect="1"/>
          </p:cNvPicPr>
          <p:nvPr/>
        </p:nvPicPr>
        <p:blipFill>
          <a:blip r:embed="rId3"/>
          <a:stretch>
            <a:fillRect/>
          </a:stretch>
        </p:blipFill>
        <p:spPr>
          <a:xfrm>
            <a:off x="1098178" y="2531196"/>
            <a:ext cx="7000924" cy="2056778"/>
          </a:xfrm>
          <a:prstGeom prst="rect">
            <a:avLst/>
          </a:prstGeom>
        </p:spPr>
      </p:pic>
      <p:sp>
        <p:nvSpPr>
          <p:cNvPr id="6" name="矩形 5"/>
          <p:cNvSpPr/>
          <p:nvPr/>
        </p:nvSpPr>
        <p:spPr>
          <a:xfrm>
            <a:off x="467544" y="554053"/>
            <a:ext cx="396158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Fiddler</a:t>
            </a:r>
            <a:r>
              <a:rPr lang="zh-CN" altLang="en-US" b="1" kern="0" dirty="0" smtClean="0">
                <a:solidFill>
                  <a:schemeClr val="bg1"/>
                </a:solidFill>
                <a:latin typeface="微软雅黑" panose="020B0503020204020204" pitchFamily="34" charset="-122"/>
                <a:ea typeface="微软雅黑" panose="020B0503020204020204" pitchFamily="34" charset="-122"/>
              </a:rPr>
              <a:t>临时更改服务器静态资源</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380614526"/>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Times New Roman" pitchFamily="18" charset="0"/>
                <a:cs typeface="Times New Roman" pitchFamily="18" charset="0"/>
              </a:rPr>
              <a:t>（</a:t>
            </a:r>
            <a:r>
              <a:rPr lang="en-US" altLang="zh-CN" b="1" dirty="0">
                <a:latin typeface="Times New Roman" pitchFamily="18" charset="0"/>
                <a:cs typeface="Times New Roman" pitchFamily="18" charset="0"/>
              </a:rPr>
              <a:t>Fiddler</a:t>
            </a:r>
            <a:r>
              <a:rPr lang="zh-CN" altLang="en-US" b="1" dirty="0">
                <a:latin typeface="Times New Roman" pitchFamily="18" charset="0"/>
                <a:cs typeface="Times New Roman" pitchFamily="18" charset="0"/>
              </a:rPr>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4158462"/>
          </a:xfrm>
        </p:spPr>
        <p:txBody>
          <a:bodyPr>
            <a:normAutofit/>
          </a:bodyPr>
          <a:lstStyle/>
          <a:p>
            <a:pPr marL="457200" lvl="1" indent="0">
              <a:lnSpc>
                <a:spcPct val="150000"/>
              </a:lnSpc>
              <a:buNone/>
            </a:pPr>
            <a:endParaRPr lang="en-US" altLang="zh-CN" dirty="0" smtClean="0">
              <a:solidFill>
                <a:schemeClr val="tx1"/>
              </a:solidFill>
            </a:endParaRPr>
          </a:p>
          <a:p>
            <a:pPr lvl="2">
              <a:lnSpc>
                <a:spcPct val="150000"/>
              </a:lnSpc>
            </a:pPr>
            <a:r>
              <a:rPr b="1" dirty="0" smtClean="0">
                <a:solidFill>
                  <a:schemeClr val="tx1"/>
                </a:solidFill>
              </a:rPr>
              <a:t>使用步骤</a:t>
            </a:r>
          </a:p>
          <a:p>
            <a:pPr marL="1714500" lvl="3" indent="-342900">
              <a:lnSpc>
                <a:spcPct val="150000"/>
              </a:lnSpc>
              <a:buNone/>
            </a:pPr>
            <a:r>
              <a:rPr lang="en-US" sz="1400" dirty="0" smtClean="0">
                <a:solidFill>
                  <a:schemeClr val="tx1"/>
                </a:solidFill>
              </a:rPr>
              <a:t>2.  </a:t>
            </a:r>
            <a:r>
              <a:rPr dirty="0" smtClean="0">
                <a:solidFill>
                  <a:schemeClr val="tx1"/>
                </a:solidFill>
              </a:rPr>
              <a:t>在</a:t>
            </a:r>
            <a:r>
              <a:rPr lang="en-US" dirty="0" smtClean="0">
                <a:solidFill>
                  <a:schemeClr val="tx1"/>
                </a:solidFill>
              </a:rPr>
              <a:t>F</a:t>
            </a:r>
            <a:r>
              <a:rPr lang="en-US" altLang="zh-CN" dirty="0" smtClean="0">
                <a:solidFill>
                  <a:schemeClr val="tx1"/>
                </a:solidFill>
              </a:rPr>
              <a:t>iddler</a:t>
            </a:r>
            <a:r>
              <a:rPr dirty="0" smtClean="0">
                <a:solidFill>
                  <a:schemeClr val="tx1"/>
                </a:solidFill>
              </a:rPr>
              <a:t>的左侧找到指定的文件，在右侧</a:t>
            </a:r>
            <a:r>
              <a:rPr lang="en-US" dirty="0" err="1" smtClean="0">
                <a:solidFill>
                  <a:schemeClr val="tx1"/>
                </a:solidFill>
              </a:rPr>
              <a:t>AutoResponder</a:t>
            </a:r>
            <a:r>
              <a:rPr dirty="0" smtClean="0">
                <a:solidFill>
                  <a:schemeClr val="tx1"/>
                </a:solidFill>
              </a:rPr>
              <a:t>面版中点击按钮</a:t>
            </a:r>
            <a:r>
              <a:rPr lang="en-US" dirty="0" smtClean="0">
                <a:solidFill>
                  <a:schemeClr val="tx1"/>
                </a:solidFill>
              </a:rPr>
              <a:t>Add R</a:t>
            </a:r>
            <a:r>
              <a:rPr lang="en-US" altLang="zh-CN" dirty="0" smtClean="0">
                <a:solidFill>
                  <a:schemeClr val="tx1"/>
                </a:solidFill>
              </a:rPr>
              <a:t>ule</a:t>
            </a:r>
            <a:r>
              <a:rPr lang="en-US" dirty="0" smtClean="0">
                <a:solidFill>
                  <a:schemeClr val="tx1"/>
                </a:solidFill>
              </a:rPr>
              <a:t>，</a:t>
            </a:r>
            <a:r>
              <a:rPr dirty="0" smtClean="0">
                <a:solidFill>
                  <a:schemeClr val="tx1"/>
                </a:solidFill>
              </a:rPr>
              <a:t>将左侧的文件添加到右侧中；</a:t>
            </a:r>
          </a:p>
        </p:txBody>
      </p:sp>
      <p:pic>
        <p:nvPicPr>
          <p:cNvPr id="7" name="图片 6" descr="f2.bmp"/>
          <p:cNvPicPr>
            <a:picLocks noChangeAspect="1"/>
          </p:cNvPicPr>
          <p:nvPr/>
        </p:nvPicPr>
        <p:blipFill>
          <a:blip r:embed="rId3"/>
          <a:stretch>
            <a:fillRect/>
          </a:stretch>
        </p:blipFill>
        <p:spPr>
          <a:xfrm>
            <a:off x="1187624" y="2211710"/>
            <a:ext cx="7358114" cy="2625347"/>
          </a:xfrm>
          <a:prstGeom prst="rect">
            <a:avLst/>
          </a:prstGeom>
        </p:spPr>
      </p:pic>
      <p:sp>
        <p:nvSpPr>
          <p:cNvPr id="6" name="矩形 5"/>
          <p:cNvSpPr/>
          <p:nvPr/>
        </p:nvSpPr>
        <p:spPr>
          <a:xfrm>
            <a:off x="467544" y="543862"/>
            <a:ext cx="396158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Fiddler</a:t>
            </a:r>
            <a:r>
              <a:rPr lang="zh-CN" altLang="en-US" b="1" kern="0" dirty="0" smtClean="0">
                <a:solidFill>
                  <a:schemeClr val="bg1"/>
                </a:solidFill>
                <a:latin typeface="微软雅黑" panose="020B0503020204020204" pitchFamily="34" charset="-122"/>
                <a:ea typeface="微软雅黑" panose="020B0503020204020204" pitchFamily="34" charset="-122"/>
              </a:rPr>
              <a:t>临时更改服务器静态资源</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33933446"/>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Times New Roman" pitchFamily="18" charset="0"/>
                <a:cs typeface="Times New Roman" pitchFamily="18" charset="0"/>
              </a:rPr>
              <a:t>（</a:t>
            </a:r>
            <a:r>
              <a:rPr lang="en-US" altLang="zh-CN" b="1" dirty="0">
                <a:latin typeface="Times New Roman" pitchFamily="18" charset="0"/>
                <a:cs typeface="Times New Roman" pitchFamily="18" charset="0"/>
              </a:rPr>
              <a:t>Fiddler</a:t>
            </a:r>
            <a:r>
              <a:rPr lang="zh-CN" altLang="en-US" b="1" dirty="0">
                <a:latin typeface="Times New Roman" pitchFamily="18" charset="0"/>
                <a:cs typeface="Times New Roman" pitchFamily="18" charset="0"/>
              </a:rPr>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4212468"/>
          </a:xfrm>
        </p:spPr>
        <p:txBody>
          <a:bodyPr>
            <a:normAutofit/>
          </a:bodyPr>
          <a:lstStyle/>
          <a:p>
            <a:pPr marL="457200" lvl="1" indent="0">
              <a:lnSpc>
                <a:spcPct val="150000"/>
              </a:lnSpc>
              <a:buNone/>
            </a:pPr>
            <a:endParaRPr lang="en-US" altLang="zh-CN" dirty="0" smtClean="0">
              <a:solidFill>
                <a:schemeClr val="tx1"/>
              </a:solidFill>
            </a:endParaRPr>
          </a:p>
          <a:p>
            <a:pPr lvl="2">
              <a:lnSpc>
                <a:spcPct val="150000"/>
              </a:lnSpc>
            </a:pPr>
            <a:r>
              <a:rPr b="1" dirty="0" smtClean="0">
                <a:solidFill>
                  <a:schemeClr val="tx1"/>
                </a:solidFill>
              </a:rPr>
              <a:t>使用步骤</a:t>
            </a:r>
          </a:p>
          <a:p>
            <a:pPr marL="1714500" lvl="3" indent="-342900">
              <a:lnSpc>
                <a:spcPct val="150000"/>
              </a:lnSpc>
              <a:buNone/>
            </a:pPr>
            <a:r>
              <a:rPr lang="en-US" dirty="0" smtClean="0">
                <a:solidFill>
                  <a:schemeClr val="tx1"/>
                </a:solidFill>
              </a:rPr>
              <a:t>3. </a:t>
            </a:r>
            <a:r>
              <a:rPr dirty="0" smtClean="0">
                <a:solidFill>
                  <a:schemeClr val="tx1"/>
                </a:solidFill>
              </a:rPr>
              <a:t>在</a:t>
            </a:r>
            <a:r>
              <a:rPr lang="en-US" dirty="0" smtClean="0">
                <a:solidFill>
                  <a:schemeClr val="tx1"/>
                </a:solidFill>
              </a:rPr>
              <a:t>F</a:t>
            </a:r>
            <a:r>
              <a:rPr lang="en-US" altLang="zh-CN" dirty="0" smtClean="0">
                <a:solidFill>
                  <a:schemeClr val="tx1"/>
                </a:solidFill>
              </a:rPr>
              <a:t>iddler</a:t>
            </a:r>
            <a:r>
              <a:rPr dirty="0" smtClean="0">
                <a:solidFill>
                  <a:schemeClr val="tx1"/>
                </a:solidFill>
              </a:rPr>
              <a:t>的右侧选中刚添加的文件，在右侧的底部</a:t>
            </a:r>
            <a:r>
              <a:rPr lang="en-US" dirty="0" smtClean="0">
                <a:solidFill>
                  <a:schemeClr val="tx1"/>
                </a:solidFill>
              </a:rPr>
              <a:t>Rule Editor</a:t>
            </a:r>
            <a:r>
              <a:rPr dirty="0" smtClean="0">
                <a:solidFill>
                  <a:schemeClr val="tx1"/>
                </a:solidFill>
              </a:rPr>
              <a:t>第二个下拉框中选中</a:t>
            </a:r>
            <a:r>
              <a:rPr lang="en-US" altLang="zh-CN" dirty="0" smtClean="0">
                <a:solidFill>
                  <a:schemeClr val="tx1"/>
                </a:solidFill>
              </a:rPr>
              <a:t>find a file…</a:t>
            </a:r>
            <a:r>
              <a:rPr dirty="0" smtClean="0">
                <a:solidFill>
                  <a:schemeClr val="tx1"/>
                </a:solidFill>
              </a:rPr>
              <a:t>指定本地的文件；</a:t>
            </a:r>
          </a:p>
        </p:txBody>
      </p:sp>
      <p:pic>
        <p:nvPicPr>
          <p:cNvPr id="7" name="图片 6" descr="f3.bmp"/>
          <p:cNvPicPr>
            <a:picLocks noChangeAspect="1"/>
          </p:cNvPicPr>
          <p:nvPr/>
        </p:nvPicPr>
        <p:blipFill>
          <a:blip r:embed="rId3"/>
          <a:stretch>
            <a:fillRect/>
          </a:stretch>
        </p:blipFill>
        <p:spPr>
          <a:xfrm>
            <a:off x="1115616" y="2067694"/>
            <a:ext cx="7215238" cy="2732504"/>
          </a:xfrm>
          <a:prstGeom prst="rect">
            <a:avLst/>
          </a:prstGeom>
        </p:spPr>
      </p:pic>
      <p:sp>
        <p:nvSpPr>
          <p:cNvPr id="6" name="矩形 5"/>
          <p:cNvSpPr/>
          <p:nvPr/>
        </p:nvSpPr>
        <p:spPr>
          <a:xfrm>
            <a:off x="395536" y="565874"/>
            <a:ext cx="396158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Fiddler</a:t>
            </a:r>
            <a:r>
              <a:rPr lang="zh-CN" altLang="en-US" b="1" kern="0" dirty="0" smtClean="0">
                <a:solidFill>
                  <a:schemeClr val="bg1"/>
                </a:solidFill>
                <a:latin typeface="微软雅黑" panose="020B0503020204020204" pitchFamily="34" charset="-122"/>
                <a:ea typeface="微软雅黑" panose="020B0503020204020204" pitchFamily="34" charset="-122"/>
              </a:rPr>
              <a:t>临时更改服务器静态资源</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402038237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ph type="title"/>
          </p:nvPr>
        </p:nvSpPr>
        <p:spPr>
          <a:xfrm>
            <a:off x="323529" y="2"/>
            <a:ext cx="7128197" cy="520095"/>
          </a:xfrm>
        </p:spPr>
        <p:txBody>
          <a:bodyPr>
            <a:normAutofit/>
          </a:bodyPr>
          <a:lstStyle/>
          <a:p>
            <a:r>
              <a:rPr lang="zh-CN" altLang="en-US" dirty="0" smtClean="0"/>
              <a:t>培训目标</a:t>
            </a:r>
            <a:r>
              <a:rPr lang="zh-CN" altLang="en-US" dirty="0" smtClean="0">
                <a:solidFill>
                  <a:schemeClr val="bg1"/>
                </a:solidFill>
              </a:rPr>
              <a:t>六大增长动力：</a:t>
            </a:r>
            <a:r>
              <a:rPr lang="zh-CN" altLang="en-US" dirty="0">
                <a:solidFill>
                  <a:schemeClr val="bg1"/>
                </a:solidFill>
              </a:rPr>
              <a:t>财务共享推广</a:t>
            </a:r>
            <a:r>
              <a:rPr lang="zh-CN" altLang="en-US" dirty="0" smtClean="0">
                <a:solidFill>
                  <a:schemeClr val="bg1"/>
                </a:solidFill>
              </a:rPr>
              <a:t>策略</a:t>
            </a:r>
            <a:endParaRPr kumimoji="1" lang="zh-CN" altLang="en-US" dirty="0">
              <a:solidFill>
                <a:schemeClr val="bg1"/>
              </a:solidFill>
            </a:endParaRPr>
          </a:p>
        </p:txBody>
      </p:sp>
      <p:grpSp>
        <p:nvGrpSpPr>
          <p:cNvPr id="16" name="组合 15"/>
          <p:cNvGrpSpPr/>
          <p:nvPr/>
        </p:nvGrpSpPr>
        <p:grpSpPr>
          <a:xfrm>
            <a:off x="539552" y="843558"/>
            <a:ext cx="8064896" cy="3528392"/>
            <a:chOff x="3347864" y="1347614"/>
            <a:chExt cx="5184576" cy="2308900"/>
          </a:xfrm>
        </p:grpSpPr>
        <p:sp>
          <p:nvSpPr>
            <p:cNvPr id="18" name="矩形 17"/>
            <p:cNvSpPr/>
            <p:nvPr/>
          </p:nvSpPr>
          <p:spPr>
            <a:xfrm>
              <a:off x="4548503" y="2130414"/>
              <a:ext cx="3983937" cy="729367"/>
            </a:xfrm>
            <a:prstGeom prst="rect">
              <a:avLst/>
            </a:prstGeom>
            <a:solidFill>
              <a:srgbClr val="EA8A1C"/>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400" dirty="0" smtClean="0">
                  <a:solidFill>
                    <a:srgbClr val="FFFFFF"/>
                  </a:solidFill>
                  <a:latin typeface="微软雅黑"/>
                  <a:ea typeface="微软雅黑"/>
                  <a:cs typeface="微软雅黑"/>
                </a:rPr>
                <a:t>了解</a:t>
              </a:r>
              <a:r>
                <a:rPr kumimoji="1" lang="en-US" altLang="zh-CN" sz="1400" dirty="0" err="1" smtClean="0">
                  <a:solidFill>
                    <a:srgbClr val="FFFFFF"/>
                  </a:solidFill>
                  <a:latin typeface="微软雅黑"/>
                  <a:ea typeface="微软雅黑"/>
                  <a:cs typeface="微软雅黑"/>
                </a:rPr>
                <a:t>Eventbus</a:t>
              </a:r>
              <a:r>
                <a:rPr kumimoji="1" lang="zh-CN" altLang="en-US" sz="1400" dirty="0" smtClean="0">
                  <a:solidFill>
                    <a:srgbClr val="FFFFFF"/>
                  </a:solidFill>
                  <a:latin typeface="微软雅黑"/>
                  <a:ea typeface="微软雅黑"/>
                  <a:cs typeface="微软雅黑"/>
                </a:rPr>
                <a:t>的概念</a:t>
              </a:r>
              <a:endParaRPr kumimoji="1" lang="en-US" altLang="zh-CN" sz="1400" dirty="0" smtClean="0">
                <a:solidFill>
                  <a:srgbClr val="FFFFFF"/>
                </a:solidFill>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400" dirty="0" smtClean="0">
                  <a:solidFill>
                    <a:srgbClr val="FFFFFF"/>
                  </a:solidFill>
                  <a:latin typeface="微软雅黑"/>
                  <a:ea typeface="微软雅黑"/>
                  <a:cs typeface="微软雅黑"/>
                </a:rPr>
                <a:t>掌握如何实现前台</a:t>
              </a:r>
              <a:r>
                <a:rPr kumimoji="1" lang="en-US" altLang="zh-CN" sz="1400" dirty="0" smtClean="0">
                  <a:solidFill>
                    <a:srgbClr val="FFFFFF"/>
                  </a:solidFill>
                  <a:latin typeface="微软雅黑"/>
                  <a:ea typeface="微软雅黑"/>
                  <a:cs typeface="微软雅黑"/>
                </a:rPr>
                <a:t>JS</a:t>
              </a:r>
              <a:r>
                <a:rPr kumimoji="1" lang="zh-CN" altLang="en-US" sz="1400" dirty="0" smtClean="0">
                  <a:solidFill>
                    <a:srgbClr val="FFFFFF"/>
                  </a:solidFill>
                  <a:latin typeface="微软雅黑"/>
                  <a:ea typeface="微软雅黑"/>
                  <a:cs typeface="微软雅黑"/>
                </a:rPr>
                <a:t>逻辑</a:t>
              </a:r>
              <a:endParaRPr kumimoji="1" lang="en-US" altLang="zh-CN" sz="1400" dirty="0" smtClean="0">
                <a:solidFill>
                  <a:srgbClr val="FFFFFF"/>
                </a:solidFill>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400" dirty="0" smtClean="0">
                  <a:solidFill>
                    <a:srgbClr val="FFFFFF"/>
                  </a:solidFill>
                  <a:latin typeface="微软雅黑"/>
                  <a:ea typeface="微软雅黑"/>
                  <a:cs typeface="微软雅黑"/>
                </a:rPr>
                <a:t>掌握如何实现</a:t>
              </a:r>
              <a:r>
                <a:rPr kumimoji="1" lang="en-US" altLang="zh-CN" sz="1400" dirty="0" smtClean="0">
                  <a:solidFill>
                    <a:srgbClr val="FFFFFF"/>
                  </a:solidFill>
                  <a:latin typeface="微软雅黑"/>
                  <a:ea typeface="微软雅黑"/>
                  <a:cs typeface="微软雅黑"/>
                </a:rPr>
                <a:t>WEB</a:t>
              </a:r>
              <a:r>
                <a:rPr kumimoji="1" lang="zh-CN" altLang="en-US" sz="1400" dirty="0" smtClean="0">
                  <a:solidFill>
                    <a:srgbClr val="FFFFFF"/>
                  </a:solidFill>
                  <a:latin typeface="微软雅黑"/>
                  <a:ea typeface="微软雅黑"/>
                  <a:cs typeface="微软雅黑"/>
                </a:rPr>
                <a:t>服务层逻辑</a:t>
              </a:r>
              <a:endParaRPr kumimoji="1" lang="en-US" altLang="zh-CN" sz="1400" dirty="0">
                <a:solidFill>
                  <a:srgbClr val="FFFFFF"/>
                </a:solidFill>
                <a:latin typeface="微软雅黑"/>
                <a:ea typeface="微软雅黑"/>
                <a:cs typeface="微软雅黑"/>
              </a:endParaRPr>
            </a:p>
          </p:txBody>
        </p:sp>
        <p:sp>
          <p:nvSpPr>
            <p:cNvPr id="21" name="矩形 20"/>
            <p:cNvSpPr/>
            <p:nvPr/>
          </p:nvSpPr>
          <p:spPr>
            <a:xfrm>
              <a:off x="3347864" y="2130414"/>
              <a:ext cx="1138159" cy="729368"/>
            </a:xfrm>
            <a:prstGeom prst="rect">
              <a:avLst/>
            </a:prstGeom>
            <a:solidFill>
              <a:srgbClr val="EA8A1C"/>
            </a:solidFill>
          </p:spPr>
          <p:txBody>
            <a:bodyPr vert="horz" lIns="91440" tIns="45720" rIns="91440" bIns="45720" rtlCol="0" anchor="ctr">
              <a:normAutofit/>
            </a:bodyPr>
            <a:lstStyle/>
            <a:p>
              <a:pPr algn="ctr" defTabSz="457200">
                <a:spcBef>
                  <a:spcPct val="20000"/>
                </a:spcBef>
                <a:buSzPct val="100000"/>
              </a:pPr>
              <a:r>
                <a:rPr kumimoji="1" lang="zh-CN" altLang="en-US" sz="2000" b="1" dirty="0" smtClean="0">
                  <a:solidFill>
                    <a:srgbClr val="FFFFFF"/>
                  </a:solidFill>
                  <a:latin typeface="微软雅黑"/>
                  <a:ea typeface="微软雅黑"/>
                  <a:cs typeface="微软雅黑"/>
                </a:rPr>
                <a:t>掌握单据的业务逻辑实现</a:t>
              </a:r>
              <a:endParaRPr kumimoji="1" lang="en-US" altLang="zh-CN" sz="2000" b="1" dirty="0">
                <a:solidFill>
                  <a:srgbClr val="FFFFFF"/>
                </a:solidFill>
                <a:latin typeface="微软雅黑"/>
                <a:ea typeface="微软雅黑"/>
                <a:cs typeface="微软雅黑"/>
              </a:endParaRPr>
            </a:p>
          </p:txBody>
        </p:sp>
        <p:sp>
          <p:nvSpPr>
            <p:cNvPr id="25" name="矩形 24"/>
            <p:cNvSpPr/>
            <p:nvPr/>
          </p:nvSpPr>
          <p:spPr>
            <a:xfrm>
              <a:off x="3347864" y="1347614"/>
              <a:ext cx="1138159" cy="729368"/>
            </a:xfrm>
            <a:prstGeom prst="rect">
              <a:avLst/>
            </a:prstGeom>
            <a:solidFill>
              <a:srgbClr val="00B0F0"/>
            </a:solidFill>
          </p:spPr>
          <p:txBody>
            <a:bodyPr vert="horz" lIns="91440" tIns="45720" rIns="91440" bIns="45720" rtlCol="0" anchor="ctr">
              <a:normAutofit/>
            </a:bodyPr>
            <a:lstStyle/>
            <a:p>
              <a:pPr algn="ctr" defTabSz="457200">
                <a:spcBef>
                  <a:spcPct val="20000"/>
                </a:spcBef>
                <a:buSzPct val="100000"/>
              </a:pPr>
              <a:r>
                <a:rPr kumimoji="1" lang="zh-CN" altLang="en-US" b="1" dirty="0">
                  <a:solidFill>
                    <a:srgbClr val="FFFFFF"/>
                  </a:solidFill>
                  <a:latin typeface="微软雅黑"/>
                  <a:ea typeface="微软雅黑"/>
                  <a:cs typeface="微软雅黑"/>
                </a:rPr>
                <a:t>掌握页面基本</a:t>
              </a:r>
              <a:r>
                <a:rPr kumimoji="1" lang="zh-CN" altLang="en-US" b="1" dirty="0" smtClean="0">
                  <a:solidFill>
                    <a:srgbClr val="FFFFFF"/>
                  </a:solidFill>
                  <a:latin typeface="微软雅黑"/>
                  <a:ea typeface="微软雅黑"/>
                  <a:cs typeface="微软雅黑"/>
                </a:rPr>
                <a:t>布局</a:t>
              </a:r>
              <a:endParaRPr kumimoji="1" lang="en-US" altLang="zh-CN" sz="2000" b="1" dirty="0">
                <a:solidFill>
                  <a:srgbClr val="FFFFFF"/>
                </a:solidFill>
                <a:latin typeface="微软雅黑"/>
                <a:ea typeface="微软雅黑"/>
                <a:cs typeface="微软雅黑"/>
              </a:endParaRPr>
            </a:p>
          </p:txBody>
        </p:sp>
        <p:sp>
          <p:nvSpPr>
            <p:cNvPr id="26" name="矩形 25"/>
            <p:cNvSpPr/>
            <p:nvPr/>
          </p:nvSpPr>
          <p:spPr>
            <a:xfrm>
              <a:off x="4548503" y="1347615"/>
              <a:ext cx="3983937" cy="729367"/>
            </a:xfrm>
            <a:prstGeom prst="rect">
              <a:avLst/>
            </a:prstGeom>
            <a:solidFill>
              <a:srgbClr val="00B0F0"/>
            </a:solidFill>
          </p:spPr>
          <p:txBody>
            <a:bodyPr vert="horz" lIns="91440" tIns="45720" rIns="91440" bIns="45720" rtlCol="0" anchor="ctr">
              <a:noAutofit/>
            </a:bodyPr>
            <a:lstStyle/>
            <a:p>
              <a:pPr marL="342900" lvl="0" indent="-342900" defTabSz="457200">
                <a:lnSpc>
                  <a:spcPct val="120000"/>
                </a:lnSpc>
                <a:spcBef>
                  <a:spcPct val="20000"/>
                </a:spcBef>
                <a:buSzPct val="100000"/>
                <a:buFont typeface="Arial"/>
                <a:buChar char="•"/>
              </a:pPr>
              <a:r>
                <a:rPr lang="zh-CN" altLang="en-US" sz="1400" dirty="0" smtClean="0">
                  <a:solidFill>
                    <a:srgbClr val="FFFFFF"/>
                  </a:solidFill>
                  <a:latin typeface="微软雅黑"/>
                  <a:ea typeface="微软雅黑"/>
                  <a:cs typeface="微软雅黑"/>
                </a:rPr>
                <a:t>按钮</a:t>
              </a:r>
              <a:endParaRPr lang="en-US" altLang="zh-CN" sz="1400" dirty="0" smtClean="0">
                <a:solidFill>
                  <a:srgbClr val="FFFFFF"/>
                </a:solidFill>
                <a:latin typeface="微软雅黑"/>
                <a:ea typeface="微软雅黑"/>
                <a:cs typeface="微软雅黑"/>
              </a:endParaRPr>
            </a:p>
            <a:p>
              <a:pPr marL="342900" lvl="0" indent="-342900" defTabSz="457200">
                <a:lnSpc>
                  <a:spcPct val="120000"/>
                </a:lnSpc>
                <a:spcBef>
                  <a:spcPct val="20000"/>
                </a:spcBef>
                <a:buSzPct val="100000"/>
                <a:buFont typeface="Arial"/>
                <a:buChar char="•"/>
              </a:pPr>
              <a:r>
                <a:rPr lang="zh-CN" altLang="en-US" sz="1400" dirty="0" smtClean="0">
                  <a:solidFill>
                    <a:srgbClr val="FFFFFF"/>
                  </a:solidFill>
                  <a:latin typeface="微软雅黑"/>
                  <a:ea typeface="微软雅黑"/>
                  <a:cs typeface="微软雅黑"/>
                </a:rPr>
                <a:t>通用查询</a:t>
              </a:r>
              <a:r>
                <a:rPr lang="zh-CN" altLang="en-US" sz="1400" dirty="0">
                  <a:solidFill>
                    <a:srgbClr val="FFFFFF"/>
                  </a:solidFill>
                  <a:latin typeface="微软雅黑"/>
                  <a:ea typeface="微软雅黑"/>
                  <a:cs typeface="微软雅黑"/>
                </a:rPr>
                <a:t>与</a:t>
              </a:r>
              <a:r>
                <a:rPr lang="zh-CN" altLang="en-US" sz="1400" dirty="0" smtClean="0">
                  <a:solidFill>
                    <a:srgbClr val="FFFFFF"/>
                  </a:solidFill>
                  <a:latin typeface="微软雅黑"/>
                  <a:ea typeface="微软雅黑"/>
                  <a:cs typeface="微软雅黑"/>
                </a:rPr>
                <a:t>查询表格</a:t>
              </a:r>
              <a:endParaRPr lang="en-US" altLang="zh-CN" sz="1400" dirty="0" smtClean="0">
                <a:solidFill>
                  <a:srgbClr val="FFFFFF"/>
                </a:solidFill>
                <a:latin typeface="微软雅黑"/>
                <a:ea typeface="微软雅黑"/>
                <a:cs typeface="微软雅黑"/>
              </a:endParaRPr>
            </a:p>
            <a:p>
              <a:pPr marL="342900" lvl="0" indent="-342900" defTabSz="457200">
                <a:lnSpc>
                  <a:spcPct val="120000"/>
                </a:lnSpc>
                <a:spcBef>
                  <a:spcPct val="20000"/>
                </a:spcBef>
                <a:buSzPct val="100000"/>
                <a:buFont typeface="Arial"/>
                <a:buChar char="•"/>
              </a:pPr>
              <a:r>
                <a:rPr lang="en-US" altLang="zh-CN" sz="1400" dirty="0" smtClean="0">
                  <a:solidFill>
                    <a:srgbClr val="FFFFFF"/>
                  </a:solidFill>
                  <a:latin typeface="微软雅黑"/>
                  <a:ea typeface="微软雅黑"/>
                  <a:cs typeface="微软雅黑"/>
                </a:rPr>
                <a:t>Form</a:t>
              </a:r>
              <a:r>
                <a:rPr lang="zh-CN" altLang="en-US" sz="1400" dirty="0" smtClean="0">
                  <a:solidFill>
                    <a:srgbClr val="FFFFFF"/>
                  </a:solidFill>
                  <a:latin typeface="微软雅黑"/>
                  <a:ea typeface="微软雅黑"/>
                  <a:cs typeface="微软雅黑"/>
                </a:rPr>
                <a:t>控件</a:t>
              </a:r>
              <a:r>
                <a:rPr lang="zh-CN" altLang="en-US" sz="1400" dirty="0">
                  <a:solidFill>
                    <a:srgbClr val="FFFFFF"/>
                  </a:solidFill>
                  <a:latin typeface="微软雅黑"/>
                  <a:ea typeface="微软雅黑"/>
                  <a:cs typeface="微软雅黑"/>
                </a:rPr>
                <a:t>与</a:t>
              </a:r>
              <a:r>
                <a:rPr lang="zh-CN" altLang="en-US" sz="1400" dirty="0" smtClean="0">
                  <a:solidFill>
                    <a:srgbClr val="FFFFFF"/>
                  </a:solidFill>
                  <a:latin typeface="微软雅黑"/>
                  <a:ea typeface="微软雅黑"/>
                  <a:cs typeface="微软雅黑"/>
                </a:rPr>
                <a:t>分录表格</a:t>
              </a:r>
              <a:endParaRPr lang="en-US" altLang="zh-CN" sz="1400" dirty="0" smtClean="0">
                <a:solidFill>
                  <a:srgbClr val="FFFFFF"/>
                </a:solidFill>
                <a:latin typeface="微软雅黑"/>
                <a:ea typeface="微软雅黑"/>
                <a:cs typeface="微软雅黑"/>
              </a:endParaRPr>
            </a:p>
          </p:txBody>
        </p:sp>
        <p:sp>
          <p:nvSpPr>
            <p:cNvPr id="27" name="矩形 26"/>
            <p:cNvSpPr/>
            <p:nvPr/>
          </p:nvSpPr>
          <p:spPr>
            <a:xfrm>
              <a:off x="4548503" y="2927146"/>
              <a:ext cx="3983937" cy="729367"/>
            </a:xfrm>
            <a:prstGeom prst="rect">
              <a:avLst/>
            </a:prstGeom>
            <a:solidFill>
              <a:srgbClr val="00CC00"/>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en-US" altLang="zh-CN" sz="1400" dirty="0" err="1" smtClean="0">
                  <a:solidFill>
                    <a:srgbClr val="FFFFFF"/>
                  </a:solidFill>
                  <a:latin typeface="微软雅黑"/>
                  <a:ea typeface="微软雅黑"/>
                  <a:cs typeface="微软雅黑"/>
                </a:rPr>
                <a:t>Js</a:t>
              </a:r>
              <a:r>
                <a:rPr kumimoji="1" lang="zh-CN" altLang="en-US" sz="1400" dirty="0" smtClean="0">
                  <a:solidFill>
                    <a:srgbClr val="FFFFFF"/>
                  </a:solidFill>
                  <a:latin typeface="微软雅黑"/>
                  <a:ea typeface="微软雅黑"/>
                  <a:cs typeface="微软雅黑"/>
                </a:rPr>
                <a:t>调试方法</a:t>
              </a:r>
              <a:endParaRPr kumimoji="1" lang="en-US" altLang="zh-CN" sz="1400" dirty="0" smtClean="0">
                <a:solidFill>
                  <a:srgbClr val="FFFFFF"/>
                </a:solidFill>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en-US" altLang="zh-CN" sz="1400" dirty="0" smtClean="0">
                  <a:solidFill>
                    <a:srgbClr val="FFFFFF"/>
                  </a:solidFill>
                  <a:latin typeface="微软雅黑"/>
                  <a:ea typeface="微软雅黑"/>
                  <a:cs typeface="微软雅黑"/>
                </a:rPr>
                <a:t>Java</a:t>
              </a:r>
              <a:r>
                <a:rPr kumimoji="1" lang="zh-CN" altLang="en-US" sz="1400" dirty="0" smtClean="0">
                  <a:solidFill>
                    <a:srgbClr val="FFFFFF"/>
                  </a:solidFill>
                  <a:latin typeface="微软雅黑"/>
                  <a:ea typeface="微软雅黑"/>
                  <a:cs typeface="微软雅黑"/>
                </a:rPr>
                <a:t>调试方法</a:t>
              </a:r>
              <a:endParaRPr kumimoji="1" lang="en-US" altLang="zh-CN" sz="1400" dirty="0">
                <a:solidFill>
                  <a:srgbClr val="FFFFFF"/>
                </a:solidFill>
                <a:latin typeface="微软雅黑"/>
                <a:ea typeface="微软雅黑"/>
                <a:cs typeface="微软雅黑"/>
              </a:endParaRPr>
            </a:p>
          </p:txBody>
        </p:sp>
        <p:sp>
          <p:nvSpPr>
            <p:cNvPr id="28" name="矩形 27"/>
            <p:cNvSpPr/>
            <p:nvPr/>
          </p:nvSpPr>
          <p:spPr>
            <a:xfrm>
              <a:off x="3347864" y="2927146"/>
              <a:ext cx="1138159" cy="729368"/>
            </a:xfrm>
            <a:prstGeom prst="rect">
              <a:avLst/>
            </a:prstGeom>
            <a:solidFill>
              <a:srgbClr val="00CC00"/>
            </a:solidFill>
          </p:spPr>
          <p:txBody>
            <a:bodyPr vert="horz" lIns="91440" tIns="45720" rIns="91440" bIns="45720" rtlCol="0" anchor="ctr">
              <a:normAutofit/>
            </a:bodyPr>
            <a:lstStyle/>
            <a:p>
              <a:pPr algn="ctr" defTabSz="457200">
                <a:spcBef>
                  <a:spcPct val="20000"/>
                </a:spcBef>
                <a:buSzPct val="100000"/>
              </a:pPr>
              <a:r>
                <a:rPr kumimoji="1" lang="zh-CN" altLang="en-US" b="1" dirty="0" smtClean="0">
                  <a:solidFill>
                    <a:srgbClr val="FFFFFF"/>
                  </a:solidFill>
                  <a:latin typeface="微软雅黑"/>
                  <a:ea typeface="微软雅黑"/>
                  <a:cs typeface="微软雅黑"/>
                </a:rPr>
                <a:t>掌握调试方法</a:t>
              </a:r>
              <a:endParaRPr kumimoji="1" lang="en-US" altLang="zh-CN" sz="2000" b="1" dirty="0">
                <a:solidFill>
                  <a:srgbClr val="FFFFFF"/>
                </a:solidFill>
                <a:latin typeface="微软雅黑"/>
                <a:ea typeface="微软雅黑"/>
                <a:cs typeface="微软雅黑"/>
              </a:endParaRPr>
            </a:p>
          </p:txBody>
        </p:sp>
      </p:grpSp>
    </p:spTree>
    <p:extLst>
      <p:ext uri="{BB962C8B-B14F-4D97-AF65-F5344CB8AC3E}">
        <p14:creationId xmlns="" xmlns:p14="http://schemas.microsoft.com/office/powerpoint/2010/main" val="2507729064"/>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Times New Roman" pitchFamily="18" charset="0"/>
                <a:cs typeface="Times New Roman" pitchFamily="18" charset="0"/>
              </a:rPr>
              <a:t>（</a:t>
            </a:r>
            <a:r>
              <a:rPr lang="en-US" altLang="zh-CN" b="1" dirty="0">
                <a:latin typeface="Times New Roman" pitchFamily="18" charset="0"/>
                <a:cs typeface="Times New Roman" pitchFamily="18" charset="0"/>
              </a:rPr>
              <a:t>Fiddler</a:t>
            </a:r>
            <a:r>
              <a:rPr lang="zh-CN" altLang="en-US" b="1" dirty="0">
                <a:latin typeface="Times New Roman" pitchFamily="18" charset="0"/>
                <a:cs typeface="Times New Roman" pitchFamily="18" charset="0"/>
              </a:rPr>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fontScale="85000" lnSpcReduction="20000"/>
          </a:bodyPr>
          <a:lstStyle/>
          <a:p>
            <a:pPr lvl="2">
              <a:lnSpc>
                <a:spcPct val="150000"/>
              </a:lnSpc>
            </a:pPr>
            <a:endParaRPr lang="en-US" dirty="0" smtClean="0">
              <a:solidFill>
                <a:schemeClr val="tx1"/>
              </a:solidFill>
            </a:endParaRPr>
          </a:p>
          <a:p>
            <a:pPr lvl="2">
              <a:lnSpc>
                <a:spcPct val="150000"/>
              </a:lnSpc>
            </a:pPr>
            <a:r>
              <a:rPr b="1" dirty="0" smtClean="0">
                <a:solidFill>
                  <a:schemeClr val="tx1"/>
                </a:solidFill>
              </a:rPr>
              <a:t>使用步骤</a:t>
            </a:r>
          </a:p>
          <a:p>
            <a:pPr marL="1714500" lvl="3" indent="-342900">
              <a:lnSpc>
                <a:spcPct val="150000"/>
              </a:lnSpc>
              <a:buNone/>
            </a:pPr>
            <a:r>
              <a:rPr lang="en-US" dirty="0" smtClean="0">
                <a:solidFill>
                  <a:schemeClr val="tx1"/>
                </a:solidFill>
              </a:rPr>
              <a:t>4. </a:t>
            </a:r>
            <a:r>
              <a:rPr dirty="0" smtClean="0">
                <a:solidFill>
                  <a:schemeClr val="tx1"/>
                </a:solidFill>
              </a:rPr>
              <a:t>如此反复添加一个或多个文件；</a:t>
            </a:r>
          </a:p>
          <a:p>
            <a:pPr marL="1714500" lvl="3" indent="-342900">
              <a:lnSpc>
                <a:spcPct val="150000"/>
              </a:lnSpc>
              <a:buNone/>
            </a:pPr>
            <a:r>
              <a:rPr lang="en-US" dirty="0" smtClean="0">
                <a:solidFill>
                  <a:schemeClr val="tx1"/>
                </a:solidFill>
              </a:rPr>
              <a:t>5. </a:t>
            </a:r>
            <a:r>
              <a:rPr dirty="0" smtClean="0">
                <a:solidFill>
                  <a:schemeClr val="tx1"/>
                </a:solidFill>
              </a:rPr>
              <a:t>在</a:t>
            </a:r>
            <a:r>
              <a:rPr lang="en-US" dirty="0" smtClean="0">
                <a:solidFill>
                  <a:schemeClr val="tx1"/>
                </a:solidFill>
              </a:rPr>
              <a:t>F</a:t>
            </a:r>
            <a:r>
              <a:rPr lang="en-US" altLang="zh-CN" dirty="0" smtClean="0">
                <a:solidFill>
                  <a:schemeClr val="tx1"/>
                </a:solidFill>
              </a:rPr>
              <a:t>iddler</a:t>
            </a:r>
            <a:r>
              <a:rPr dirty="0" smtClean="0">
                <a:solidFill>
                  <a:schemeClr val="tx1"/>
                </a:solidFill>
              </a:rPr>
              <a:t>右侧</a:t>
            </a:r>
            <a:r>
              <a:rPr lang="en-US" dirty="0" err="1" smtClean="0">
                <a:solidFill>
                  <a:schemeClr val="tx1"/>
                </a:solidFill>
              </a:rPr>
              <a:t>AutoResponder</a:t>
            </a:r>
            <a:r>
              <a:rPr dirty="0" smtClean="0">
                <a:solidFill>
                  <a:schemeClr val="tx1"/>
                </a:solidFill>
              </a:rPr>
              <a:t>面版中，选中复选框</a:t>
            </a:r>
            <a:r>
              <a:rPr lang="en-US" dirty="0" smtClean="0">
                <a:solidFill>
                  <a:schemeClr val="tx1"/>
                </a:solidFill>
              </a:rPr>
              <a:t>E</a:t>
            </a:r>
            <a:r>
              <a:rPr lang="en-US" altLang="zh-CN" dirty="0" smtClean="0">
                <a:solidFill>
                  <a:schemeClr val="tx1"/>
                </a:solidFill>
              </a:rPr>
              <a:t>nable automatic responses </a:t>
            </a:r>
            <a:r>
              <a:rPr dirty="0" smtClean="0">
                <a:solidFill>
                  <a:schemeClr val="tx1"/>
                </a:solidFill>
              </a:rPr>
              <a:t>和 </a:t>
            </a:r>
            <a:r>
              <a:rPr lang="en-US" dirty="0" smtClean="0">
                <a:solidFill>
                  <a:schemeClr val="tx1"/>
                </a:solidFill>
              </a:rPr>
              <a:t>Unmatched requests </a:t>
            </a:r>
            <a:r>
              <a:rPr lang="en-US" dirty="0" err="1" smtClean="0">
                <a:solidFill>
                  <a:schemeClr val="tx1"/>
                </a:solidFill>
              </a:rPr>
              <a:t>passthrough</a:t>
            </a:r>
            <a:r>
              <a:rPr lang="en-US" sz="1400" dirty="0" smtClean="0">
                <a:solidFill>
                  <a:schemeClr val="tx1"/>
                </a:solidFill>
              </a:rPr>
              <a:t>；</a:t>
            </a:r>
          </a:p>
          <a:p>
            <a:pPr marL="1714500" lvl="3" indent="-342900">
              <a:lnSpc>
                <a:spcPct val="150000"/>
              </a:lnSpc>
              <a:buNone/>
            </a:pPr>
            <a:endParaRPr lang="en-US" sz="1400" dirty="0" smtClean="0">
              <a:solidFill>
                <a:schemeClr val="tx1"/>
              </a:solidFill>
            </a:endParaRPr>
          </a:p>
          <a:p>
            <a:pPr marL="1714500" lvl="3" indent="-342900">
              <a:lnSpc>
                <a:spcPct val="150000"/>
              </a:lnSpc>
              <a:buNone/>
            </a:pPr>
            <a:endParaRPr lang="en-US" sz="1400" dirty="0" smtClean="0">
              <a:solidFill>
                <a:schemeClr val="tx1"/>
              </a:solidFill>
            </a:endParaRPr>
          </a:p>
          <a:p>
            <a:pPr marL="1714500" lvl="3" indent="-342900">
              <a:lnSpc>
                <a:spcPct val="150000"/>
              </a:lnSpc>
              <a:buNone/>
            </a:pPr>
            <a:endParaRPr lang="en-US" sz="1400" dirty="0" smtClean="0">
              <a:solidFill>
                <a:schemeClr val="tx1"/>
              </a:solidFill>
            </a:endParaRPr>
          </a:p>
          <a:p>
            <a:pPr marL="1714500" lvl="3" indent="-342900">
              <a:lnSpc>
                <a:spcPct val="150000"/>
              </a:lnSpc>
              <a:buNone/>
            </a:pPr>
            <a:endParaRPr lang="en-US" sz="1400" dirty="0" smtClean="0">
              <a:solidFill>
                <a:schemeClr val="tx1"/>
              </a:solidFill>
            </a:endParaRPr>
          </a:p>
          <a:p>
            <a:pPr marL="1714500" lvl="3" indent="-342900">
              <a:lnSpc>
                <a:spcPct val="150000"/>
              </a:lnSpc>
              <a:buNone/>
            </a:pPr>
            <a:endParaRPr lang="en-US" sz="1400" dirty="0" smtClean="0">
              <a:solidFill>
                <a:schemeClr val="tx1"/>
              </a:solidFill>
            </a:endParaRPr>
          </a:p>
          <a:p>
            <a:pPr marL="1714500" lvl="3" indent="-342900">
              <a:lnSpc>
                <a:spcPct val="150000"/>
              </a:lnSpc>
              <a:buNone/>
            </a:pPr>
            <a:endParaRPr lang="en-US" sz="1400" dirty="0" smtClean="0">
              <a:solidFill>
                <a:schemeClr val="tx1"/>
              </a:solidFill>
            </a:endParaRPr>
          </a:p>
          <a:p>
            <a:pPr marL="1714500" lvl="3" indent="-342900">
              <a:lnSpc>
                <a:spcPct val="150000"/>
              </a:lnSpc>
              <a:buNone/>
            </a:pPr>
            <a:endParaRPr lang="en-US" sz="1400" dirty="0" smtClean="0">
              <a:solidFill>
                <a:schemeClr val="tx1"/>
              </a:solidFill>
            </a:endParaRPr>
          </a:p>
          <a:p>
            <a:pPr marL="1714500" lvl="3" indent="-342900">
              <a:lnSpc>
                <a:spcPct val="150000"/>
              </a:lnSpc>
              <a:buNone/>
            </a:pPr>
            <a:endParaRPr lang="en-US" sz="1400" dirty="0" smtClean="0">
              <a:solidFill>
                <a:schemeClr val="tx1"/>
              </a:solidFill>
            </a:endParaRPr>
          </a:p>
          <a:p>
            <a:pPr marL="1714500" lvl="3" indent="-342900">
              <a:lnSpc>
                <a:spcPct val="150000"/>
              </a:lnSpc>
              <a:buNone/>
            </a:pPr>
            <a:r>
              <a:rPr lang="en-US" dirty="0" smtClean="0">
                <a:solidFill>
                  <a:schemeClr val="tx1"/>
                </a:solidFill>
              </a:rPr>
              <a:t>6. </a:t>
            </a:r>
            <a:r>
              <a:rPr dirty="0" smtClean="0">
                <a:solidFill>
                  <a:schemeClr val="tx1"/>
                </a:solidFill>
              </a:rPr>
              <a:t>点击右下角的</a:t>
            </a:r>
            <a:r>
              <a:rPr lang="en-US" altLang="zh-CN" dirty="0" smtClean="0">
                <a:solidFill>
                  <a:schemeClr val="tx1"/>
                </a:solidFill>
              </a:rPr>
              <a:t>save,</a:t>
            </a:r>
            <a:r>
              <a:rPr dirty="0" smtClean="0">
                <a:solidFill>
                  <a:schemeClr val="tx1"/>
                </a:solidFill>
              </a:rPr>
              <a:t>刷新页面即可</a:t>
            </a:r>
            <a:endParaRPr lang="en-US" altLang="zh-CN" dirty="0" smtClean="0">
              <a:solidFill>
                <a:schemeClr val="tx1"/>
              </a:solidFill>
            </a:endParaRPr>
          </a:p>
        </p:txBody>
      </p:sp>
      <p:pic>
        <p:nvPicPr>
          <p:cNvPr id="7" name="图片 6" descr="f4.bmp"/>
          <p:cNvPicPr>
            <a:picLocks noChangeAspect="1"/>
          </p:cNvPicPr>
          <p:nvPr/>
        </p:nvPicPr>
        <p:blipFill>
          <a:blip r:embed="rId3"/>
          <a:stretch>
            <a:fillRect/>
          </a:stretch>
        </p:blipFill>
        <p:spPr>
          <a:xfrm>
            <a:off x="1403648" y="2031690"/>
            <a:ext cx="7000924" cy="1982405"/>
          </a:xfrm>
          <a:prstGeom prst="rect">
            <a:avLst/>
          </a:prstGeom>
        </p:spPr>
      </p:pic>
      <p:sp>
        <p:nvSpPr>
          <p:cNvPr id="6" name="矩形 5"/>
          <p:cNvSpPr/>
          <p:nvPr/>
        </p:nvSpPr>
        <p:spPr>
          <a:xfrm>
            <a:off x="467544" y="552097"/>
            <a:ext cx="396158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Fiddler</a:t>
            </a:r>
            <a:r>
              <a:rPr lang="zh-CN" altLang="en-US" b="1" kern="0" dirty="0" smtClean="0">
                <a:solidFill>
                  <a:schemeClr val="bg1"/>
                </a:solidFill>
                <a:latin typeface="微软雅黑" panose="020B0503020204020204" pitchFamily="34" charset="-122"/>
                <a:ea typeface="微软雅黑" panose="020B0503020204020204" pitchFamily="34" charset="-122"/>
              </a:rPr>
              <a:t>临时更改服务器静态资源</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640994746"/>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a:t>
            </a:r>
            <a:r>
              <a:rPr lang="zh-CN" altLang="en-US" b="1" dirty="0" smtClean="0"/>
              <a:t>技巧</a:t>
            </a:r>
            <a:r>
              <a:rPr lang="en-US" altLang="zh-CN" b="1" dirty="0" smtClean="0"/>
              <a:t>---</a:t>
            </a:r>
            <a:r>
              <a:rPr lang="zh-CN" altLang="en-US" b="1" dirty="0" smtClean="0">
                <a:latin typeface="楷体" pitchFamily="49" charset="-122"/>
                <a:ea typeface="楷体" pitchFamily="49" charset="-122"/>
              </a:rPr>
              <a:t>（常用</a:t>
            </a:r>
            <a:r>
              <a:rPr lang="en-US" altLang="zh-CN" b="1" dirty="0" smtClean="0">
                <a:latin typeface="楷体" pitchFamily="49" charset="-122"/>
                <a:ea typeface="楷体" pitchFamily="49" charset="-122"/>
              </a:rPr>
              <a:t>JS</a:t>
            </a:r>
            <a:r>
              <a:rPr lang="zh-CN" altLang="en-US" b="1" dirty="0" smtClean="0">
                <a:latin typeface="楷体" pitchFamily="49" charset="-122"/>
                <a:ea typeface="楷体" pitchFamily="49" charset="-122"/>
              </a:rPr>
              <a:t>调试入口）</a:t>
            </a:r>
            <a:endParaRPr lang="en-US" altLang="zh-CN" b="1" dirty="0">
              <a:latin typeface="楷体" pitchFamily="49" charset="-122"/>
              <a:ea typeface="楷体" pitchFamily="49" charset="-122"/>
            </a:endParaRPr>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marL="457200" lvl="1" indent="0">
              <a:lnSpc>
                <a:spcPct val="150000"/>
              </a:lnSpc>
              <a:buNone/>
            </a:pPr>
            <a:r>
              <a:rPr lang="zh-CN" altLang="en-US" sz="1600" dirty="0" smtClean="0">
                <a:solidFill>
                  <a:schemeClr val="tx1"/>
                </a:solidFill>
              </a:rPr>
              <a:t>（</a:t>
            </a:r>
            <a:r>
              <a:rPr lang="zh-CN" altLang="en-US" sz="1600" b="1" dirty="0" smtClean="0">
                <a:solidFill>
                  <a:srgbClr val="00B0F0"/>
                </a:solidFill>
              </a:rPr>
              <a:t>注：</a:t>
            </a:r>
            <a:r>
              <a:rPr lang="zh-CN" altLang="en-US" sz="1600" dirty="0" smtClean="0">
                <a:solidFill>
                  <a:schemeClr val="tx1"/>
                </a:solidFill>
              </a:rPr>
              <a:t>以下介绍以</a:t>
            </a:r>
            <a:r>
              <a:rPr lang="en-US" altLang="zh-CN" sz="1600" dirty="0" smtClean="0">
                <a:solidFill>
                  <a:schemeClr val="tx1"/>
                </a:solidFill>
              </a:rPr>
              <a:t>Chrome</a:t>
            </a:r>
            <a:r>
              <a:rPr lang="zh-CN" altLang="en-US" sz="1600" dirty="0" smtClean="0">
                <a:solidFill>
                  <a:schemeClr val="tx1"/>
                </a:solidFill>
              </a:rPr>
              <a:t>调试为例）</a:t>
            </a:r>
            <a:endParaRPr lang="en-US" sz="1600" dirty="0" smtClean="0">
              <a:solidFill>
                <a:schemeClr val="tx1"/>
              </a:solidFill>
            </a:endParaRPr>
          </a:p>
          <a:p>
            <a:pPr lvl="2">
              <a:lnSpc>
                <a:spcPct val="150000"/>
              </a:lnSpc>
            </a:pPr>
            <a:endParaRPr lang="en-US" sz="2000" dirty="0" smtClean="0">
              <a:solidFill>
                <a:schemeClr val="tx1"/>
              </a:solidFill>
            </a:endParaRPr>
          </a:p>
          <a:p>
            <a:pPr lvl="2">
              <a:lnSpc>
                <a:spcPct val="150000"/>
              </a:lnSpc>
            </a:pPr>
            <a:r>
              <a:rPr b="1" dirty="0" smtClean="0">
                <a:solidFill>
                  <a:schemeClr val="tx1"/>
                </a:solidFill>
              </a:rPr>
              <a:t>初始化事件</a:t>
            </a:r>
          </a:p>
          <a:p>
            <a:pPr lvl="3">
              <a:lnSpc>
                <a:spcPct val="150000"/>
              </a:lnSpc>
            </a:pPr>
            <a:r>
              <a:rPr lang="en-US" altLang="zh-CN" sz="2000" dirty="0" err="1" smtClean="0">
                <a:solidFill>
                  <a:schemeClr val="tx1"/>
                </a:solidFill>
              </a:rPr>
              <a:t>initalizeEvent</a:t>
            </a:r>
            <a:endParaRPr sz="2000" dirty="0" smtClean="0">
              <a:solidFill>
                <a:schemeClr val="tx1"/>
              </a:solidFill>
            </a:endParaRPr>
          </a:p>
        </p:txBody>
      </p:sp>
      <p:sp>
        <p:nvSpPr>
          <p:cNvPr id="6" name="矩形 5"/>
          <p:cNvSpPr/>
          <p:nvPr/>
        </p:nvSpPr>
        <p:spPr>
          <a:xfrm>
            <a:off x="539553" y="879441"/>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78943769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2">
              <a:lnSpc>
                <a:spcPct val="150000"/>
              </a:lnSpc>
            </a:pPr>
            <a:endParaRPr lang="en-US" sz="2000" dirty="0" smtClean="0">
              <a:solidFill>
                <a:schemeClr val="tx1"/>
              </a:solidFill>
            </a:endParaRPr>
          </a:p>
          <a:p>
            <a:pPr lvl="2">
              <a:lnSpc>
                <a:spcPct val="150000"/>
              </a:lnSpc>
            </a:pPr>
            <a:r>
              <a:rPr b="1" dirty="0" smtClean="0">
                <a:solidFill>
                  <a:schemeClr val="tx1"/>
                </a:solidFill>
              </a:rPr>
              <a:t>初始化页面</a:t>
            </a:r>
          </a:p>
          <a:p>
            <a:pPr lvl="3">
              <a:lnSpc>
                <a:spcPct val="150000"/>
              </a:lnSpc>
            </a:pPr>
            <a:r>
              <a:rPr lang="en-US" sz="2000" dirty="0" err="1" smtClean="0">
                <a:solidFill>
                  <a:schemeClr val="tx1"/>
                </a:solidFill>
              </a:rPr>
              <a:t>initalizeAction</a:t>
            </a:r>
            <a:endParaRPr sz="2000" dirty="0" smtClean="0">
              <a:solidFill>
                <a:schemeClr val="tx1"/>
              </a:solidFill>
            </a:endParaRPr>
          </a:p>
        </p:txBody>
      </p:sp>
      <p:pic>
        <p:nvPicPr>
          <p:cNvPr id="6" name="图片 5" descr="v3.png"/>
          <p:cNvPicPr>
            <a:picLocks noChangeAspect="1"/>
          </p:cNvPicPr>
          <p:nvPr/>
        </p:nvPicPr>
        <p:blipFill>
          <a:blip r:embed="rId3"/>
          <a:stretch>
            <a:fillRect/>
          </a:stretch>
        </p:blipFill>
        <p:spPr>
          <a:xfrm>
            <a:off x="1042963" y="1923678"/>
            <a:ext cx="7500990" cy="2732503"/>
          </a:xfrm>
          <a:prstGeom prst="rect">
            <a:avLst/>
          </a:prstGeom>
          <a:ln>
            <a:solidFill>
              <a:schemeClr val="tx1">
                <a:alpha val="50000"/>
              </a:schemeClr>
            </a:solidFill>
          </a:ln>
        </p:spPr>
      </p:pic>
      <p:sp>
        <p:nvSpPr>
          <p:cNvPr id="7" name="矩形 6"/>
          <p:cNvSpPr/>
          <p:nvPr/>
        </p:nvSpPr>
        <p:spPr>
          <a:xfrm>
            <a:off x="467545" y="573528"/>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60518682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1">
              <a:lnSpc>
                <a:spcPct val="150000"/>
              </a:lnSpc>
            </a:pPr>
            <a:endParaRPr dirty="0" smtClean="0">
              <a:solidFill>
                <a:schemeClr val="tx1"/>
              </a:solidFill>
            </a:endParaRPr>
          </a:p>
          <a:p>
            <a:pPr lvl="2">
              <a:lnSpc>
                <a:spcPct val="150000"/>
              </a:lnSpc>
            </a:pPr>
            <a:r>
              <a:rPr b="1" dirty="0" smtClean="0">
                <a:solidFill>
                  <a:schemeClr val="tx1"/>
                </a:solidFill>
              </a:rPr>
              <a:t>界面渲染事件</a:t>
            </a:r>
          </a:p>
          <a:p>
            <a:pPr lvl="3">
              <a:lnSpc>
                <a:spcPct val="150000"/>
              </a:lnSpc>
            </a:pPr>
            <a:r>
              <a:rPr lang="en-US" sz="2000" dirty="0" smtClean="0">
                <a:solidFill>
                  <a:schemeClr val="tx1"/>
                </a:solidFill>
              </a:rPr>
              <a:t>_</a:t>
            </a:r>
            <a:r>
              <a:rPr lang="en-US" sz="2000" dirty="0" err="1" smtClean="0">
                <a:solidFill>
                  <a:schemeClr val="tx1"/>
                </a:solidFill>
              </a:rPr>
              <a:t>pageOnRenderEventHandler</a:t>
            </a:r>
            <a:endParaRPr sz="2000" dirty="0" smtClean="0">
              <a:solidFill>
                <a:schemeClr val="tx1"/>
              </a:solidFill>
            </a:endParaRPr>
          </a:p>
        </p:txBody>
      </p:sp>
      <p:pic>
        <p:nvPicPr>
          <p:cNvPr id="7" name="图片 6" descr="z3.png"/>
          <p:cNvPicPr>
            <a:picLocks noChangeAspect="1"/>
          </p:cNvPicPr>
          <p:nvPr/>
        </p:nvPicPr>
        <p:blipFill>
          <a:blip r:embed="rId3">
            <a:lum/>
          </a:blip>
          <a:stretch>
            <a:fillRect/>
          </a:stretch>
        </p:blipFill>
        <p:spPr>
          <a:xfrm>
            <a:off x="1000100" y="1995686"/>
            <a:ext cx="7500990" cy="2726363"/>
          </a:xfrm>
          <a:prstGeom prst="rect">
            <a:avLst/>
          </a:prstGeom>
          <a:ln>
            <a:solidFill>
              <a:schemeClr val="tx1">
                <a:alpha val="50000"/>
              </a:schemeClr>
            </a:solidFill>
          </a:ln>
        </p:spPr>
      </p:pic>
      <p:sp>
        <p:nvSpPr>
          <p:cNvPr id="6" name="矩形 5"/>
          <p:cNvSpPr/>
          <p:nvPr/>
        </p:nvSpPr>
        <p:spPr>
          <a:xfrm>
            <a:off x="539553" y="573528"/>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32080605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2">
              <a:lnSpc>
                <a:spcPct val="150000"/>
              </a:lnSpc>
            </a:pPr>
            <a:endParaRPr lang="en-US" sz="2000" dirty="0" smtClean="0">
              <a:solidFill>
                <a:schemeClr val="tx1"/>
              </a:solidFill>
            </a:endParaRPr>
          </a:p>
          <a:p>
            <a:pPr lvl="2">
              <a:lnSpc>
                <a:spcPct val="150000"/>
              </a:lnSpc>
            </a:pPr>
            <a:r>
              <a:rPr b="1" dirty="0" smtClean="0">
                <a:solidFill>
                  <a:schemeClr val="tx1"/>
                </a:solidFill>
              </a:rPr>
              <a:t>构建组件</a:t>
            </a:r>
          </a:p>
          <a:p>
            <a:pPr lvl="3">
              <a:lnSpc>
                <a:spcPct val="150000"/>
              </a:lnSpc>
            </a:pPr>
            <a:r>
              <a:rPr lang="en-US" sz="2000" dirty="0" smtClean="0">
                <a:solidFill>
                  <a:schemeClr val="tx1"/>
                </a:solidFill>
              </a:rPr>
              <a:t>_</a:t>
            </a:r>
            <a:r>
              <a:rPr lang="en-US" altLang="zh-CN" sz="2000" dirty="0" err="1" smtClean="0">
                <a:solidFill>
                  <a:schemeClr val="tx1"/>
                </a:solidFill>
              </a:rPr>
              <a:t>buildComponent</a:t>
            </a:r>
            <a:endParaRPr sz="2000" dirty="0" smtClean="0">
              <a:solidFill>
                <a:schemeClr val="tx1"/>
              </a:solidFill>
            </a:endParaRPr>
          </a:p>
        </p:txBody>
      </p:sp>
      <p:pic>
        <p:nvPicPr>
          <p:cNvPr id="6" name="图片 5" descr="z4.png"/>
          <p:cNvPicPr>
            <a:picLocks noChangeAspect="1"/>
          </p:cNvPicPr>
          <p:nvPr/>
        </p:nvPicPr>
        <p:blipFill>
          <a:blip r:embed="rId3"/>
          <a:stretch>
            <a:fillRect/>
          </a:stretch>
        </p:blipFill>
        <p:spPr>
          <a:xfrm>
            <a:off x="971600" y="1955117"/>
            <a:ext cx="7500990" cy="2776873"/>
          </a:xfrm>
          <a:prstGeom prst="rect">
            <a:avLst/>
          </a:prstGeom>
          <a:ln>
            <a:solidFill>
              <a:schemeClr val="tx1">
                <a:alpha val="50000"/>
              </a:schemeClr>
            </a:solidFill>
          </a:ln>
        </p:spPr>
      </p:pic>
      <p:sp>
        <p:nvSpPr>
          <p:cNvPr id="7" name="矩形 6"/>
          <p:cNvSpPr/>
          <p:nvPr/>
        </p:nvSpPr>
        <p:spPr>
          <a:xfrm>
            <a:off x="539553" y="582520"/>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374229795"/>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2">
              <a:lnSpc>
                <a:spcPct val="150000"/>
              </a:lnSpc>
            </a:pPr>
            <a:endParaRPr lang="en-US" sz="2000" dirty="0" smtClean="0">
              <a:solidFill>
                <a:schemeClr val="tx1"/>
              </a:solidFill>
            </a:endParaRPr>
          </a:p>
          <a:p>
            <a:pPr lvl="2">
              <a:lnSpc>
                <a:spcPct val="150000"/>
              </a:lnSpc>
            </a:pPr>
            <a:r>
              <a:rPr b="1" dirty="0" smtClean="0">
                <a:solidFill>
                  <a:schemeClr val="tx1"/>
                </a:solidFill>
              </a:rPr>
              <a:t>控件的初始化方法</a:t>
            </a:r>
          </a:p>
          <a:p>
            <a:pPr lvl="3">
              <a:lnSpc>
                <a:spcPct val="150000"/>
              </a:lnSpc>
            </a:pPr>
            <a:r>
              <a:rPr sz="1800" dirty="0" smtClean="0">
                <a:solidFill>
                  <a:schemeClr val="tx1"/>
                </a:solidFill>
              </a:rPr>
              <a:t>表格初始化方法</a:t>
            </a:r>
            <a:r>
              <a:rPr lang="en-US" altLang="zh-CN" sz="1800" dirty="0" err="1" smtClean="0">
                <a:solidFill>
                  <a:schemeClr val="tx1"/>
                </a:solidFill>
              </a:rPr>
              <a:t>initGrid</a:t>
            </a:r>
            <a:endParaRPr sz="1800" dirty="0" smtClean="0">
              <a:solidFill>
                <a:schemeClr val="tx1"/>
              </a:solidFill>
            </a:endParaRPr>
          </a:p>
        </p:txBody>
      </p:sp>
      <p:pic>
        <p:nvPicPr>
          <p:cNvPr id="7" name="图片 6" descr="v4.png"/>
          <p:cNvPicPr>
            <a:picLocks noChangeAspect="1"/>
          </p:cNvPicPr>
          <p:nvPr/>
        </p:nvPicPr>
        <p:blipFill>
          <a:blip r:embed="rId3"/>
          <a:stretch>
            <a:fillRect/>
          </a:stretch>
        </p:blipFill>
        <p:spPr>
          <a:xfrm>
            <a:off x="1000100" y="1923678"/>
            <a:ext cx="7572428" cy="2839661"/>
          </a:xfrm>
          <a:prstGeom prst="rect">
            <a:avLst/>
          </a:prstGeom>
          <a:ln>
            <a:solidFill>
              <a:schemeClr val="tx1">
                <a:alpha val="50000"/>
              </a:schemeClr>
            </a:solidFill>
          </a:ln>
        </p:spPr>
      </p:pic>
      <p:sp>
        <p:nvSpPr>
          <p:cNvPr id="6" name="矩形 5"/>
          <p:cNvSpPr/>
          <p:nvPr/>
        </p:nvSpPr>
        <p:spPr>
          <a:xfrm>
            <a:off x="467545" y="582519"/>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347605607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4212468"/>
          </a:xfrm>
        </p:spPr>
        <p:txBody>
          <a:bodyPr>
            <a:normAutofit/>
          </a:bodyPr>
          <a:lstStyle/>
          <a:p>
            <a:pPr lvl="2">
              <a:lnSpc>
                <a:spcPct val="150000"/>
              </a:lnSpc>
            </a:pPr>
            <a:endParaRPr lang="en-US" sz="2000" dirty="0" smtClean="0">
              <a:solidFill>
                <a:schemeClr val="tx1"/>
              </a:solidFill>
            </a:endParaRPr>
          </a:p>
          <a:p>
            <a:pPr lvl="2">
              <a:lnSpc>
                <a:spcPct val="150000"/>
              </a:lnSpc>
            </a:pPr>
            <a:r>
              <a:rPr b="1" dirty="0" smtClean="0">
                <a:solidFill>
                  <a:schemeClr val="tx1"/>
                </a:solidFill>
              </a:rPr>
              <a:t>控件的初始化方法</a:t>
            </a:r>
          </a:p>
          <a:p>
            <a:pPr lvl="3">
              <a:lnSpc>
                <a:spcPct val="150000"/>
              </a:lnSpc>
            </a:pPr>
            <a:r>
              <a:rPr sz="1800" dirty="0" smtClean="0">
                <a:solidFill>
                  <a:schemeClr val="tx1"/>
                </a:solidFill>
              </a:rPr>
              <a:t>按钮初始化方法</a:t>
            </a:r>
            <a:r>
              <a:rPr lang="en-US" altLang="zh-CN" sz="1800" dirty="0" err="1" smtClean="0">
                <a:solidFill>
                  <a:schemeClr val="tx1"/>
                </a:solidFill>
              </a:rPr>
              <a:t>initLinkButton</a:t>
            </a:r>
            <a:endParaRPr sz="1800" dirty="0" smtClean="0">
              <a:solidFill>
                <a:schemeClr val="tx1"/>
              </a:solidFill>
            </a:endParaRPr>
          </a:p>
        </p:txBody>
      </p:sp>
      <p:pic>
        <p:nvPicPr>
          <p:cNvPr id="6" name="图片 5" descr="z6.png"/>
          <p:cNvPicPr>
            <a:picLocks noChangeAspect="1"/>
          </p:cNvPicPr>
          <p:nvPr/>
        </p:nvPicPr>
        <p:blipFill>
          <a:blip r:embed="rId3"/>
          <a:stretch>
            <a:fillRect/>
          </a:stretch>
        </p:blipFill>
        <p:spPr>
          <a:xfrm>
            <a:off x="928662" y="1923678"/>
            <a:ext cx="7500990" cy="2893239"/>
          </a:xfrm>
          <a:prstGeom prst="rect">
            <a:avLst/>
          </a:prstGeom>
          <a:ln>
            <a:solidFill>
              <a:schemeClr val="tx1">
                <a:alpha val="50000"/>
              </a:schemeClr>
            </a:solidFill>
          </a:ln>
        </p:spPr>
      </p:pic>
      <p:sp>
        <p:nvSpPr>
          <p:cNvPr id="7" name="矩形 6"/>
          <p:cNvSpPr/>
          <p:nvPr/>
        </p:nvSpPr>
        <p:spPr>
          <a:xfrm>
            <a:off x="611561" y="562385"/>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365897383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1">
              <a:lnSpc>
                <a:spcPct val="150000"/>
              </a:lnSpc>
            </a:pPr>
            <a:endParaRPr dirty="0" smtClean="0">
              <a:solidFill>
                <a:schemeClr val="tx1"/>
              </a:solidFill>
            </a:endParaRPr>
          </a:p>
          <a:p>
            <a:pPr lvl="2">
              <a:lnSpc>
                <a:spcPct val="150000"/>
              </a:lnSpc>
            </a:pPr>
            <a:r>
              <a:rPr b="1" dirty="0" smtClean="0">
                <a:solidFill>
                  <a:schemeClr val="tx1"/>
                </a:solidFill>
              </a:rPr>
              <a:t>事件监听</a:t>
            </a:r>
          </a:p>
          <a:p>
            <a:pPr lvl="3">
              <a:lnSpc>
                <a:spcPct val="150000"/>
              </a:lnSpc>
            </a:pPr>
            <a:r>
              <a:rPr sz="1800" dirty="0" smtClean="0">
                <a:solidFill>
                  <a:schemeClr val="tx1"/>
                </a:solidFill>
              </a:rPr>
              <a:t>鼠标事件</a:t>
            </a:r>
          </a:p>
        </p:txBody>
      </p:sp>
      <p:pic>
        <p:nvPicPr>
          <p:cNvPr id="8" name="图片 7" descr="m1.png"/>
          <p:cNvPicPr>
            <a:picLocks noChangeAspect="1"/>
          </p:cNvPicPr>
          <p:nvPr/>
        </p:nvPicPr>
        <p:blipFill>
          <a:blip r:embed="rId3"/>
          <a:stretch>
            <a:fillRect/>
          </a:stretch>
        </p:blipFill>
        <p:spPr>
          <a:xfrm>
            <a:off x="1000100" y="1927478"/>
            <a:ext cx="7643866" cy="2732504"/>
          </a:xfrm>
          <a:prstGeom prst="rect">
            <a:avLst/>
          </a:prstGeom>
          <a:ln>
            <a:solidFill>
              <a:schemeClr val="tx1">
                <a:alpha val="50000"/>
              </a:schemeClr>
            </a:solidFill>
          </a:ln>
        </p:spPr>
      </p:pic>
      <p:sp>
        <p:nvSpPr>
          <p:cNvPr id="6" name="矩形 5"/>
          <p:cNvSpPr/>
          <p:nvPr/>
        </p:nvSpPr>
        <p:spPr>
          <a:xfrm>
            <a:off x="467545" y="543361"/>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341490232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1">
              <a:lnSpc>
                <a:spcPct val="150000"/>
              </a:lnSpc>
            </a:pPr>
            <a:endParaRPr dirty="0" smtClean="0">
              <a:solidFill>
                <a:schemeClr val="tx1"/>
              </a:solidFill>
            </a:endParaRPr>
          </a:p>
          <a:p>
            <a:pPr lvl="2">
              <a:lnSpc>
                <a:spcPct val="150000"/>
              </a:lnSpc>
            </a:pPr>
            <a:r>
              <a:rPr b="1" dirty="0" smtClean="0">
                <a:solidFill>
                  <a:schemeClr val="tx1"/>
                </a:solidFill>
              </a:rPr>
              <a:t>事件监听</a:t>
            </a:r>
          </a:p>
          <a:p>
            <a:pPr lvl="3">
              <a:lnSpc>
                <a:spcPct val="150000"/>
              </a:lnSpc>
            </a:pPr>
            <a:r>
              <a:rPr dirty="0" smtClean="0">
                <a:solidFill>
                  <a:schemeClr val="tx1"/>
                </a:solidFill>
              </a:rPr>
              <a:t>键盘事件</a:t>
            </a:r>
            <a:endParaRPr sz="2000" dirty="0" smtClean="0">
              <a:solidFill>
                <a:schemeClr val="tx1"/>
              </a:solidFill>
            </a:endParaRPr>
          </a:p>
        </p:txBody>
      </p:sp>
      <p:pic>
        <p:nvPicPr>
          <p:cNvPr id="10" name="图片 9" descr="m2.png"/>
          <p:cNvPicPr>
            <a:picLocks noChangeAspect="1"/>
          </p:cNvPicPr>
          <p:nvPr/>
        </p:nvPicPr>
        <p:blipFill>
          <a:blip r:embed="rId3"/>
          <a:stretch>
            <a:fillRect/>
          </a:stretch>
        </p:blipFill>
        <p:spPr>
          <a:xfrm>
            <a:off x="1000100" y="1820321"/>
            <a:ext cx="7643866" cy="2839661"/>
          </a:xfrm>
          <a:prstGeom prst="rect">
            <a:avLst/>
          </a:prstGeom>
          <a:ln>
            <a:solidFill>
              <a:schemeClr val="tx1">
                <a:alpha val="50000"/>
              </a:schemeClr>
            </a:solidFill>
          </a:ln>
        </p:spPr>
      </p:pic>
      <p:sp>
        <p:nvSpPr>
          <p:cNvPr id="6" name="矩形 5"/>
          <p:cNvSpPr/>
          <p:nvPr/>
        </p:nvSpPr>
        <p:spPr>
          <a:xfrm>
            <a:off x="467545" y="544135"/>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74318969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1">
              <a:lnSpc>
                <a:spcPct val="150000"/>
              </a:lnSpc>
            </a:pPr>
            <a:endParaRPr dirty="0" smtClean="0">
              <a:solidFill>
                <a:schemeClr val="tx1"/>
              </a:solidFill>
            </a:endParaRPr>
          </a:p>
          <a:p>
            <a:pPr lvl="2">
              <a:lnSpc>
                <a:spcPct val="150000"/>
              </a:lnSpc>
            </a:pPr>
            <a:r>
              <a:rPr b="1" dirty="0" smtClean="0">
                <a:solidFill>
                  <a:schemeClr val="tx1"/>
                </a:solidFill>
              </a:rPr>
              <a:t>断点</a:t>
            </a:r>
          </a:p>
          <a:p>
            <a:pPr lvl="3">
              <a:lnSpc>
                <a:spcPct val="150000"/>
              </a:lnSpc>
            </a:pPr>
            <a:r>
              <a:rPr dirty="0" smtClean="0">
                <a:solidFill>
                  <a:schemeClr val="tx1"/>
                </a:solidFill>
              </a:rPr>
              <a:t>条件断点</a:t>
            </a:r>
          </a:p>
        </p:txBody>
      </p:sp>
      <p:pic>
        <p:nvPicPr>
          <p:cNvPr id="9" name="图片 8" descr="t3.png"/>
          <p:cNvPicPr>
            <a:picLocks noChangeAspect="1"/>
          </p:cNvPicPr>
          <p:nvPr/>
        </p:nvPicPr>
        <p:blipFill>
          <a:blip r:embed="rId3"/>
          <a:stretch>
            <a:fillRect/>
          </a:stretch>
        </p:blipFill>
        <p:spPr>
          <a:xfrm>
            <a:off x="1071538" y="1923678"/>
            <a:ext cx="7358114" cy="2423268"/>
          </a:xfrm>
          <a:prstGeom prst="rect">
            <a:avLst/>
          </a:prstGeom>
          <a:ln>
            <a:solidFill>
              <a:schemeClr val="tx1">
                <a:alpha val="50000"/>
              </a:schemeClr>
            </a:solidFill>
          </a:ln>
        </p:spPr>
      </p:pic>
      <p:sp>
        <p:nvSpPr>
          <p:cNvPr id="6" name="矩形 5"/>
          <p:cNvSpPr/>
          <p:nvPr/>
        </p:nvSpPr>
        <p:spPr>
          <a:xfrm>
            <a:off x="539553" y="544135"/>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07057837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en-US" altLang="zh-CN" sz="2400" dirty="0"/>
              <a:t>WEB</a:t>
            </a:r>
            <a:r>
              <a:rPr lang="zh-CN" altLang="en-US" sz="2400" dirty="0"/>
              <a:t>页面的布局</a:t>
            </a:r>
            <a:r>
              <a:rPr lang="zh-CN" altLang="en-US" sz="2400" dirty="0" smtClean="0"/>
              <a:t>设计</a:t>
            </a:r>
            <a:r>
              <a:rPr lang="en-US" altLang="zh-CN" sz="2400" dirty="0" smtClean="0"/>
              <a:t>--</a:t>
            </a:r>
            <a:r>
              <a:rPr lang="zh-CN" altLang="en-US" sz="2400" dirty="0" smtClean="0"/>
              <a:t>标准编辑页面</a:t>
            </a:r>
            <a:endParaRPr lang="zh-CN" altLang="en-US" sz="2400" dirty="0"/>
          </a:p>
        </p:txBody>
      </p:sp>
      <p:pic>
        <p:nvPicPr>
          <p:cNvPr id="2" name="图片 1"/>
          <p:cNvPicPr>
            <a:picLocks noChangeAspect="1"/>
          </p:cNvPicPr>
          <p:nvPr/>
        </p:nvPicPr>
        <p:blipFill>
          <a:blip r:embed="rId3"/>
          <a:stretch>
            <a:fillRect/>
          </a:stretch>
        </p:blipFill>
        <p:spPr>
          <a:xfrm>
            <a:off x="35488" y="882142"/>
            <a:ext cx="9073016" cy="3321016"/>
          </a:xfrm>
          <a:prstGeom prst="rect">
            <a:avLst/>
          </a:prstGeom>
        </p:spPr>
      </p:pic>
    </p:spTree>
    <p:extLst>
      <p:ext uri="{BB962C8B-B14F-4D97-AF65-F5344CB8AC3E}">
        <p14:creationId xmlns="" xmlns:p14="http://schemas.microsoft.com/office/powerpoint/2010/main" val="31539750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2">
              <a:lnSpc>
                <a:spcPct val="150000"/>
              </a:lnSpc>
            </a:pPr>
            <a:endParaRPr lang="en-US" sz="2000" dirty="0" smtClean="0">
              <a:solidFill>
                <a:schemeClr val="tx1"/>
              </a:solidFill>
            </a:endParaRPr>
          </a:p>
          <a:p>
            <a:pPr lvl="2">
              <a:lnSpc>
                <a:spcPct val="150000"/>
              </a:lnSpc>
            </a:pPr>
            <a:r>
              <a:rPr b="1" dirty="0" smtClean="0">
                <a:solidFill>
                  <a:schemeClr val="tx1"/>
                </a:solidFill>
              </a:rPr>
              <a:t>断点</a:t>
            </a:r>
          </a:p>
          <a:p>
            <a:pPr lvl="3">
              <a:lnSpc>
                <a:spcPct val="150000"/>
              </a:lnSpc>
            </a:pPr>
            <a:r>
              <a:rPr dirty="0" smtClean="0">
                <a:solidFill>
                  <a:schemeClr val="tx1"/>
                </a:solidFill>
              </a:rPr>
              <a:t>选择断点类型</a:t>
            </a:r>
          </a:p>
          <a:p>
            <a:pPr lvl="4">
              <a:lnSpc>
                <a:spcPct val="150000"/>
              </a:lnSpc>
              <a:buFont typeface="Arial" pitchFamily="34" charset="0"/>
              <a:buChar char="•"/>
            </a:pPr>
            <a:r>
              <a:rPr dirty="0" smtClean="0">
                <a:solidFill>
                  <a:schemeClr val="tx1"/>
                </a:solidFill>
              </a:rPr>
              <a:t>       遇到所有异常都会中断</a:t>
            </a:r>
            <a:endParaRPr lang="en-US" dirty="0" smtClean="0">
              <a:solidFill>
                <a:schemeClr val="tx1"/>
              </a:solidFill>
            </a:endParaRPr>
          </a:p>
          <a:p>
            <a:pPr lvl="4">
              <a:lnSpc>
                <a:spcPct val="150000"/>
              </a:lnSpc>
              <a:buFont typeface="Arial" pitchFamily="34" charset="0"/>
              <a:buChar char="•"/>
            </a:pPr>
            <a:r>
              <a:rPr dirty="0" smtClean="0">
                <a:solidFill>
                  <a:schemeClr val="tx1"/>
                </a:solidFill>
              </a:rPr>
              <a:t>       仅在出现未捕获的异常时才中断</a:t>
            </a:r>
          </a:p>
        </p:txBody>
      </p:sp>
      <p:pic>
        <p:nvPicPr>
          <p:cNvPr id="6" name="图片 5" descr="7.png"/>
          <p:cNvPicPr>
            <a:picLocks/>
          </p:cNvPicPr>
          <p:nvPr/>
        </p:nvPicPr>
        <p:blipFill>
          <a:blip r:embed="rId3"/>
          <a:stretch>
            <a:fillRect/>
          </a:stretch>
        </p:blipFill>
        <p:spPr>
          <a:xfrm>
            <a:off x="2143108" y="1872255"/>
            <a:ext cx="288000" cy="162000"/>
          </a:xfrm>
          <a:prstGeom prst="rect">
            <a:avLst/>
          </a:prstGeom>
          <a:ln>
            <a:solidFill>
              <a:schemeClr val="tx1"/>
            </a:solidFill>
          </a:ln>
        </p:spPr>
      </p:pic>
      <p:pic>
        <p:nvPicPr>
          <p:cNvPr id="9" name="图片 8" descr="n1.png"/>
          <p:cNvPicPr>
            <a:picLocks noChangeAspect="1"/>
          </p:cNvPicPr>
          <p:nvPr/>
        </p:nvPicPr>
        <p:blipFill>
          <a:blip r:embed="rId4"/>
          <a:stretch>
            <a:fillRect/>
          </a:stretch>
        </p:blipFill>
        <p:spPr>
          <a:xfrm>
            <a:off x="1142976" y="2571750"/>
            <a:ext cx="7358114" cy="2196719"/>
          </a:xfrm>
          <a:prstGeom prst="rect">
            <a:avLst/>
          </a:prstGeom>
          <a:ln>
            <a:solidFill>
              <a:schemeClr val="tx1">
                <a:alpha val="50000"/>
              </a:schemeClr>
            </a:solidFill>
          </a:ln>
        </p:spPr>
      </p:pic>
      <p:pic>
        <p:nvPicPr>
          <p:cNvPr id="10" name="图片 9" descr="8.png"/>
          <p:cNvPicPr>
            <a:picLocks/>
          </p:cNvPicPr>
          <p:nvPr/>
        </p:nvPicPr>
        <p:blipFill>
          <a:blip r:embed="rId5"/>
          <a:stretch>
            <a:fillRect/>
          </a:stretch>
        </p:blipFill>
        <p:spPr>
          <a:xfrm>
            <a:off x="2143108" y="2193726"/>
            <a:ext cx="288000" cy="162000"/>
          </a:xfrm>
          <a:prstGeom prst="rect">
            <a:avLst/>
          </a:prstGeom>
          <a:ln>
            <a:solidFill>
              <a:schemeClr val="tx1"/>
            </a:solidFill>
          </a:ln>
        </p:spPr>
      </p:pic>
      <p:sp>
        <p:nvSpPr>
          <p:cNvPr id="8" name="矩形 7"/>
          <p:cNvSpPr/>
          <p:nvPr/>
        </p:nvSpPr>
        <p:spPr>
          <a:xfrm>
            <a:off x="467545" y="566598"/>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09479685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2">
              <a:lnSpc>
                <a:spcPct val="150000"/>
              </a:lnSpc>
            </a:pPr>
            <a:endParaRPr lang="en-US" sz="2000" dirty="0" smtClean="0"/>
          </a:p>
          <a:p>
            <a:pPr lvl="2">
              <a:lnSpc>
                <a:spcPct val="150000"/>
              </a:lnSpc>
            </a:pPr>
            <a:r>
              <a:rPr b="1" dirty="0" smtClean="0"/>
              <a:t>使用 </a:t>
            </a:r>
            <a:r>
              <a:rPr lang="en-US" altLang="zh-CN" b="1" dirty="0" smtClean="0"/>
              <a:t>try...catch </a:t>
            </a:r>
            <a:r>
              <a:rPr b="1" dirty="0" smtClean="0"/>
              <a:t>语句将错误打到控制台</a:t>
            </a:r>
            <a:endParaRPr lang="en-US" altLang="zh-CN" b="1" dirty="0" smtClean="0">
              <a:solidFill>
                <a:schemeClr val="tx1"/>
              </a:solidFill>
            </a:endParaRPr>
          </a:p>
          <a:p>
            <a:pPr lvl="2">
              <a:lnSpc>
                <a:spcPct val="150000"/>
              </a:lnSpc>
            </a:pPr>
            <a:endParaRPr lang="en-US" altLang="zh-CN" dirty="0" smtClean="0">
              <a:solidFill>
                <a:schemeClr val="tx1"/>
              </a:solidFill>
            </a:endParaRPr>
          </a:p>
        </p:txBody>
      </p:sp>
      <p:pic>
        <p:nvPicPr>
          <p:cNvPr id="9" name="图片 8" descr="v1.png"/>
          <p:cNvPicPr>
            <a:picLocks noChangeAspect="1"/>
          </p:cNvPicPr>
          <p:nvPr/>
        </p:nvPicPr>
        <p:blipFill>
          <a:blip r:embed="rId3"/>
          <a:stretch>
            <a:fillRect/>
          </a:stretch>
        </p:blipFill>
        <p:spPr>
          <a:xfrm>
            <a:off x="971600" y="1563638"/>
            <a:ext cx="7500990" cy="2696259"/>
          </a:xfrm>
          <a:prstGeom prst="rect">
            <a:avLst/>
          </a:prstGeom>
          <a:ln>
            <a:solidFill>
              <a:schemeClr val="tx1">
                <a:alpha val="50000"/>
              </a:schemeClr>
            </a:solidFill>
          </a:ln>
        </p:spPr>
      </p:pic>
      <p:sp>
        <p:nvSpPr>
          <p:cNvPr id="6" name="矩形 5"/>
          <p:cNvSpPr/>
          <p:nvPr/>
        </p:nvSpPr>
        <p:spPr>
          <a:xfrm>
            <a:off x="467545" y="566598"/>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117879765"/>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627534"/>
            <a:ext cx="8334920" cy="3967091"/>
          </a:xfrm>
        </p:spPr>
        <p:txBody>
          <a:bodyPr/>
          <a:lstStyle/>
          <a:p>
            <a:pPr marL="0" indent="0">
              <a:buNone/>
            </a:pPr>
            <a:r>
              <a:rPr lang="zh-CN" altLang="en-US" sz="2000" dirty="0" smtClean="0"/>
              <a:t>该案例以车辆控件与报销区域控件不能实现联动这个问题来做演示</a:t>
            </a:r>
            <a:endParaRPr lang="en-US" altLang="zh-CN" sz="2000" dirty="0" smtClean="0"/>
          </a:p>
          <a:p>
            <a:pPr marL="0" indent="0">
              <a:buNone/>
            </a:pPr>
            <a:endParaRPr lang="en-US" altLang="zh-CN" dirty="0" smtClean="0"/>
          </a:p>
          <a:p>
            <a:pPr marL="0" indent="0">
              <a:buNone/>
            </a:pPr>
            <a:r>
              <a:rPr lang="en-US" altLang="zh-CN" dirty="0" smtClean="0"/>
              <a:t> </a:t>
            </a:r>
            <a:r>
              <a:rPr lang="zh-CN" altLang="en-US" sz="2000" dirty="0" smtClean="0"/>
              <a:t>具体步骤如下：</a:t>
            </a:r>
            <a:endParaRPr lang="en-US" altLang="zh-CN" sz="2000" dirty="0"/>
          </a:p>
        </p:txBody>
      </p:sp>
      <p:sp>
        <p:nvSpPr>
          <p:cNvPr id="3" name="标题 2"/>
          <p:cNvSpPr>
            <a:spLocks noGrp="1"/>
          </p:cNvSpPr>
          <p:nvPr>
            <p:ph type="title"/>
          </p:nvPr>
        </p:nvSpPr>
        <p:spPr/>
        <p:txBody>
          <a:bodyPr/>
          <a:lstStyle/>
          <a:p>
            <a:r>
              <a:rPr lang="zh-CN" altLang="en-US" b="1" dirty="0"/>
              <a:t>调试技巧</a:t>
            </a:r>
            <a:r>
              <a:rPr lang="en-US" altLang="zh-CN" b="1" dirty="0" smtClean="0"/>
              <a:t>---</a:t>
            </a:r>
            <a:r>
              <a:rPr lang="zh-CN" altLang="en-US" b="1" dirty="0" smtClean="0"/>
              <a:t>（</a:t>
            </a:r>
            <a:r>
              <a:rPr lang="zh-CN" altLang="en-US" b="1" dirty="0" smtClean="0">
                <a:latin typeface="楷体" pitchFamily="49" charset="-122"/>
                <a:ea typeface="楷体" pitchFamily="49" charset="-122"/>
              </a:rPr>
              <a:t>简单调试案例演示</a:t>
            </a:r>
            <a:r>
              <a:rPr lang="zh-CN" altLang="en-US" b="1" dirty="0" smtClean="0"/>
              <a:t>）</a:t>
            </a:r>
            <a:endParaRPr lang="zh-CN" altLang="en-US" b="1" dirty="0"/>
          </a:p>
        </p:txBody>
      </p:sp>
      <p:graphicFrame>
        <p:nvGraphicFramePr>
          <p:cNvPr id="4" name="图示 3"/>
          <p:cNvGraphicFramePr/>
          <p:nvPr>
            <p:extLst>
              <p:ext uri="{D42A27DB-BD31-4B8C-83A1-F6EECF244321}">
                <p14:modId xmlns="" xmlns:p14="http://schemas.microsoft.com/office/powerpoint/2010/main" val="2910880704"/>
              </p:ext>
            </p:extLst>
          </p:nvPr>
        </p:nvGraphicFramePr>
        <p:xfrm>
          <a:off x="683568" y="2193708"/>
          <a:ext cx="7200800" cy="5940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25394524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73528"/>
            <a:ext cx="8334920" cy="4021097"/>
          </a:xfrm>
        </p:spPr>
        <p:txBody>
          <a:bodyPr>
            <a:normAutofit/>
          </a:bodyPr>
          <a:lstStyle/>
          <a:p>
            <a:pPr marL="0" indent="0">
              <a:buNone/>
            </a:pPr>
            <a:r>
              <a:rPr lang="en-US" altLang="zh-CN" sz="2000" b="1" dirty="0" smtClean="0"/>
              <a:t>1.</a:t>
            </a:r>
            <a:r>
              <a:rPr lang="zh-CN" altLang="en-US" sz="2000" b="1" dirty="0" smtClean="0"/>
              <a:t>出现问题</a:t>
            </a:r>
            <a:endParaRPr lang="zh-CN" altLang="en-US" sz="2000" b="1" dirty="0"/>
          </a:p>
        </p:txBody>
      </p:sp>
      <p:sp>
        <p:nvSpPr>
          <p:cNvPr id="3" name="标题 2"/>
          <p:cNvSpPr>
            <a:spLocks noGrp="1"/>
          </p:cNvSpPr>
          <p:nvPr>
            <p:ph type="title"/>
          </p:nvPr>
        </p:nvSpPr>
        <p:spPr/>
        <p:txBody>
          <a:bodyPr/>
          <a:lstStyle/>
          <a:p>
            <a:r>
              <a:rPr lang="zh-CN" altLang="en-US" b="1" dirty="0"/>
              <a:t>调试技巧</a:t>
            </a:r>
            <a:r>
              <a:rPr lang="en-US" altLang="zh-CN" b="1" dirty="0"/>
              <a:t>---</a:t>
            </a:r>
            <a:r>
              <a:rPr lang="zh-CN" altLang="en-US" b="1" dirty="0"/>
              <a:t>（</a:t>
            </a:r>
            <a:r>
              <a:rPr lang="zh-CN" altLang="en-US" b="1" dirty="0">
                <a:latin typeface="楷体" pitchFamily="49" charset="-122"/>
                <a:ea typeface="楷体" pitchFamily="49" charset="-122"/>
              </a:rPr>
              <a:t>简单调试案例演示</a:t>
            </a:r>
            <a:r>
              <a:rPr lang="zh-CN" altLang="en-US" b="1" dirty="0"/>
              <a:t>）</a:t>
            </a:r>
            <a:endParaRPr lang="zh-CN" altLang="en-US" dirty="0"/>
          </a:p>
        </p:txBody>
      </p:sp>
      <p:pic>
        <p:nvPicPr>
          <p:cNvPr id="4"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6294" y="951775"/>
            <a:ext cx="9144000" cy="32399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8577" y="2247714"/>
            <a:ext cx="9144001" cy="1828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26294" y="1437625"/>
            <a:ext cx="9144000" cy="14216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985696485"/>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512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nodeType="clickEffect">
                                  <p:stCondLst>
                                    <p:cond delay="0"/>
                                  </p:stCondLst>
                                  <p:childTnLst>
                                    <p:set>
                                      <p:cBhvr>
                                        <p:cTn id="13" dur="1" fill="hold">
                                          <p:stCondLst>
                                            <p:cond delay="0"/>
                                          </p:stCondLst>
                                        </p:cTn>
                                        <p:tgtEl>
                                          <p:spTgt spid="5122"/>
                                        </p:tgtEl>
                                        <p:attrNameLst>
                                          <p:attrName>style.visibility</p:attrName>
                                        </p:attrNameLst>
                                      </p:cBhvr>
                                      <p:to>
                                        <p:strVal val="hidden"/>
                                      </p:to>
                                    </p:set>
                                  </p:childTnLst>
                                </p:cTn>
                              </p:par>
                            </p:childTnLst>
                          </p:cTn>
                        </p:par>
                        <p:par>
                          <p:cTn id="14" fill="hold">
                            <p:stCondLst>
                              <p:cond delay="0"/>
                            </p:stCondLst>
                            <p:childTnLst>
                              <p:par>
                                <p:cTn id="15" presetID="1" presetClass="entr" presetSubtype="0" fill="hold" nodeType="afterEffect">
                                  <p:stCondLst>
                                    <p:cond delay="0"/>
                                  </p:stCondLst>
                                  <p:childTnLst>
                                    <p:set>
                                      <p:cBhvr>
                                        <p:cTn id="16" dur="1" fill="hold">
                                          <p:stCondLst>
                                            <p:cond delay="0"/>
                                          </p:stCondLst>
                                        </p:cTn>
                                        <p:tgtEl>
                                          <p:spTgt spid="51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19522"/>
            <a:ext cx="8334920" cy="4075103"/>
          </a:xfrm>
        </p:spPr>
        <p:txBody>
          <a:bodyPr/>
          <a:lstStyle/>
          <a:p>
            <a:pPr marL="0" indent="0">
              <a:buNone/>
            </a:pPr>
            <a:r>
              <a:rPr lang="en-US" altLang="zh-CN" sz="2000" b="1" dirty="0" smtClean="0"/>
              <a:t>2.Chrome</a:t>
            </a:r>
            <a:r>
              <a:rPr lang="zh-CN" altLang="en-US" sz="2000" b="1" dirty="0" smtClean="0"/>
              <a:t>调试过程</a:t>
            </a:r>
            <a:endParaRPr lang="en-US" altLang="zh-CN" sz="2000" b="1" dirty="0" smtClean="0"/>
          </a:p>
          <a:p>
            <a:pPr marL="0" indent="0">
              <a:buNone/>
            </a:pPr>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b="1" dirty="0"/>
              <a:t>调试技巧</a:t>
            </a:r>
            <a:r>
              <a:rPr lang="en-US" altLang="zh-CN" b="1" dirty="0"/>
              <a:t>---</a:t>
            </a:r>
            <a:r>
              <a:rPr lang="zh-CN" altLang="en-US" b="1" dirty="0"/>
              <a:t>（</a:t>
            </a:r>
            <a:r>
              <a:rPr lang="zh-CN" altLang="en-US" b="1" dirty="0">
                <a:latin typeface="楷体" pitchFamily="49" charset="-122"/>
                <a:ea typeface="楷体" pitchFamily="49" charset="-122"/>
              </a:rPr>
              <a:t>简单调试案例演示</a:t>
            </a:r>
            <a:r>
              <a:rPr lang="zh-CN" altLang="en-US" b="1" dirty="0"/>
              <a:t>）</a:t>
            </a:r>
            <a:endParaRPr lang="zh-CN" altLang="en-US" dirty="0"/>
          </a:p>
        </p:txBody>
      </p:sp>
      <p:pic>
        <p:nvPicPr>
          <p:cNvPr id="4111"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51521" y="1083737"/>
            <a:ext cx="8603211" cy="33905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矩形标注 4"/>
          <p:cNvSpPr/>
          <p:nvPr/>
        </p:nvSpPr>
        <p:spPr>
          <a:xfrm>
            <a:off x="7020272" y="624251"/>
            <a:ext cx="1834459" cy="459486"/>
          </a:xfrm>
          <a:prstGeom prst="wedgeRectCallout">
            <a:avLst/>
          </a:prstGeom>
        </p:spPr>
        <p:style>
          <a:lnRef idx="1">
            <a:schemeClr val="accent1"/>
          </a:lnRef>
          <a:fillRef idx="3">
            <a:schemeClr val="accent1"/>
          </a:fillRef>
          <a:effectRef idx="2">
            <a:schemeClr val="accent1"/>
          </a:effectRef>
          <a:fontRef idx="minor">
            <a:schemeClr val="lt1"/>
          </a:fontRef>
        </p:style>
        <p:txBody>
          <a:bodyPr rtlCol="0" anchor="ctr"/>
          <a:lstStyle/>
          <a:p>
            <a:r>
              <a:rPr lang="zh-CN" altLang="en-US" sz="1600" dirty="0" smtClean="0"/>
              <a:t>通过</a:t>
            </a:r>
            <a:r>
              <a:rPr lang="en-US" altLang="zh-CN" sz="1600" dirty="0" smtClean="0"/>
              <a:t>F12</a:t>
            </a:r>
            <a:r>
              <a:rPr lang="zh-CN" altLang="en-US" sz="1600" dirty="0" smtClean="0"/>
              <a:t>打开调试环境</a:t>
            </a:r>
            <a:endParaRPr lang="zh-CN" altLang="en-US" sz="1600" dirty="0"/>
          </a:p>
        </p:txBody>
      </p:sp>
      <p:pic>
        <p:nvPicPr>
          <p:cNvPr id="4113"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97630" y="1083736"/>
            <a:ext cx="8910990" cy="3324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14" name="Picture 6"/>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97630" y="1083736"/>
            <a:ext cx="8910990" cy="3324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15" name="Picture 7"/>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251521" y="1053864"/>
            <a:ext cx="8632773" cy="34621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16" name="Picture 8"/>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193064" y="1167594"/>
            <a:ext cx="8815556" cy="33483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17" name="Picture 9"/>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a:off x="149062" y="1083737"/>
            <a:ext cx="8806894" cy="33905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18" name="Picture 10"/>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193064" y="1083737"/>
            <a:ext cx="8661666" cy="33905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19" name="Picture 11"/>
          <p:cNvPicPr>
            <a:picLocks noChangeAspect="1" noChangeArrowheads="1"/>
          </p:cNvPicPr>
          <p:nvPr/>
        </p:nvPicPr>
        <p:blipFill>
          <a:blip r:embed="rId10">
            <a:extLst>
              <a:ext uri="{28A0092B-C50C-407E-A947-70E740481C1C}">
                <a14:useLocalDpi xmlns="" xmlns:a14="http://schemas.microsoft.com/office/drawing/2010/main" val="0"/>
              </a:ext>
            </a:extLst>
          </a:blip>
          <a:srcRect/>
          <a:stretch>
            <a:fillRect/>
          </a:stretch>
        </p:blipFill>
        <p:spPr bwMode="auto">
          <a:xfrm>
            <a:off x="149062" y="1083736"/>
            <a:ext cx="8806894" cy="33905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20" name="Picture 12"/>
          <p:cNvPicPr>
            <a:picLocks noChangeAspect="1" noChangeArrowheads="1"/>
          </p:cNvPicPr>
          <p:nvPr/>
        </p:nvPicPr>
        <p:blipFill>
          <a:blip r:embed="rId11">
            <a:extLst>
              <a:ext uri="{28A0092B-C50C-407E-A947-70E740481C1C}">
                <a14:useLocalDpi xmlns="" xmlns:a14="http://schemas.microsoft.com/office/drawing/2010/main" val="0"/>
              </a:ext>
            </a:extLst>
          </a:blip>
          <a:srcRect/>
          <a:stretch>
            <a:fillRect/>
          </a:stretch>
        </p:blipFill>
        <p:spPr bwMode="auto">
          <a:xfrm>
            <a:off x="149063" y="1083736"/>
            <a:ext cx="8806893" cy="34322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897569053"/>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111"/>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hidden"/>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41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4113"/>
                                        </p:tgtEl>
                                        <p:attrNameLst>
                                          <p:attrName>style.visibility</p:attrName>
                                        </p:attrNameLst>
                                      </p:cBhvr>
                                      <p:to>
                                        <p:strVal val="hidden"/>
                                      </p:to>
                                    </p:set>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411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xit" presetSubtype="0" fill="hold" nodeType="clickEffect">
                                  <p:stCondLst>
                                    <p:cond delay="0"/>
                                  </p:stCondLst>
                                  <p:childTnLst>
                                    <p:set>
                                      <p:cBhvr>
                                        <p:cTn id="23" dur="1" fill="hold">
                                          <p:stCondLst>
                                            <p:cond delay="0"/>
                                          </p:stCondLst>
                                        </p:cTn>
                                        <p:tgtEl>
                                          <p:spTgt spid="4114"/>
                                        </p:tgtEl>
                                        <p:attrNameLst>
                                          <p:attrName>style.visibility</p:attrName>
                                        </p:attrNameLst>
                                      </p:cBhvr>
                                      <p:to>
                                        <p:strVal val="hidden"/>
                                      </p:to>
                                    </p:set>
                                  </p:childTnLst>
                                </p:cTn>
                              </p:par>
                            </p:childTnLst>
                          </p:cTn>
                        </p:par>
                        <p:par>
                          <p:cTn id="24" fill="hold">
                            <p:stCondLst>
                              <p:cond delay="0"/>
                            </p:stCondLst>
                            <p:childTnLst>
                              <p:par>
                                <p:cTn id="25" presetID="1" presetClass="entr" presetSubtype="0" fill="hold" nodeType="afterEffect">
                                  <p:stCondLst>
                                    <p:cond delay="0"/>
                                  </p:stCondLst>
                                  <p:childTnLst>
                                    <p:set>
                                      <p:cBhvr>
                                        <p:cTn id="26" dur="1" fill="hold">
                                          <p:stCondLst>
                                            <p:cond delay="0"/>
                                          </p:stCondLst>
                                        </p:cTn>
                                        <p:tgtEl>
                                          <p:spTgt spid="41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4115"/>
                                        </p:tgtEl>
                                        <p:attrNameLst>
                                          <p:attrName>style.visibility</p:attrName>
                                        </p:attrNameLst>
                                      </p:cBhvr>
                                      <p:to>
                                        <p:strVal val="hidden"/>
                                      </p:to>
                                    </p:set>
                                  </p:childTnLst>
                                </p:cTn>
                              </p:par>
                            </p:childTnLst>
                          </p:cTn>
                        </p:par>
                        <p:par>
                          <p:cTn id="31" fill="hold">
                            <p:stCondLst>
                              <p:cond delay="0"/>
                            </p:stCondLst>
                            <p:childTnLst>
                              <p:par>
                                <p:cTn id="32" presetID="1" presetClass="entr" presetSubtype="0" fill="hold" nodeType="afterEffect">
                                  <p:stCondLst>
                                    <p:cond delay="0"/>
                                  </p:stCondLst>
                                  <p:childTnLst>
                                    <p:set>
                                      <p:cBhvr>
                                        <p:cTn id="33" dur="1" fill="hold">
                                          <p:stCondLst>
                                            <p:cond delay="0"/>
                                          </p:stCondLst>
                                        </p:cTn>
                                        <p:tgtEl>
                                          <p:spTgt spid="411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nodeType="clickEffect">
                                  <p:stCondLst>
                                    <p:cond delay="0"/>
                                  </p:stCondLst>
                                  <p:childTnLst>
                                    <p:set>
                                      <p:cBhvr>
                                        <p:cTn id="37" dur="1" fill="hold">
                                          <p:stCondLst>
                                            <p:cond delay="0"/>
                                          </p:stCondLst>
                                        </p:cTn>
                                        <p:tgtEl>
                                          <p:spTgt spid="4116"/>
                                        </p:tgtEl>
                                        <p:attrNameLst>
                                          <p:attrName>style.visibility</p:attrName>
                                        </p:attrNameLst>
                                      </p:cBhvr>
                                      <p:to>
                                        <p:strVal val="hidden"/>
                                      </p:to>
                                    </p:set>
                                  </p:childTnLst>
                                </p:cTn>
                              </p:par>
                            </p:childTnLst>
                          </p:cTn>
                        </p:par>
                        <p:par>
                          <p:cTn id="38" fill="hold">
                            <p:stCondLst>
                              <p:cond delay="0"/>
                            </p:stCondLst>
                            <p:childTnLst>
                              <p:par>
                                <p:cTn id="39" presetID="1" presetClass="entr" presetSubtype="0" fill="hold" nodeType="afterEffect">
                                  <p:stCondLst>
                                    <p:cond delay="0"/>
                                  </p:stCondLst>
                                  <p:childTnLst>
                                    <p:set>
                                      <p:cBhvr>
                                        <p:cTn id="40" dur="1" fill="hold">
                                          <p:stCondLst>
                                            <p:cond delay="0"/>
                                          </p:stCondLst>
                                        </p:cTn>
                                        <p:tgtEl>
                                          <p:spTgt spid="411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nodeType="clickEffect">
                                  <p:stCondLst>
                                    <p:cond delay="0"/>
                                  </p:stCondLst>
                                  <p:childTnLst>
                                    <p:set>
                                      <p:cBhvr>
                                        <p:cTn id="44" dur="1" fill="hold">
                                          <p:stCondLst>
                                            <p:cond delay="0"/>
                                          </p:stCondLst>
                                        </p:cTn>
                                        <p:tgtEl>
                                          <p:spTgt spid="4117"/>
                                        </p:tgtEl>
                                        <p:attrNameLst>
                                          <p:attrName>style.visibility</p:attrName>
                                        </p:attrNameLst>
                                      </p:cBhvr>
                                      <p:to>
                                        <p:strVal val="hidden"/>
                                      </p:to>
                                    </p:set>
                                  </p:childTnLst>
                                </p:cTn>
                              </p:par>
                            </p:childTnLst>
                          </p:cTn>
                        </p:par>
                        <p:par>
                          <p:cTn id="45" fill="hold">
                            <p:stCondLst>
                              <p:cond delay="0"/>
                            </p:stCondLst>
                            <p:childTnLst>
                              <p:par>
                                <p:cTn id="46" presetID="1" presetClass="entr" presetSubtype="0" fill="hold" nodeType="afterEffect">
                                  <p:stCondLst>
                                    <p:cond delay="0"/>
                                  </p:stCondLst>
                                  <p:childTnLst>
                                    <p:set>
                                      <p:cBhvr>
                                        <p:cTn id="47" dur="1" fill="hold">
                                          <p:stCondLst>
                                            <p:cond delay="0"/>
                                          </p:stCondLst>
                                        </p:cTn>
                                        <p:tgtEl>
                                          <p:spTgt spid="4118"/>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xit" presetSubtype="0" fill="hold" nodeType="clickEffect">
                                  <p:stCondLst>
                                    <p:cond delay="0"/>
                                  </p:stCondLst>
                                  <p:childTnLst>
                                    <p:set>
                                      <p:cBhvr>
                                        <p:cTn id="51" dur="1" fill="hold">
                                          <p:stCondLst>
                                            <p:cond delay="0"/>
                                          </p:stCondLst>
                                        </p:cTn>
                                        <p:tgtEl>
                                          <p:spTgt spid="4118"/>
                                        </p:tgtEl>
                                        <p:attrNameLst>
                                          <p:attrName>style.visibility</p:attrName>
                                        </p:attrNameLst>
                                      </p:cBhvr>
                                      <p:to>
                                        <p:strVal val="hidden"/>
                                      </p:to>
                                    </p:set>
                                  </p:childTnLst>
                                </p:cTn>
                              </p:par>
                            </p:childTnLst>
                          </p:cTn>
                        </p:par>
                        <p:par>
                          <p:cTn id="52" fill="hold">
                            <p:stCondLst>
                              <p:cond delay="0"/>
                            </p:stCondLst>
                            <p:childTnLst>
                              <p:par>
                                <p:cTn id="53" presetID="1" presetClass="entr" presetSubtype="0" fill="hold" nodeType="afterEffect">
                                  <p:stCondLst>
                                    <p:cond delay="0"/>
                                  </p:stCondLst>
                                  <p:childTnLst>
                                    <p:set>
                                      <p:cBhvr>
                                        <p:cTn id="54" dur="1" fill="hold">
                                          <p:stCondLst>
                                            <p:cond delay="0"/>
                                          </p:stCondLst>
                                        </p:cTn>
                                        <p:tgtEl>
                                          <p:spTgt spid="411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4119"/>
                                        </p:tgtEl>
                                        <p:attrNameLst>
                                          <p:attrName>style.visibility</p:attrName>
                                        </p:attrNameLst>
                                      </p:cBhvr>
                                      <p:to>
                                        <p:strVal val="hidden"/>
                                      </p:to>
                                    </p:set>
                                  </p:childTnLst>
                                </p:cTn>
                              </p:par>
                            </p:childTnLst>
                          </p:cTn>
                        </p:par>
                        <p:par>
                          <p:cTn id="59" fill="hold">
                            <p:stCondLst>
                              <p:cond delay="0"/>
                            </p:stCondLst>
                            <p:childTnLst>
                              <p:par>
                                <p:cTn id="60" presetID="1" presetClass="entr" presetSubtype="0" fill="hold" nodeType="afterEffect">
                                  <p:stCondLst>
                                    <p:cond delay="0"/>
                                  </p:stCondLst>
                                  <p:childTnLst>
                                    <p:set>
                                      <p:cBhvr>
                                        <p:cTn id="61" dur="1" fill="hold">
                                          <p:stCondLst>
                                            <p:cond delay="0"/>
                                          </p:stCondLst>
                                        </p:cTn>
                                        <p:tgtEl>
                                          <p:spTgt spid="41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73528"/>
            <a:ext cx="8334920" cy="4021097"/>
          </a:xfrm>
        </p:spPr>
        <p:txBody>
          <a:bodyPr>
            <a:normAutofit/>
          </a:bodyPr>
          <a:lstStyle/>
          <a:p>
            <a:pPr marL="0" indent="0">
              <a:buNone/>
            </a:pPr>
            <a:r>
              <a:rPr lang="en-US" altLang="zh-CN" sz="2000" b="1" dirty="0" smtClean="0"/>
              <a:t>3.</a:t>
            </a:r>
            <a:r>
              <a:rPr lang="zh-CN" altLang="en-US" sz="2000" b="1" dirty="0" smtClean="0"/>
              <a:t>测试</a:t>
            </a:r>
            <a:endParaRPr lang="en-US" altLang="zh-CN" sz="2000" b="1" dirty="0" smtClean="0"/>
          </a:p>
        </p:txBody>
      </p:sp>
      <p:sp>
        <p:nvSpPr>
          <p:cNvPr id="3" name="标题 2"/>
          <p:cNvSpPr>
            <a:spLocks noGrp="1"/>
          </p:cNvSpPr>
          <p:nvPr>
            <p:ph type="title"/>
          </p:nvPr>
        </p:nvSpPr>
        <p:spPr/>
        <p:txBody>
          <a:bodyPr/>
          <a:lstStyle/>
          <a:p>
            <a:r>
              <a:rPr lang="zh-CN" altLang="en-US" b="1" dirty="0"/>
              <a:t>调试技巧</a:t>
            </a:r>
            <a:r>
              <a:rPr lang="en-US" altLang="zh-CN" b="1" dirty="0"/>
              <a:t>---</a:t>
            </a:r>
            <a:r>
              <a:rPr lang="zh-CN" altLang="en-US" b="1" dirty="0"/>
              <a:t>（</a:t>
            </a:r>
            <a:r>
              <a:rPr lang="zh-CN" altLang="en-US" b="1" dirty="0">
                <a:latin typeface="楷体" pitchFamily="49" charset="-122"/>
                <a:ea typeface="楷体" pitchFamily="49" charset="-122"/>
              </a:rPr>
              <a:t>简单调试案例演示</a:t>
            </a:r>
            <a:r>
              <a:rPr lang="zh-CN" altLang="en-US" b="1" dirty="0"/>
              <a:t>）</a:t>
            </a:r>
            <a:endParaRPr lang="zh-CN" altLang="en-US" dirty="0"/>
          </a:p>
        </p:txBody>
      </p:sp>
      <p:pic>
        <p:nvPicPr>
          <p:cNvPr id="4" name="图片 3"/>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539552" y="1059582"/>
            <a:ext cx="8424936" cy="3456384"/>
          </a:xfrm>
          <a:prstGeom prst="rect">
            <a:avLst/>
          </a:prstGeom>
        </p:spPr>
      </p:pic>
    </p:spTree>
    <p:extLst>
      <p:ext uri="{BB962C8B-B14F-4D97-AF65-F5344CB8AC3E}">
        <p14:creationId xmlns="" xmlns:p14="http://schemas.microsoft.com/office/powerpoint/2010/main" val="81276897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调试方法介绍</a:t>
            </a:r>
            <a:r>
              <a:rPr lang="en-US" altLang="zh-CN" sz="2400" dirty="0" smtClean="0"/>
              <a:t>—java</a:t>
            </a:r>
            <a:r>
              <a:rPr lang="zh-CN" altLang="en-US" sz="2400" dirty="0" smtClean="0"/>
              <a:t>调试</a:t>
            </a:r>
            <a:endParaRPr lang="zh-CN" altLang="en-US" sz="2400" dirty="0"/>
          </a:p>
        </p:txBody>
      </p:sp>
      <p:sp>
        <p:nvSpPr>
          <p:cNvPr id="3" name="矩形 2"/>
          <p:cNvSpPr/>
          <p:nvPr/>
        </p:nvSpPr>
        <p:spPr>
          <a:xfrm>
            <a:off x="1835696" y="2931790"/>
            <a:ext cx="5148803" cy="504056"/>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BIM</a:t>
            </a:r>
            <a:r>
              <a:rPr lang="zh-CN" altLang="en-US" b="1" kern="0" dirty="0" smtClean="0">
                <a:solidFill>
                  <a:schemeClr val="bg1"/>
                </a:solidFill>
                <a:latin typeface="微软雅黑" panose="020B0503020204020204" pitchFamily="34" charset="-122"/>
                <a:ea typeface="微软雅黑" panose="020B0503020204020204" pitchFamily="34" charset="-122"/>
              </a:rPr>
              <a:t>远程调试</a:t>
            </a:r>
            <a:r>
              <a:rPr lang="en-US" altLang="zh-CN" b="1" kern="0" dirty="0" smtClean="0">
                <a:solidFill>
                  <a:schemeClr val="bg1"/>
                </a:solidFill>
                <a:latin typeface="微软雅黑" panose="020B0503020204020204" pitchFamily="34" charset="-122"/>
                <a:ea typeface="微软雅黑" panose="020B0503020204020204" pitchFamily="34" charset="-122"/>
              </a:rPr>
              <a:t>+EAS</a:t>
            </a:r>
            <a:r>
              <a:rPr lang="zh-CN" altLang="en-US" b="1" kern="0" dirty="0" smtClean="0">
                <a:solidFill>
                  <a:schemeClr val="bg1"/>
                </a:solidFill>
                <a:latin typeface="微软雅黑" panose="020B0503020204020204" pitchFamily="34" charset="-122"/>
                <a:ea typeface="微软雅黑" panose="020B0503020204020204" pitchFamily="34" charset="-122"/>
              </a:rPr>
              <a:t>服务器</a:t>
            </a:r>
            <a:r>
              <a:rPr lang="en-US" altLang="zh-CN" b="1" kern="0" dirty="0" err="1" smtClean="0">
                <a:solidFill>
                  <a:schemeClr val="bg1"/>
                </a:solidFill>
                <a:latin typeface="微软雅黑" panose="020B0503020204020204" pitchFamily="34" charset="-122"/>
                <a:ea typeface="微软雅黑" panose="020B0503020204020204" pitchFamily="34" charset="-122"/>
              </a:rPr>
              <a:t>DebugServer</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835695" y="915566"/>
            <a:ext cx="5148803" cy="504056"/>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BIM</a:t>
            </a:r>
            <a:r>
              <a:rPr lang="zh-CN" altLang="en-US" b="1" kern="0" dirty="0" smtClean="0">
                <a:solidFill>
                  <a:schemeClr val="bg1"/>
                </a:solidFill>
                <a:latin typeface="微软雅黑" panose="020B0503020204020204" pitchFamily="34" charset="-122"/>
                <a:ea typeface="微软雅黑" panose="020B0503020204020204" pitchFamily="34" charset="-122"/>
              </a:rPr>
              <a:t>启用服务可直接本机调试</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35830436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smtClean="0"/>
              <a:t>特别声明</a:t>
            </a:r>
            <a:endParaRPr kumimoji="1" lang="zh-CN" altLang="en-US" dirty="0"/>
          </a:p>
        </p:txBody>
      </p:sp>
      <p:sp>
        <p:nvSpPr>
          <p:cNvPr id="5" name="Text Box 4"/>
          <p:cNvSpPr txBox="1">
            <a:spLocks noChangeArrowheads="1"/>
          </p:cNvSpPr>
          <p:nvPr/>
        </p:nvSpPr>
        <p:spPr bwMode="auto">
          <a:xfrm>
            <a:off x="203200" y="737357"/>
            <a:ext cx="8617272" cy="36009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350" tIns="45675" rIns="91350" bIns="45675">
            <a:spAutoFit/>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r>
              <a:rPr lang="zh-CN" altLang="en-US" sz="1200" dirty="0">
                <a:solidFill>
                  <a:schemeClr val="tx1">
                    <a:lumMod val="65000"/>
                    <a:lumOff val="35000"/>
                  </a:schemeClr>
                </a:solidFill>
                <a:latin typeface="微软雅黑" pitchFamily="34" charset="-122"/>
                <a:ea typeface="微软雅黑" pitchFamily="34" charset="-122"/>
              </a:rPr>
              <a:t>没有金蝶软件国际软件集团有限公司的特别许可，任何人不能以任何形式或为任何目的复制或传播本文档的任何部分。本文档中包含的信息如有更改，恕不另行通知。</a:t>
            </a:r>
          </a:p>
          <a:p>
            <a:endParaRPr lang="zh-CN" altLang="en-US"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由金蝶软件（中国）有限公司和其分销商所销售的某些软件产品包含有其它软件供应商版权所有的软件组件。</a:t>
            </a:r>
          </a:p>
          <a:p>
            <a:r>
              <a:rPr lang="en-US" altLang="zh-CN" sz="1200" dirty="0">
                <a:solidFill>
                  <a:schemeClr val="tx1">
                    <a:lumMod val="65000"/>
                    <a:lumOff val="35000"/>
                  </a:schemeClr>
                </a:solidFill>
                <a:latin typeface="微软雅黑" pitchFamily="34" charset="-122"/>
                <a:ea typeface="微软雅黑" pitchFamily="34" charset="-122"/>
              </a:rPr>
              <a:t>Microsoft®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WINDOWS®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EXCEL®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Word®</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PowerPoint®</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err="1">
                <a:solidFill>
                  <a:schemeClr val="tx1">
                    <a:lumMod val="65000"/>
                    <a:lumOff val="35000"/>
                  </a:schemeClr>
                </a:solidFill>
                <a:latin typeface="微软雅黑" pitchFamily="34" charset="-122"/>
                <a:ea typeface="微软雅黑" pitchFamily="34" charset="-122"/>
              </a:rPr>
              <a:t>SQLServer</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是微软公司的注册商标。</a:t>
            </a:r>
          </a:p>
          <a:p>
            <a:r>
              <a:rPr lang="en-US" altLang="zh-CN" sz="1200" dirty="0">
                <a:solidFill>
                  <a:schemeClr val="tx1">
                    <a:lumMod val="65000"/>
                    <a:lumOff val="35000"/>
                  </a:schemeClr>
                </a:solidFill>
                <a:latin typeface="微软雅黑" pitchFamily="34" charset="-122"/>
                <a:ea typeface="微软雅黑" pitchFamily="34" charset="-122"/>
              </a:rPr>
              <a:t>IBM®</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通用数据库、</a:t>
            </a:r>
            <a:r>
              <a:rPr lang="en-US" altLang="zh-CN" sz="1200" dirty="0">
                <a:solidFill>
                  <a:schemeClr val="tx1">
                    <a:lumMod val="65000"/>
                    <a:lumOff val="35000"/>
                  </a:schemeClr>
                </a:solidFill>
                <a:latin typeface="微软雅黑" pitchFamily="34" charset="-122"/>
                <a:ea typeface="微软雅黑" pitchFamily="34" charset="-122"/>
              </a:rPr>
              <a:t>OS/2®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ParallelSysplex</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MVS/ESA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S/390®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OS/390®</a:t>
            </a:r>
            <a:r>
              <a:rPr lang="zh-CN" altLang="en-US" sz="1200" dirty="0">
                <a:solidFill>
                  <a:schemeClr val="tx1">
                    <a:lumMod val="65000"/>
                    <a:lumOff val="35000"/>
                  </a:schemeClr>
                </a:solidFill>
                <a:latin typeface="微软雅黑" pitchFamily="34" charset="-122"/>
                <a:ea typeface="微软雅黑" pitchFamily="34" charset="-122"/>
              </a:rPr>
              <a:t>、</a:t>
            </a:r>
          </a:p>
          <a:p>
            <a:r>
              <a:rPr lang="en-US" altLang="zh-CN" sz="1200" dirty="0">
                <a:solidFill>
                  <a:schemeClr val="tx1">
                    <a:lumMod val="65000"/>
                    <a:lumOff val="35000"/>
                  </a:schemeClr>
                </a:solidFill>
                <a:latin typeface="微软雅黑" pitchFamily="34" charset="-122"/>
                <a:ea typeface="微软雅黑" pitchFamily="34" charset="-122"/>
              </a:rPr>
              <a:t>OS/400®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z/OS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AFP</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IntelligentMiner</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WebSphere®</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Netfinity®</a:t>
            </a:r>
            <a:r>
              <a:rPr lang="zh-CN" altLang="en-US" sz="1200" dirty="0">
                <a:solidFill>
                  <a:schemeClr val="tx1">
                    <a:lumMod val="65000"/>
                    <a:lumOff val="35000"/>
                  </a:schemeClr>
                </a:solidFill>
                <a:latin typeface="微软雅黑" pitchFamily="34" charset="-122"/>
                <a:ea typeface="微软雅黑" pitchFamily="34" charset="-122"/>
              </a:rPr>
              <a:t>、</a:t>
            </a:r>
          </a:p>
          <a:p>
            <a:r>
              <a:rPr lang="en-US" altLang="zh-CN" sz="1200" dirty="0">
                <a:solidFill>
                  <a:schemeClr val="tx1">
                    <a:lumMod val="65000"/>
                    <a:lumOff val="35000"/>
                  </a:schemeClr>
                </a:solidFill>
                <a:latin typeface="微软雅黑" pitchFamily="34" charset="-122"/>
                <a:ea typeface="微软雅黑" pitchFamily="34" charset="-122"/>
              </a:rPr>
              <a:t>Tivoli®</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Informix</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Informix®</a:t>
            </a:r>
            <a:r>
              <a:rPr lang="zh-CN" altLang="en-US" sz="1200" dirty="0">
                <a:solidFill>
                  <a:schemeClr val="tx1">
                    <a:lumMod val="65000"/>
                    <a:lumOff val="35000"/>
                  </a:schemeClr>
                </a:solidFill>
                <a:latin typeface="微软雅黑" pitchFamily="34" charset="-122"/>
                <a:ea typeface="微软雅黑" pitchFamily="34" charset="-122"/>
              </a:rPr>
              <a:t>动态</a:t>
            </a:r>
            <a:r>
              <a:rPr lang="en-US" altLang="zh-CN" sz="1200" dirty="0" err="1">
                <a:solidFill>
                  <a:schemeClr val="tx1">
                    <a:lumMod val="65000"/>
                    <a:lumOff val="35000"/>
                  </a:schemeClr>
                </a:solidFill>
                <a:latin typeface="微软雅黑" pitchFamily="34" charset="-122"/>
                <a:ea typeface="微软雅黑" pitchFamily="34" charset="-122"/>
              </a:rPr>
              <a:t>ServerTM</a:t>
            </a:r>
            <a:r>
              <a:rPr lang="zh-CN" altLang="en-US" sz="1200" dirty="0">
                <a:solidFill>
                  <a:schemeClr val="tx1">
                    <a:lumMod val="65000"/>
                    <a:lumOff val="35000"/>
                  </a:schemeClr>
                </a:solidFill>
                <a:latin typeface="微软雅黑" pitchFamily="34" charset="-122"/>
                <a:ea typeface="微软雅黑" pitchFamily="34" charset="-122"/>
              </a:rPr>
              <a:t>是国际商业机器公司在美国或其他公司的商标。</a:t>
            </a:r>
          </a:p>
          <a:p>
            <a:r>
              <a:rPr lang="en-US" altLang="zh-CN" sz="1200" dirty="0">
                <a:solidFill>
                  <a:schemeClr val="tx1">
                    <a:lumMod val="65000"/>
                    <a:lumOff val="35000"/>
                  </a:schemeClr>
                </a:solidFill>
                <a:latin typeface="微软雅黑" pitchFamily="34" charset="-122"/>
                <a:ea typeface="微软雅黑" pitchFamily="34" charset="-122"/>
              </a:rPr>
              <a:t>ORACLE®</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ORACLE</a:t>
            </a:r>
            <a:r>
              <a:rPr lang="zh-CN" altLang="en-US" sz="1200" dirty="0">
                <a:solidFill>
                  <a:schemeClr val="tx1">
                    <a:lumMod val="65000"/>
                    <a:lumOff val="35000"/>
                  </a:schemeClr>
                </a:solidFill>
                <a:latin typeface="微软雅黑" pitchFamily="34" charset="-122"/>
                <a:ea typeface="微软雅黑" pitchFamily="34" charset="-122"/>
              </a:rPr>
              <a:t>公司的注册商标。</a:t>
            </a:r>
          </a:p>
          <a:p>
            <a:r>
              <a:rPr lang="en-US" altLang="zh-CN" sz="1200" dirty="0">
                <a:solidFill>
                  <a:schemeClr val="tx1">
                    <a:lumMod val="65000"/>
                    <a:lumOff val="35000"/>
                  </a:schemeClr>
                </a:solidFill>
                <a:latin typeface="微软雅黑" pitchFamily="34" charset="-122"/>
                <a:ea typeface="微软雅黑" pitchFamily="34" charset="-122"/>
              </a:rPr>
              <a:t>UNIX®</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UNIXINTERNATIONALCO.,LIMTED</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OSF/1®</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Motif®</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err="1">
                <a:solidFill>
                  <a:schemeClr val="tx1">
                    <a:lumMod val="65000"/>
                    <a:lumOff val="35000"/>
                  </a:schemeClr>
                </a:solidFill>
                <a:latin typeface="微软雅黑" pitchFamily="34" charset="-122"/>
                <a:ea typeface="微软雅黑" pitchFamily="34" charset="-122"/>
              </a:rPr>
              <a:t>OpenGroup</a:t>
            </a:r>
            <a:r>
              <a:rPr lang="zh-CN" altLang="en-US" sz="1200" dirty="0">
                <a:solidFill>
                  <a:schemeClr val="tx1">
                    <a:lumMod val="65000"/>
                    <a:lumOff val="35000"/>
                  </a:schemeClr>
                </a:solidFill>
                <a:latin typeface="微软雅黑" pitchFamily="34" charset="-122"/>
                <a:ea typeface="微软雅黑" pitchFamily="34" charset="-122"/>
              </a:rPr>
              <a:t>的注册商标。</a:t>
            </a:r>
          </a:p>
          <a:p>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徽标、</a:t>
            </a:r>
            <a:r>
              <a:rPr lang="en-US" altLang="zh-CN" sz="1200" dirty="0">
                <a:solidFill>
                  <a:schemeClr val="tx1">
                    <a:lumMod val="65000"/>
                    <a:lumOff val="35000"/>
                  </a:schemeClr>
                </a:solidFill>
                <a:latin typeface="微软雅黑" pitchFamily="34" charset="-122"/>
                <a:ea typeface="微软雅黑" pitchFamily="34" charset="-122"/>
              </a:rPr>
              <a:t>ICA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ProgramNeighborhood</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MetaFrame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WinFrame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VideoFrame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MultiWin®</a:t>
            </a:r>
            <a:r>
              <a:rPr lang="zh-CN" altLang="en-US" sz="1200" dirty="0">
                <a:solidFill>
                  <a:schemeClr val="tx1">
                    <a:lumMod val="65000"/>
                    <a:lumOff val="35000"/>
                  </a:schemeClr>
                </a:solidFill>
                <a:latin typeface="微软雅黑" pitchFamily="34" charset="-122"/>
                <a:ea typeface="微软雅黑" pitchFamily="34" charset="-122"/>
              </a:rPr>
              <a:t>以及此处引用的</a:t>
            </a: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产品名是</a:t>
            </a:r>
            <a:r>
              <a:rPr lang="en-US" altLang="zh-CN" sz="1200" dirty="0" err="1">
                <a:solidFill>
                  <a:schemeClr val="tx1">
                    <a:lumMod val="65000"/>
                    <a:lumOff val="35000"/>
                  </a:schemeClr>
                </a:solidFill>
                <a:latin typeface="微软雅黑" pitchFamily="34" charset="-122"/>
                <a:ea typeface="微软雅黑" pitchFamily="34" charset="-122"/>
              </a:rPr>
              <a:t>CitrixSystems</a:t>
            </a:r>
            <a:r>
              <a:rPr lang="zh-CN" altLang="en-US" sz="1200" dirty="0">
                <a:solidFill>
                  <a:schemeClr val="tx1">
                    <a:lumMod val="65000"/>
                    <a:lumOff val="35000"/>
                  </a:schemeClr>
                </a:solidFill>
                <a:latin typeface="微软雅黑" pitchFamily="34" charset="-122"/>
                <a:ea typeface="微软雅黑" pitchFamily="34" charset="-122"/>
              </a:rPr>
              <a:t>公司的商标或注册商标。</a:t>
            </a:r>
          </a:p>
          <a:p>
            <a:r>
              <a:rPr lang="en-US" altLang="zh-CN" sz="1200" dirty="0">
                <a:solidFill>
                  <a:schemeClr val="tx1">
                    <a:lumMod val="65000"/>
                    <a:lumOff val="35000"/>
                  </a:schemeClr>
                </a:solidFill>
                <a:latin typeface="微软雅黑" pitchFamily="34" charset="-122"/>
                <a:ea typeface="微软雅黑" pitchFamily="34" charset="-122"/>
              </a:rPr>
              <a:t>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HATEMOGLUTEKSTILGIYIMSANAYIVETICARETA.S.</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DHTML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XML</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XHTML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W3C®</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WorldWideWeb</a:t>
            </a:r>
            <a:r>
              <a:rPr lang="zh-CN" altLang="en-US" sz="1200" dirty="0">
                <a:solidFill>
                  <a:schemeClr val="tx1">
                    <a:lumMod val="65000"/>
                    <a:lumOff val="35000"/>
                  </a:schemeClr>
                </a:solidFill>
                <a:latin typeface="微软雅黑" pitchFamily="34" charset="-122"/>
                <a:ea typeface="微软雅黑" pitchFamily="34" charset="-122"/>
              </a:rPr>
              <a:t>协会、计算机科学实验室的商标或注册商标，</a:t>
            </a:r>
            <a:r>
              <a:rPr lang="en-US" altLang="zh-CN" sz="1200" dirty="0">
                <a:solidFill>
                  <a:schemeClr val="tx1">
                    <a:lumMod val="65000"/>
                    <a:lumOff val="35000"/>
                  </a:schemeClr>
                </a:solidFill>
                <a:latin typeface="微软雅黑" pitchFamily="34" charset="-122"/>
                <a:ea typeface="微软雅黑" pitchFamily="34" charset="-122"/>
              </a:rPr>
              <a:t>PureXML</a:t>
            </a:r>
            <a:r>
              <a:rPr lang="zh-CN" altLang="en-US" sz="1200" dirty="0">
                <a:solidFill>
                  <a:schemeClr val="tx1">
                    <a:lumMod val="65000"/>
                    <a:lumOff val="35000"/>
                  </a:schemeClr>
                </a:solidFill>
                <a:latin typeface="微软雅黑" pitchFamily="34" charset="-122"/>
                <a:ea typeface="微软雅黑" pitchFamily="34" charset="-122"/>
              </a:rPr>
              <a:t>是国际商业机器公司的注册商标。</a:t>
            </a:r>
          </a:p>
          <a:p>
            <a:r>
              <a:rPr lang="en-US" altLang="zh-CN" sz="1200" dirty="0">
                <a:solidFill>
                  <a:schemeClr val="tx1">
                    <a:lumMod val="65000"/>
                    <a:lumOff val="35000"/>
                  </a:schemeClr>
                </a:solidFill>
                <a:latin typeface="微软雅黑" pitchFamily="34" charset="-122"/>
                <a:ea typeface="微软雅黑" pitchFamily="34" charset="-122"/>
              </a:rPr>
              <a:t>JAVA®</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a:t>
            </a:r>
          </a:p>
          <a:p>
            <a:r>
              <a:rPr lang="en-US" altLang="zh-CN" sz="1200" dirty="0">
                <a:solidFill>
                  <a:schemeClr val="tx1">
                    <a:lumMod val="65000"/>
                    <a:lumOff val="35000"/>
                  </a:schemeClr>
                </a:solidFill>
                <a:latin typeface="微软雅黑" pitchFamily="34" charset="-122"/>
                <a:ea typeface="微软雅黑" pitchFamily="34" charset="-122"/>
              </a:rPr>
              <a:t>JAVASCRIPT®</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是甲骨文美国有限公司的注册商标，由其技术开发和实施商</a:t>
            </a:r>
            <a:r>
              <a:rPr lang="en-US" altLang="zh-CN" sz="1200" dirty="0">
                <a:solidFill>
                  <a:schemeClr val="tx1">
                    <a:lumMod val="65000"/>
                    <a:lumOff val="35000"/>
                  </a:schemeClr>
                </a:solidFill>
                <a:latin typeface="微软雅黑" pitchFamily="34" charset="-122"/>
                <a:ea typeface="微软雅黑" pitchFamily="34" charset="-122"/>
              </a:rPr>
              <a:t>Netscape</a:t>
            </a:r>
            <a:r>
              <a:rPr lang="zh-CN" altLang="en-US" sz="1200" dirty="0">
                <a:solidFill>
                  <a:schemeClr val="tx1">
                    <a:lumMod val="65000"/>
                    <a:lumOff val="35000"/>
                  </a:schemeClr>
                </a:solidFill>
                <a:latin typeface="微软雅黑" pitchFamily="34" charset="-122"/>
                <a:ea typeface="微软雅黑" pitchFamily="34" charset="-122"/>
              </a:rPr>
              <a:t>许可使用。</a:t>
            </a:r>
          </a:p>
          <a:p>
            <a:r>
              <a:rPr lang="en-US" altLang="zh-CN" sz="1200" dirty="0" err="1">
                <a:solidFill>
                  <a:schemeClr val="tx1">
                    <a:lumMod val="65000"/>
                    <a:lumOff val="35000"/>
                  </a:schemeClr>
                </a:solidFill>
                <a:latin typeface="微软雅黑" pitchFamily="34" charset="-122"/>
                <a:ea typeface="微软雅黑" pitchFamily="34" charset="-122"/>
              </a:rPr>
              <a:t>Apusic</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是深圳市金蝶中间件有限公司的注册商标。</a:t>
            </a:r>
          </a:p>
          <a:p>
            <a:r>
              <a:rPr lang="zh-CN" altLang="en-US" sz="1200" dirty="0">
                <a:solidFill>
                  <a:schemeClr val="tx1">
                    <a:lumMod val="65000"/>
                    <a:lumOff val="35000"/>
                  </a:schemeClr>
                </a:solidFill>
                <a:latin typeface="微软雅黑" pitchFamily="34" charset="-122"/>
                <a:ea typeface="微软雅黑" pitchFamily="34" charset="-122"/>
              </a:rPr>
              <a:t>本文档提到的金蝶</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KIS®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K/3®</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EAS®</a:t>
            </a:r>
            <a:r>
              <a:rPr lang="zh-CN" altLang="en-US" sz="1200" dirty="0">
                <a:solidFill>
                  <a:schemeClr val="tx1">
                    <a:lumMod val="65000"/>
                    <a:lumOff val="35000"/>
                  </a:schemeClr>
                </a:solidFill>
                <a:latin typeface="微软雅黑" pitchFamily="34" charset="-122"/>
                <a:ea typeface="微软雅黑" pitchFamily="34" charset="-122"/>
              </a:rPr>
              <a:t>、友商网</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和其它金蝶产品和服务以及它们各自的徽标是金蝶软件（中国）有限公司在中国和世界其它一些国家的商标或注册商标。本文档提到的所有其它产品和服务名称是它们各自公司的商标。</a:t>
            </a:r>
          </a:p>
        </p:txBody>
      </p:sp>
    </p:spTree>
    <p:extLst>
      <p:ext uri="{BB962C8B-B14F-4D97-AF65-F5344CB8AC3E}">
        <p14:creationId xmlns="" xmlns:p14="http://schemas.microsoft.com/office/powerpoint/2010/main" val="189355922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en-US" altLang="zh-CN" sz="2400" dirty="0" err="1" smtClean="0"/>
              <a:t>eventbus</a:t>
            </a:r>
            <a:r>
              <a:rPr lang="zh-CN" altLang="en-US" sz="2400" dirty="0" smtClean="0"/>
              <a:t>的概念</a:t>
            </a:r>
            <a:endParaRPr lang="zh-CN" altLang="en-US" sz="2400" dirty="0"/>
          </a:p>
        </p:txBody>
      </p:sp>
      <p:sp>
        <p:nvSpPr>
          <p:cNvPr id="3" name="矩形 2"/>
          <p:cNvSpPr/>
          <p:nvPr/>
        </p:nvSpPr>
        <p:spPr>
          <a:xfrm>
            <a:off x="395536" y="664282"/>
            <a:ext cx="8640960" cy="3347628"/>
          </a:xfrm>
          <a:prstGeom prst="rect">
            <a:avLst/>
          </a:prstGeom>
          <a:solidFill>
            <a:srgbClr val="0099FF"/>
          </a:solidFill>
          <a:ln w="9525" cap="flat" cmpd="sng" algn="ctr">
            <a:noFill/>
            <a:prstDash val="solid"/>
            <a:round/>
            <a:headEnd type="none" w="med" len="med"/>
            <a:tailEnd type="none" w="med" len="med"/>
          </a:ln>
          <a:effectLst/>
        </p:spPr>
        <p:txBody>
          <a:bodyPr vert="horz" wrap="square" lIns="36000" tIns="46800" rIns="36000" bIns="46800" numCol="1" rtlCol="0" anchor="ctr" anchorCtr="0" compatLnSpc="1">
            <a:prstTxWarp prst="textNoShape">
              <a:avLst/>
            </a:prstTxWarp>
            <a:noAutofit/>
          </a:bodyPr>
          <a:lstStyle/>
          <a:p>
            <a:pPr marL="0" indent="0">
              <a:buSzTx/>
              <a:buNone/>
            </a:pPr>
            <a:r>
              <a:rPr lang="zh-CN" altLang="en-US" dirty="0">
                <a:solidFill>
                  <a:srgbClr val="262626"/>
                </a:solidFill>
                <a:latin typeface="微软雅黑" pitchFamily="34" charset="-122"/>
                <a:ea typeface="微软雅黑" pitchFamily="34" charset="-122"/>
              </a:rPr>
              <a:t>事件处理总线    </a:t>
            </a:r>
            <a:endParaRPr lang="en-US" altLang="zh-CN" dirty="0" smtClean="0">
              <a:solidFill>
                <a:srgbClr val="262626"/>
              </a:solidFill>
              <a:latin typeface="微软雅黑" pitchFamily="34" charset="-122"/>
              <a:ea typeface="微软雅黑" pitchFamily="34" charset="-122"/>
            </a:endParaRPr>
          </a:p>
          <a:p>
            <a:pPr marL="0" indent="0">
              <a:buSzTx/>
              <a:buNone/>
            </a:pPr>
            <a:endParaRPr lang="en-US" altLang="zh-CN" dirty="0">
              <a:solidFill>
                <a:srgbClr val="262626"/>
              </a:solidFill>
              <a:latin typeface="微软雅黑" pitchFamily="34" charset="-122"/>
              <a:ea typeface="微软雅黑" pitchFamily="34" charset="-122"/>
            </a:endParaRPr>
          </a:p>
          <a:p>
            <a:pPr marL="0" indent="0">
              <a:buSzTx/>
              <a:buNone/>
            </a:pPr>
            <a:endParaRPr lang="en-US" altLang="zh-CN" dirty="0">
              <a:solidFill>
                <a:srgbClr val="262626"/>
              </a:solidFill>
              <a:latin typeface="微软雅黑" pitchFamily="34" charset="-122"/>
              <a:ea typeface="微软雅黑" pitchFamily="34" charset="-122"/>
            </a:endParaRPr>
          </a:p>
          <a:p>
            <a:pPr lvl="1">
              <a:lnSpc>
                <a:spcPct val="150000"/>
              </a:lnSpc>
            </a:pPr>
            <a:r>
              <a:rPr lang="zh-CN" altLang="en-US" dirty="0">
                <a:solidFill>
                  <a:srgbClr val="262626"/>
                </a:solidFill>
                <a:latin typeface="微软雅黑" pitchFamily="34" charset="-122"/>
                <a:ea typeface="微软雅黑" pitchFamily="34" charset="-122"/>
              </a:rPr>
              <a:t>目标：利用可插拔的插件机制，实现系统可扩展性及松</a:t>
            </a:r>
            <a:r>
              <a:rPr lang="zh-CN" altLang="en-US" dirty="0" smtClean="0">
                <a:solidFill>
                  <a:srgbClr val="262626"/>
                </a:solidFill>
                <a:latin typeface="微软雅黑" pitchFamily="34" charset="-122"/>
                <a:ea typeface="微软雅黑" pitchFamily="34" charset="-122"/>
              </a:rPr>
              <a:t>耦合</a:t>
            </a:r>
            <a:endParaRPr lang="en-US" altLang="zh-CN" dirty="0" smtClean="0">
              <a:solidFill>
                <a:srgbClr val="262626"/>
              </a:solidFill>
              <a:latin typeface="微软雅黑" pitchFamily="34" charset="-122"/>
              <a:ea typeface="微软雅黑" pitchFamily="34" charset="-122"/>
            </a:endParaRPr>
          </a:p>
          <a:p>
            <a:pPr lvl="1">
              <a:lnSpc>
                <a:spcPct val="150000"/>
              </a:lnSpc>
            </a:pPr>
            <a:endParaRPr lang="en-US" altLang="zh-CN" dirty="0">
              <a:solidFill>
                <a:srgbClr val="262626"/>
              </a:solidFill>
              <a:latin typeface="微软雅黑" pitchFamily="34" charset="-122"/>
              <a:ea typeface="微软雅黑" pitchFamily="34" charset="-122"/>
            </a:endParaRPr>
          </a:p>
          <a:p>
            <a:pPr lvl="1">
              <a:lnSpc>
                <a:spcPct val="150000"/>
              </a:lnSpc>
            </a:pPr>
            <a:r>
              <a:rPr lang="zh-CN" altLang="en-US" dirty="0">
                <a:solidFill>
                  <a:srgbClr val="262626"/>
                </a:solidFill>
                <a:latin typeface="微软雅黑" pitchFamily="34" charset="-122"/>
                <a:ea typeface="微软雅黑" pitchFamily="34" charset="-122"/>
              </a:rPr>
              <a:t>在</a:t>
            </a:r>
            <a:r>
              <a:rPr lang="en-US" altLang="zh-CN" dirty="0">
                <a:solidFill>
                  <a:srgbClr val="262626"/>
                </a:solidFill>
                <a:latin typeface="微软雅黑" pitchFamily="34" charset="-122"/>
                <a:ea typeface="微软雅黑" pitchFamily="34" charset="-122"/>
              </a:rPr>
              <a:t>JS</a:t>
            </a:r>
            <a:r>
              <a:rPr lang="zh-CN" altLang="en-US" dirty="0">
                <a:solidFill>
                  <a:srgbClr val="262626"/>
                </a:solidFill>
                <a:latin typeface="微软雅黑" pitchFamily="34" charset="-122"/>
                <a:ea typeface="微软雅黑" pitchFamily="34" charset="-122"/>
              </a:rPr>
              <a:t>层和</a:t>
            </a:r>
            <a:r>
              <a:rPr lang="en-US" altLang="zh-CN" dirty="0" err="1">
                <a:solidFill>
                  <a:srgbClr val="262626"/>
                </a:solidFill>
                <a:latin typeface="微软雅黑" pitchFamily="34" charset="-122"/>
                <a:ea typeface="微软雅黑" pitchFamily="34" charset="-122"/>
              </a:rPr>
              <a:t>WebServer</a:t>
            </a:r>
            <a:r>
              <a:rPr lang="zh-CN" altLang="en-US" dirty="0">
                <a:solidFill>
                  <a:srgbClr val="262626"/>
                </a:solidFill>
                <a:latin typeface="微软雅黑" pitchFamily="34" charset="-122"/>
                <a:ea typeface="微软雅黑" pitchFamily="34" charset="-122"/>
              </a:rPr>
              <a:t>层分别实现并提供插入机制</a:t>
            </a:r>
            <a:endParaRPr lang="en-US" altLang="zh-CN" dirty="0">
              <a:solidFill>
                <a:srgbClr val="262626"/>
              </a:solidFill>
              <a:latin typeface="微软雅黑" pitchFamily="34" charset="-122"/>
              <a:ea typeface="微软雅黑" pitchFamily="34" charset="-122"/>
            </a:endParaRPr>
          </a:p>
          <a:p>
            <a:pPr defTabSz="457200" fontAlgn="ctr"/>
            <a:endParaRPr lang="en-US" altLang="zh-CN" sz="1600" b="1" dirty="0" smtClean="0">
              <a:solidFill>
                <a:srgbClr val="FFFFFF"/>
              </a:solidFill>
              <a:latin typeface="微软雅黑" pitchFamily="34" charset="-122"/>
              <a:ea typeface="微软雅黑" pitchFamily="34" charset="-122"/>
            </a:endParaRPr>
          </a:p>
          <a:p>
            <a:pPr defTabSz="457200" fontAlgn="ctr"/>
            <a:endParaRPr lang="zh-CN" altLang="en-US" sz="1600" b="1" dirty="0">
              <a:solidFill>
                <a:srgbClr val="FFFFFF"/>
              </a:solidFill>
              <a:latin typeface="微软雅黑" pitchFamily="34" charset="-122"/>
              <a:ea typeface="微软雅黑" pitchFamily="34" charset="-122"/>
            </a:endParaRPr>
          </a:p>
        </p:txBody>
      </p:sp>
    </p:spTree>
    <p:extLst>
      <p:ext uri="{BB962C8B-B14F-4D97-AF65-F5344CB8AC3E}">
        <p14:creationId xmlns="" xmlns:p14="http://schemas.microsoft.com/office/powerpoint/2010/main" val="4494833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a:t>前台代码</a:t>
            </a:r>
            <a:r>
              <a:rPr lang="zh-CN" altLang="en-US" sz="2400" dirty="0" smtClean="0"/>
              <a:t>设计</a:t>
            </a:r>
            <a:endParaRPr lang="zh-CN" altLang="en-US" sz="2400" dirty="0"/>
          </a:p>
        </p:txBody>
      </p:sp>
      <p:pic>
        <p:nvPicPr>
          <p:cNvPr id="4" name="图片 3"/>
          <p:cNvPicPr>
            <a:picLocks noChangeAspect="1"/>
          </p:cNvPicPr>
          <p:nvPr/>
        </p:nvPicPr>
        <p:blipFill>
          <a:blip r:embed="rId3"/>
          <a:stretch>
            <a:fillRect/>
          </a:stretch>
        </p:blipFill>
        <p:spPr>
          <a:xfrm>
            <a:off x="611560" y="555526"/>
            <a:ext cx="7920880" cy="4522154"/>
          </a:xfrm>
          <a:prstGeom prst="rect">
            <a:avLst/>
          </a:prstGeom>
        </p:spPr>
      </p:pic>
    </p:spTree>
    <p:extLst>
      <p:ext uri="{BB962C8B-B14F-4D97-AF65-F5344CB8AC3E}">
        <p14:creationId xmlns="" xmlns:p14="http://schemas.microsoft.com/office/powerpoint/2010/main" val="427650594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后台</a:t>
            </a:r>
            <a:r>
              <a:rPr lang="zh-CN" altLang="en-US" sz="2400" dirty="0"/>
              <a:t>代码</a:t>
            </a:r>
            <a:r>
              <a:rPr lang="zh-CN" altLang="en-US" sz="2400" dirty="0" smtClean="0"/>
              <a:t>设计</a:t>
            </a:r>
            <a:endParaRPr lang="zh-CN" altLang="en-US" sz="2400" dirty="0"/>
          </a:p>
        </p:txBody>
      </p:sp>
      <p:pic>
        <p:nvPicPr>
          <p:cNvPr id="2" name="图片 1"/>
          <p:cNvPicPr>
            <a:picLocks noChangeAspect="1"/>
          </p:cNvPicPr>
          <p:nvPr/>
        </p:nvPicPr>
        <p:blipFill>
          <a:blip r:embed="rId3"/>
          <a:stretch>
            <a:fillRect/>
          </a:stretch>
        </p:blipFill>
        <p:spPr>
          <a:xfrm>
            <a:off x="683568" y="555526"/>
            <a:ext cx="7632846" cy="4904610"/>
          </a:xfrm>
          <a:prstGeom prst="rect">
            <a:avLst/>
          </a:prstGeom>
        </p:spPr>
      </p:pic>
      <p:pic>
        <p:nvPicPr>
          <p:cNvPr id="3" name="图片 2"/>
          <p:cNvPicPr>
            <a:picLocks noChangeAspect="1"/>
          </p:cNvPicPr>
          <p:nvPr/>
        </p:nvPicPr>
        <p:blipFill>
          <a:blip r:embed="rId4"/>
          <a:stretch>
            <a:fillRect/>
          </a:stretch>
        </p:blipFill>
        <p:spPr>
          <a:xfrm>
            <a:off x="-23238" y="990797"/>
            <a:ext cx="9190476" cy="3161905"/>
          </a:xfrm>
          <a:prstGeom prst="rect">
            <a:avLst/>
          </a:prstGeom>
        </p:spPr>
      </p:pic>
      <p:pic>
        <p:nvPicPr>
          <p:cNvPr id="4" name="图片 3"/>
          <p:cNvPicPr>
            <a:picLocks noChangeAspect="1"/>
          </p:cNvPicPr>
          <p:nvPr/>
        </p:nvPicPr>
        <p:blipFill>
          <a:blip r:embed="rId5"/>
          <a:stretch>
            <a:fillRect/>
          </a:stretch>
        </p:blipFill>
        <p:spPr>
          <a:xfrm>
            <a:off x="179512" y="2130200"/>
            <a:ext cx="8861970" cy="1665686"/>
          </a:xfrm>
          <a:prstGeom prst="rect">
            <a:avLst/>
          </a:prstGeom>
        </p:spPr>
      </p:pic>
    </p:spTree>
    <p:extLst>
      <p:ext uri="{BB962C8B-B14F-4D97-AF65-F5344CB8AC3E}">
        <p14:creationId xmlns="" xmlns:p14="http://schemas.microsoft.com/office/powerpoint/2010/main" val="398203737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a:t>前</a:t>
            </a:r>
            <a:r>
              <a:rPr lang="zh-CN" altLang="en-US" sz="2400" dirty="0" smtClean="0"/>
              <a:t>后台代码的调用逻辑</a:t>
            </a:r>
            <a:endParaRPr lang="zh-CN" altLang="en-US" sz="2400" dirty="0"/>
          </a:p>
        </p:txBody>
      </p:sp>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95536" y="604692"/>
            <a:ext cx="8208912" cy="41993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51520" y="1604293"/>
            <a:ext cx="8640960" cy="1934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03706821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1000"/>
                                        <p:tgtEl>
                                          <p:spTgt spid="1027"/>
                                        </p:tgtEl>
                                      </p:cBhvr>
                                    </p:animEffect>
                                    <p:anim calcmode="lin" valueType="num">
                                      <p:cBhvr>
                                        <p:cTn id="8" dur="1000" fill="hold"/>
                                        <p:tgtEl>
                                          <p:spTgt spid="1027"/>
                                        </p:tgtEl>
                                        <p:attrNameLst>
                                          <p:attrName>ppt_x</p:attrName>
                                        </p:attrNameLst>
                                      </p:cBhvr>
                                      <p:tavLst>
                                        <p:tav tm="0">
                                          <p:val>
                                            <p:strVal val="#ppt_x"/>
                                          </p:val>
                                        </p:tav>
                                        <p:tav tm="100000">
                                          <p:val>
                                            <p:strVal val="#ppt_x"/>
                                          </p:val>
                                        </p:tav>
                                      </p:tavLst>
                                    </p:anim>
                                    <p:anim calcmode="lin" valueType="num">
                                      <p:cBhvr>
                                        <p:cTn id="9"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a:t>前后台代码的调用逻辑</a:t>
            </a:r>
          </a:p>
        </p:txBody>
      </p:sp>
      <p:sp>
        <p:nvSpPr>
          <p:cNvPr id="7" name="矩形 6"/>
          <p:cNvSpPr/>
          <p:nvPr/>
        </p:nvSpPr>
        <p:spPr>
          <a:xfrm>
            <a:off x="359532" y="771550"/>
            <a:ext cx="7848872" cy="3312368"/>
          </a:xfrm>
          <a:prstGeom prst="rect">
            <a:avLst/>
          </a:prstGeom>
          <a:solidFill>
            <a:srgbClr val="EA8A1C"/>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800" dirty="0" smtClean="0">
                <a:solidFill>
                  <a:srgbClr val="FFFFFF"/>
                </a:solidFill>
                <a:latin typeface="微软雅黑"/>
                <a:ea typeface="微软雅黑"/>
                <a:cs typeface="微软雅黑"/>
              </a:rPr>
              <a:t>注意</a:t>
            </a:r>
            <a:r>
              <a:rPr kumimoji="1" lang="en-US" altLang="zh-CN" sz="1800" dirty="0" smtClean="0">
                <a:solidFill>
                  <a:srgbClr val="FFFFFF"/>
                </a:solidFill>
                <a:latin typeface="微软雅黑"/>
                <a:ea typeface="微软雅黑"/>
                <a:cs typeface="微软雅黑"/>
              </a:rPr>
              <a:t>Action</a:t>
            </a:r>
            <a:r>
              <a:rPr kumimoji="1" lang="zh-CN" altLang="en-US" sz="1800" dirty="0" smtClean="0">
                <a:solidFill>
                  <a:srgbClr val="FFFFFF"/>
                </a:solidFill>
                <a:latin typeface="微软雅黑"/>
                <a:ea typeface="微软雅黑"/>
                <a:cs typeface="微软雅黑"/>
              </a:rPr>
              <a:t>及</a:t>
            </a:r>
            <a:r>
              <a:rPr kumimoji="1" lang="en-US" altLang="zh-CN" sz="1800" dirty="0" err="1" smtClean="0">
                <a:solidFill>
                  <a:srgbClr val="FFFFFF"/>
                </a:solidFill>
                <a:latin typeface="微软雅黑"/>
                <a:ea typeface="微软雅黑"/>
                <a:cs typeface="微软雅黑"/>
              </a:rPr>
              <a:t>ActionEvent</a:t>
            </a:r>
            <a:r>
              <a:rPr kumimoji="1" lang="zh-CN" altLang="en-US" sz="1800" dirty="0" smtClean="0">
                <a:solidFill>
                  <a:srgbClr val="FFFFFF"/>
                </a:solidFill>
                <a:latin typeface="微软雅黑"/>
                <a:ea typeface="微软雅黑"/>
                <a:cs typeface="微软雅黑"/>
              </a:rPr>
              <a:t>后缀</a:t>
            </a:r>
            <a:endParaRPr kumimoji="1" lang="en-US" altLang="zh-CN" sz="1800" dirty="0" smtClean="0">
              <a:solidFill>
                <a:srgbClr val="FFFFFF"/>
              </a:solidFill>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800" dirty="0" smtClean="0">
                <a:solidFill>
                  <a:srgbClr val="FFFFFF"/>
                </a:solidFill>
                <a:latin typeface="微软雅黑"/>
                <a:ea typeface="微软雅黑"/>
                <a:cs typeface="微软雅黑"/>
              </a:rPr>
              <a:t>事件中后台功能扩展</a:t>
            </a:r>
            <a:r>
              <a:rPr kumimoji="1" lang="en-US" altLang="zh-CN" sz="1800" dirty="0" smtClean="0">
                <a:solidFill>
                  <a:srgbClr val="FFFFFF"/>
                </a:solidFill>
                <a:latin typeface="微软雅黑"/>
                <a:ea typeface="微软雅黑"/>
                <a:cs typeface="微软雅黑"/>
              </a:rPr>
              <a:t>java</a:t>
            </a:r>
            <a:r>
              <a:rPr kumimoji="1" lang="zh-CN" altLang="en-US" sz="1800" dirty="0" smtClean="0">
                <a:solidFill>
                  <a:srgbClr val="FFFFFF"/>
                </a:solidFill>
                <a:latin typeface="微软雅黑"/>
                <a:ea typeface="微软雅黑"/>
                <a:cs typeface="微软雅黑"/>
              </a:rPr>
              <a:t>代码如何返回数据给前台</a:t>
            </a:r>
            <a:endParaRPr kumimoji="1" lang="en-US" altLang="zh-CN" sz="1800" dirty="0" smtClean="0">
              <a:solidFill>
                <a:srgbClr val="FFFFFF"/>
              </a:solidFill>
              <a:latin typeface="微软雅黑"/>
              <a:ea typeface="微软雅黑"/>
              <a:cs typeface="微软雅黑"/>
            </a:endParaRPr>
          </a:p>
          <a:p>
            <a:pPr marL="799562" lvl="1" indent="-342900" defTabSz="457200">
              <a:lnSpc>
                <a:spcPct val="120000"/>
              </a:lnSpc>
              <a:spcBef>
                <a:spcPct val="20000"/>
              </a:spcBef>
              <a:buSzPct val="100000"/>
              <a:buFont typeface="Arial"/>
              <a:buChar char="•"/>
            </a:pPr>
            <a:r>
              <a:rPr kumimoji="1" lang="en-US" altLang="zh-CN" sz="1800" dirty="0" err="1">
                <a:solidFill>
                  <a:srgbClr val="FFFFFF"/>
                </a:solidFill>
                <a:latin typeface="微软雅黑"/>
                <a:ea typeface="微软雅黑"/>
                <a:cs typeface="微软雅黑"/>
              </a:rPr>
              <a:t>modelMap.put</a:t>
            </a:r>
            <a:r>
              <a:rPr kumimoji="1" lang="en-US" altLang="zh-CN" sz="1800" dirty="0" smtClean="0">
                <a:solidFill>
                  <a:srgbClr val="FFFFFF"/>
                </a:solidFill>
                <a:latin typeface="微软雅黑"/>
                <a:ea typeface="微软雅黑"/>
                <a:cs typeface="微软雅黑"/>
              </a:rPr>
              <a:t>(“model</a:t>
            </a:r>
            <a:r>
              <a:rPr kumimoji="1" lang="zh-CN" altLang="en-US" sz="1800" dirty="0" smtClean="0">
                <a:solidFill>
                  <a:srgbClr val="FFFFFF"/>
                </a:solidFill>
                <a:latin typeface="微软雅黑"/>
                <a:ea typeface="微软雅黑"/>
                <a:cs typeface="微软雅黑"/>
              </a:rPr>
              <a:t>”</a:t>
            </a:r>
            <a:r>
              <a:rPr kumimoji="1" lang="en-US" altLang="zh-CN" sz="1800" dirty="0" smtClean="0">
                <a:solidFill>
                  <a:srgbClr val="FFFFFF"/>
                </a:solidFill>
                <a:latin typeface="微软雅黑"/>
                <a:ea typeface="微软雅黑"/>
                <a:cs typeface="微软雅黑"/>
              </a:rPr>
              <a:t>)</a:t>
            </a:r>
            <a:endParaRPr kumimoji="1" lang="en-US" altLang="zh-CN" sz="1800" dirty="0">
              <a:solidFill>
                <a:srgbClr val="FFFFFF"/>
              </a:solidFill>
              <a:latin typeface="微软雅黑"/>
              <a:ea typeface="微软雅黑"/>
              <a:cs typeface="微软雅黑"/>
            </a:endParaRPr>
          </a:p>
          <a:p>
            <a:pPr marL="799562" lvl="1" indent="-342900" defTabSz="457200">
              <a:lnSpc>
                <a:spcPct val="120000"/>
              </a:lnSpc>
              <a:spcBef>
                <a:spcPct val="20000"/>
              </a:spcBef>
              <a:buSzPct val="100000"/>
              <a:buFont typeface="Arial"/>
              <a:buChar char="•"/>
            </a:pPr>
            <a:r>
              <a:rPr kumimoji="1" lang="en-US" altLang="zh-CN" sz="1800" dirty="0" err="1">
                <a:solidFill>
                  <a:srgbClr val="FFFFFF"/>
                </a:solidFill>
                <a:latin typeface="微软雅黑"/>
                <a:ea typeface="微软雅黑"/>
                <a:cs typeface="微软雅黑"/>
              </a:rPr>
              <a:t>modelMap.put</a:t>
            </a:r>
            <a:r>
              <a:rPr kumimoji="1" lang="en-US" altLang="zh-CN" sz="1800" dirty="0" smtClean="0">
                <a:solidFill>
                  <a:srgbClr val="FFFFFF"/>
                </a:solidFill>
                <a:latin typeface="微软雅黑"/>
                <a:ea typeface="微软雅黑"/>
                <a:cs typeface="微软雅黑"/>
              </a:rPr>
              <a:t>(“</a:t>
            </a:r>
            <a:r>
              <a:rPr kumimoji="1" lang="en-US" altLang="zh-CN" sz="1800" dirty="0" err="1" smtClean="0">
                <a:solidFill>
                  <a:srgbClr val="FFFFFF"/>
                </a:solidFill>
                <a:latin typeface="微软雅黑"/>
                <a:ea typeface="微软雅黑"/>
                <a:cs typeface="微软雅黑"/>
              </a:rPr>
              <a:t>initData</a:t>
            </a:r>
            <a:r>
              <a:rPr kumimoji="1" lang="zh-CN" altLang="en-US" sz="1800" dirty="0" smtClean="0">
                <a:solidFill>
                  <a:srgbClr val="FFFFFF"/>
                </a:solidFill>
                <a:latin typeface="微软雅黑"/>
                <a:ea typeface="微软雅黑"/>
                <a:cs typeface="微软雅黑"/>
              </a:rPr>
              <a:t>”</a:t>
            </a:r>
            <a:r>
              <a:rPr kumimoji="1" lang="en-US" altLang="zh-CN" sz="1800" dirty="0" smtClean="0">
                <a:solidFill>
                  <a:srgbClr val="FFFFFF"/>
                </a:solidFill>
                <a:latin typeface="微软雅黑"/>
                <a:ea typeface="微软雅黑"/>
                <a:cs typeface="微软雅黑"/>
              </a:rPr>
              <a:t>)</a:t>
            </a:r>
            <a:endParaRPr kumimoji="1" lang="en-US" altLang="zh-CN" sz="1800" dirty="0">
              <a:solidFill>
                <a:srgbClr val="FFFFFF"/>
              </a:solidFill>
              <a:latin typeface="微软雅黑"/>
              <a:ea typeface="微软雅黑"/>
              <a:cs typeface="微软雅黑"/>
            </a:endParaRPr>
          </a:p>
        </p:txBody>
      </p:sp>
    </p:spTree>
    <p:extLst>
      <p:ext uri="{BB962C8B-B14F-4D97-AF65-F5344CB8AC3E}">
        <p14:creationId xmlns="" xmlns:p14="http://schemas.microsoft.com/office/powerpoint/2010/main" val="1400338805"/>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2b2a8c1e1899c82e6189e4e2fc31c8512bf1"/>
</p:tagLst>
</file>

<file path=ppt/theme/theme1.xml><?xml version="1.0" encoding="utf-8"?>
<a:theme xmlns:a="http://schemas.openxmlformats.org/drawingml/2006/main" name="①绝密（16：9_密级模版）">
  <a:themeElements>
    <a:clrScheme name="kingdee">
      <a:dk1>
        <a:srgbClr val="000000"/>
      </a:dk1>
      <a:lt1>
        <a:srgbClr val="FFFFFF"/>
      </a:lt1>
      <a:dk2>
        <a:srgbClr val="000000"/>
      </a:dk2>
      <a:lt2>
        <a:srgbClr val="404040"/>
      </a:lt2>
      <a:accent1>
        <a:srgbClr val="0060C0"/>
      </a:accent1>
      <a:accent2>
        <a:srgbClr val="003B76"/>
      </a:accent2>
      <a:accent3>
        <a:srgbClr val="FFFFFF"/>
      </a:accent3>
      <a:accent4>
        <a:srgbClr val="000000"/>
      </a:accent4>
      <a:accent5>
        <a:srgbClr val="AAB6DC"/>
      </a:accent5>
      <a:accent6>
        <a:srgbClr val="00356A"/>
      </a:accent6>
      <a:hlink>
        <a:srgbClr val="FF9900"/>
      </a:hlink>
      <a:folHlink>
        <a:srgbClr val="CC000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①绝密（16：9_密级模版）.potm</Template>
  <TotalTime>17640</TotalTime>
  <Words>2219</Words>
  <Application>Microsoft Office PowerPoint</Application>
  <PresentationFormat>全屏显示(16:9)</PresentationFormat>
  <Paragraphs>459</Paragraphs>
  <Slides>48</Slides>
  <Notes>48</Notes>
  <HiddenSlides>1</HiddenSlides>
  <MMClips>0</MMClips>
  <ScaleCrop>false</ScaleCrop>
  <HeadingPairs>
    <vt:vector size="4" baseType="variant">
      <vt:variant>
        <vt:lpstr>主题</vt:lpstr>
      </vt:variant>
      <vt:variant>
        <vt:i4>1</vt:i4>
      </vt:variant>
      <vt:variant>
        <vt:lpstr>幻灯片标题</vt:lpstr>
      </vt:variant>
      <vt:variant>
        <vt:i4>48</vt:i4>
      </vt:variant>
    </vt:vector>
  </HeadingPairs>
  <TitlesOfParts>
    <vt:vector size="49" baseType="lpstr">
      <vt:lpstr>①绝密（16：9_密级模版）</vt:lpstr>
      <vt:lpstr>EAS820 Web开发培训                                 ---进阶篇 </vt:lpstr>
      <vt:lpstr>目录</vt:lpstr>
      <vt:lpstr>培训目标六大增长动力：财务共享推广策略</vt:lpstr>
      <vt:lpstr>WEB页面的布局设计--标准编辑页面</vt:lpstr>
      <vt:lpstr>eventbus的概念</vt:lpstr>
      <vt:lpstr>前台代码设计</vt:lpstr>
      <vt:lpstr>后台代码设计</vt:lpstr>
      <vt:lpstr>前后台代码的调用逻辑</vt:lpstr>
      <vt:lpstr>前后台代码的调用逻辑</vt:lpstr>
      <vt:lpstr>如何主动触发一个事件或功能</vt:lpstr>
      <vt:lpstr>Web页面打开时总体执行流程</vt:lpstr>
      <vt:lpstr>编辑类型页面打开时业务可插入事件执行时序图</vt:lpstr>
      <vt:lpstr>幻灯片 13</vt:lpstr>
      <vt:lpstr>编辑页面提交时业务可插入事件执行时序图</vt:lpstr>
      <vt:lpstr>幻灯片 15</vt:lpstr>
      <vt:lpstr>后台代码设计--WEB Server层代码部署</vt:lpstr>
      <vt:lpstr>调试基础介绍</vt:lpstr>
      <vt:lpstr>调试技巧---（Chrome调试）</vt:lpstr>
      <vt:lpstr>调试技巧---（Chrome调试）</vt:lpstr>
      <vt:lpstr>调试技巧---（Chrome调试）</vt:lpstr>
      <vt:lpstr>调试技巧---（Chrome调试）</vt:lpstr>
      <vt:lpstr>调试技巧---（Chrome调试）</vt:lpstr>
      <vt:lpstr>调试技巧---（IE调试）</vt:lpstr>
      <vt:lpstr>调试技巧---（IE调试）</vt:lpstr>
      <vt:lpstr>调试技巧---（IE调试）</vt:lpstr>
      <vt:lpstr>调试技巧---（IE调试）</vt:lpstr>
      <vt:lpstr>调试技巧---（Fiddler）</vt:lpstr>
      <vt:lpstr>调试技巧---（Fiddler）</vt:lpstr>
      <vt:lpstr>调试技巧---（Fiddler）</vt:lpstr>
      <vt:lpstr>调试技巧---（Fiddler）</vt:lpstr>
      <vt:lpstr>调试技巧---（常用JS调试入口）</vt:lpstr>
      <vt:lpstr>调试技巧---（常用JS调试入口）</vt:lpstr>
      <vt:lpstr>调试技巧---（常用JS调试入口）</vt:lpstr>
      <vt:lpstr>调试技巧---（常用JS调试入口）</vt:lpstr>
      <vt:lpstr>调试技巧---（常用JS调试入口）</vt:lpstr>
      <vt:lpstr>调试技巧---（常用JS调试入口）</vt:lpstr>
      <vt:lpstr>调试技巧---（常用JS调试入口）</vt:lpstr>
      <vt:lpstr>调试技巧---（常用JS调试入口）</vt:lpstr>
      <vt:lpstr>调试技巧---（常用JS调试入口）</vt:lpstr>
      <vt:lpstr>调试技巧---（常用JS调试入口）</vt:lpstr>
      <vt:lpstr>调试技巧---（常用JS调试入口）</vt:lpstr>
      <vt:lpstr>调试技巧---（简单调试案例演示）</vt:lpstr>
      <vt:lpstr>调试技巧---（简单调试案例演示）</vt:lpstr>
      <vt:lpstr>调试技巧---（简单调试案例演示）</vt:lpstr>
      <vt:lpstr>调试技巧---（简单调试案例演示）</vt:lpstr>
      <vt:lpstr>调试方法介绍—java调试</vt:lpstr>
      <vt:lpstr>幻灯片 47</vt:lpstr>
      <vt:lpstr>特别声明</vt:lpstr>
    </vt:vector>
  </TitlesOfParts>
  <Company>kingdee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EAS820 Web开发培训3_进阶篇</dc:title>
  <dc:creator>kingdee</dc:creator>
  <cp:lastModifiedBy>RD_laihua_fan</cp:lastModifiedBy>
  <cp:revision>925</cp:revision>
  <dcterms:created xsi:type="dcterms:W3CDTF">2012-04-19T08:27:40Z</dcterms:created>
  <dcterms:modified xsi:type="dcterms:W3CDTF">2016-06-22T03:51:07Z</dcterms:modified>
</cp:coreProperties>
</file>