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diagrams/layout3.xml" ContentType="application/vnd.openxmlformats-officedocument.drawingml.diagram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diagrams/data3.xml" ContentType="application/vnd.openxmlformats-officedocument.drawingml.diagramData+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542" r:id="rId1"/>
  </p:sldMasterIdLst>
  <p:notesMasterIdLst>
    <p:notesMasterId r:id="rId46"/>
  </p:notesMasterIdLst>
  <p:handoutMasterIdLst>
    <p:handoutMasterId r:id="rId47"/>
  </p:handoutMasterIdLst>
  <p:sldIdLst>
    <p:sldId id="1275" r:id="rId2"/>
    <p:sldId id="1265" r:id="rId3"/>
    <p:sldId id="1266" r:id="rId4"/>
    <p:sldId id="1276" r:id="rId5"/>
    <p:sldId id="1280" r:id="rId6"/>
    <p:sldId id="1277" r:id="rId7"/>
    <p:sldId id="1278" r:id="rId8"/>
    <p:sldId id="1279" r:id="rId9"/>
    <p:sldId id="1295" r:id="rId10"/>
    <p:sldId id="1282" r:id="rId11"/>
    <p:sldId id="1287" r:id="rId12"/>
    <p:sldId id="1289" r:id="rId13"/>
    <p:sldId id="1291" r:id="rId14"/>
    <p:sldId id="1292" r:id="rId15"/>
    <p:sldId id="1316" r:id="rId16"/>
    <p:sldId id="1317" r:id="rId17"/>
    <p:sldId id="1318" r:id="rId18"/>
    <p:sldId id="1342" r:id="rId19"/>
    <p:sldId id="1321" r:id="rId20"/>
    <p:sldId id="1322" r:id="rId21"/>
    <p:sldId id="1323" r:id="rId22"/>
    <p:sldId id="1301" r:id="rId23"/>
    <p:sldId id="1324" r:id="rId24"/>
    <p:sldId id="1305" r:id="rId25"/>
    <p:sldId id="1328" r:id="rId26"/>
    <p:sldId id="1306" r:id="rId27"/>
    <p:sldId id="1309" r:id="rId28"/>
    <p:sldId id="1310" r:id="rId29"/>
    <p:sldId id="1329" r:id="rId30"/>
    <p:sldId id="1341" r:id="rId31"/>
    <p:sldId id="1330" r:id="rId32"/>
    <p:sldId id="1340" r:id="rId33"/>
    <p:sldId id="1343" r:id="rId34"/>
    <p:sldId id="1315" r:id="rId35"/>
    <p:sldId id="1331" r:id="rId36"/>
    <p:sldId id="1332" r:id="rId37"/>
    <p:sldId id="1333" r:id="rId38"/>
    <p:sldId id="1334" r:id="rId39"/>
    <p:sldId id="1335" r:id="rId40"/>
    <p:sldId id="1336" r:id="rId41"/>
    <p:sldId id="1337" r:id="rId42"/>
    <p:sldId id="1338" r:id="rId43"/>
    <p:sldId id="284" r:id="rId44"/>
    <p:sldId id="878" r:id="rId45"/>
  </p:sldIdLst>
  <p:sldSz cx="9144000" cy="5143500" type="screen16x9"/>
  <p:notesSz cx="6858000" cy="9144000"/>
  <p:custDataLst>
    <p:tags r:id="rId48"/>
  </p:custDataLst>
  <p:defaultTextStyle>
    <a:defPPr>
      <a:defRPr lang="zh-CN"/>
    </a:defPPr>
    <a:lvl1pPr algn="l" rtl="0" fontAlgn="base">
      <a:spcBef>
        <a:spcPct val="0"/>
      </a:spcBef>
      <a:spcAft>
        <a:spcPct val="0"/>
      </a:spcAft>
      <a:defRPr sz="2000" kern="1200">
        <a:solidFill>
          <a:schemeClr val="tx1"/>
        </a:solidFill>
        <a:latin typeface="宋体" charset="-122"/>
        <a:ea typeface="宋体" charset="-122"/>
        <a:cs typeface="+mn-cs"/>
      </a:defRPr>
    </a:lvl1pPr>
    <a:lvl2pPr marL="456662" algn="l" rtl="0" fontAlgn="base">
      <a:spcBef>
        <a:spcPct val="0"/>
      </a:spcBef>
      <a:spcAft>
        <a:spcPct val="0"/>
      </a:spcAft>
      <a:defRPr sz="2000" kern="1200">
        <a:solidFill>
          <a:schemeClr val="tx1"/>
        </a:solidFill>
        <a:latin typeface="宋体" charset="-122"/>
        <a:ea typeface="宋体" charset="-122"/>
        <a:cs typeface="+mn-cs"/>
      </a:defRPr>
    </a:lvl2pPr>
    <a:lvl3pPr marL="913388" algn="l" rtl="0" fontAlgn="base">
      <a:spcBef>
        <a:spcPct val="0"/>
      </a:spcBef>
      <a:spcAft>
        <a:spcPct val="0"/>
      </a:spcAft>
      <a:defRPr sz="2000" kern="1200">
        <a:solidFill>
          <a:schemeClr val="tx1"/>
        </a:solidFill>
        <a:latin typeface="宋体" charset="-122"/>
        <a:ea typeface="宋体" charset="-122"/>
        <a:cs typeface="+mn-cs"/>
      </a:defRPr>
    </a:lvl3pPr>
    <a:lvl4pPr marL="1370070" algn="l" rtl="0" fontAlgn="base">
      <a:spcBef>
        <a:spcPct val="0"/>
      </a:spcBef>
      <a:spcAft>
        <a:spcPct val="0"/>
      </a:spcAft>
      <a:defRPr sz="2000" kern="1200">
        <a:solidFill>
          <a:schemeClr val="tx1"/>
        </a:solidFill>
        <a:latin typeface="宋体" charset="-122"/>
        <a:ea typeface="宋体" charset="-122"/>
        <a:cs typeface="+mn-cs"/>
      </a:defRPr>
    </a:lvl4pPr>
    <a:lvl5pPr marL="1826774" algn="l" rtl="0" fontAlgn="base">
      <a:spcBef>
        <a:spcPct val="0"/>
      </a:spcBef>
      <a:spcAft>
        <a:spcPct val="0"/>
      </a:spcAft>
      <a:defRPr sz="2000" kern="1200">
        <a:solidFill>
          <a:schemeClr val="tx1"/>
        </a:solidFill>
        <a:latin typeface="宋体" charset="-122"/>
        <a:ea typeface="宋体" charset="-122"/>
        <a:cs typeface="+mn-cs"/>
      </a:defRPr>
    </a:lvl5pPr>
    <a:lvl6pPr marL="2283435" algn="l" defTabSz="913388" rtl="0" eaLnBrk="1" latinLnBrk="0" hangingPunct="1">
      <a:defRPr sz="2000" kern="1200">
        <a:solidFill>
          <a:schemeClr val="tx1"/>
        </a:solidFill>
        <a:latin typeface="宋体" charset="-122"/>
        <a:ea typeface="宋体" charset="-122"/>
        <a:cs typeface="+mn-cs"/>
      </a:defRPr>
    </a:lvl6pPr>
    <a:lvl7pPr marL="2740097" algn="l" defTabSz="913388" rtl="0" eaLnBrk="1" latinLnBrk="0" hangingPunct="1">
      <a:defRPr sz="2000" kern="1200">
        <a:solidFill>
          <a:schemeClr val="tx1"/>
        </a:solidFill>
        <a:latin typeface="宋体" charset="-122"/>
        <a:ea typeface="宋体" charset="-122"/>
        <a:cs typeface="+mn-cs"/>
      </a:defRPr>
    </a:lvl7pPr>
    <a:lvl8pPr marL="3196800" algn="l" defTabSz="913388" rtl="0" eaLnBrk="1" latinLnBrk="0" hangingPunct="1">
      <a:defRPr sz="2000" kern="1200">
        <a:solidFill>
          <a:schemeClr val="tx1"/>
        </a:solidFill>
        <a:latin typeface="宋体" charset="-122"/>
        <a:ea typeface="宋体" charset="-122"/>
        <a:cs typeface="+mn-cs"/>
      </a:defRPr>
    </a:lvl8pPr>
    <a:lvl9pPr marL="3653491" algn="l" defTabSz="913388" rtl="0" eaLnBrk="1" latinLnBrk="0" hangingPunct="1">
      <a:defRPr sz="2000" kern="1200">
        <a:solidFill>
          <a:schemeClr val="tx1"/>
        </a:solidFill>
        <a:latin typeface="宋体" charset="-122"/>
        <a:ea typeface="宋体" charset="-122"/>
        <a:cs typeface="+mn-cs"/>
      </a:defRPr>
    </a:lvl9pPr>
  </p:defaultTextStyle>
  <p:extLst>
    <p:ext uri="{EFAFB233-063F-42B5-8137-9DF3F51BA10A}">
      <p15:sldGuideLst xmlns="" xmlns:p15="http://schemas.microsoft.com/office/powerpoint/2012/main">
        <p15:guide id="1" orient="horz" pos="3162">
          <p15:clr>
            <a:srgbClr val="A4A3A4"/>
          </p15:clr>
        </p15:guide>
        <p15:guide id="2" pos="551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webPr encoding="gb2312"/>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FFFF"/>
    <a:srgbClr val="FF9900"/>
    <a:srgbClr val="FF6600"/>
    <a:srgbClr val="002C59"/>
    <a:srgbClr val="005092"/>
    <a:srgbClr val="FFCC99"/>
    <a:srgbClr val="FFFF00"/>
    <a:srgbClr val="558ED5"/>
    <a:srgbClr val="663300"/>
    <a:srgbClr val="0033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5BE263C-DBD7-4A20-BB59-AAB30ACAA65A}" styleName="中度样式 3 - 强调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27102A9-8310-4765-A935-A1911B00CA55}" styleName="浅色样式 1 - 强调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699" autoAdjust="0"/>
    <p:restoredTop sz="81115" autoAdjust="0"/>
  </p:normalViewPr>
  <p:slideViewPr>
    <p:cSldViewPr>
      <p:cViewPr varScale="1">
        <p:scale>
          <a:sx n="105" d="100"/>
          <a:sy n="105" d="100"/>
        </p:scale>
        <p:origin x="-102" y="-180"/>
      </p:cViewPr>
      <p:guideLst>
        <p:guide orient="horz" pos="3162"/>
        <p:guide pos="551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1661" y="-6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C28028-75D6-4865-8228-4CE01E8FF619}" type="doc">
      <dgm:prSet loTypeId="urn:microsoft.com/office/officeart/2005/8/layout/equation1" loCatId="relationship" qsTypeId="urn:microsoft.com/office/officeart/2005/8/quickstyle/simple1" qsCatId="simple" csTypeId="urn:microsoft.com/office/officeart/2005/8/colors/accent1_2" csCatId="accent1" phldr="1"/>
      <dgm:spPr/>
    </dgm:pt>
    <dgm:pt modelId="{AB559E6C-61A4-41D6-A019-4CA572CB6D26}">
      <dgm:prSet phldrT="[文本]"/>
      <dgm:spPr/>
      <dgm:t>
        <a:bodyPr/>
        <a:lstStyle/>
        <a:p>
          <a:r>
            <a:rPr lang="zh-CN" altLang="en-US" dirty="0" smtClean="0">
              <a:solidFill>
                <a:schemeClr val="tx1"/>
              </a:solidFill>
            </a:rPr>
            <a:t>测试环境</a:t>
          </a:r>
          <a:endParaRPr lang="zh-CN" altLang="en-US" dirty="0">
            <a:solidFill>
              <a:schemeClr val="tx1"/>
            </a:solidFill>
          </a:endParaRPr>
        </a:p>
      </dgm:t>
    </dgm:pt>
    <dgm:pt modelId="{0782CBA9-6781-4CF6-9921-C2E23A6A8AB6}" type="parTrans" cxnId="{EFA2A772-306C-4EA3-97F3-0C546B37200D}">
      <dgm:prSet/>
      <dgm:spPr/>
      <dgm:t>
        <a:bodyPr/>
        <a:lstStyle/>
        <a:p>
          <a:endParaRPr lang="zh-CN" altLang="en-US">
            <a:solidFill>
              <a:schemeClr val="tx1"/>
            </a:solidFill>
          </a:endParaRPr>
        </a:p>
      </dgm:t>
    </dgm:pt>
    <dgm:pt modelId="{B57AE71B-2AFF-4EFE-8EA0-06D0CBC255DA}" type="sibTrans" cxnId="{EFA2A772-306C-4EA3-97F3-0C546B37200D}">
      <dgm:prSet/>
      <dgm:spPr/>
      <dgm:t>
        <a:bodyPr/>
        <a:lstStyle/>
        <a:p>
          <a:endParaRPr lang="zh-CN" altLang="en-US">
            <a:solidFill>
              <a:schemeClr val="tx1"/>
            </a:solidFill>
          </a:endParaRPr>
        </a:p>
      </dgm:t>
    </dgm:pt>
    <dgm:pt modelId="{AD8E8EF5-C7E7-4F4D-B339-85E9E094FA16}">
      <dgm:prSet phldrT="[文本]"/>
      <dgm:spPr/>
      <dgm:t>
        <a:bodyPr/>
        <a:lstStyle/>
        <a:p>
          <a:r>
            <a:rPr lang="zh-CN" altLang="en-US" dirty="0" smtClean="0">
              <a:solidFill>
                <a:schemeClr val="tx1"/>
              </a:solidFill>
            </a:rPr>
            <a:t>正式环境</a:t>
          </a:r>
          <a:endParaRPr lang="zh-CN" altLang="en-US" dirty="0">
            <a:solidFill>
              <a:schemeClr val="tx1"/>
            </a:solidFill>
          </a:endParaRPr>
        </a:p>
      </dgm:t>
    </dgm:pt>
    <dgm:pt modelId="{BA67D5AF-34ED-44DA-B0EB-C4CBCF1D3F6B}" type="parTrans" cxnId="{6A8DFA8E-F5AD-4FA4-B222-8999D55113C2}">
      <dgm:prSet/>
      <dgm:spPr/>
      <dgm:t>
        <a:bodyPr/>
        <a:lstStyle/>
        <a:p>
          <a:endParaRPr lang="zh-CN" altLang="en-US">
            <a:solidFill>
              <a:schemeClr val="tx1"/>
            </a:solidFill>
          </a:endParaRPr>
        </a:p>
      </dgm:t>
    </dgm:pt>
    <dgm:pt modelId="{B7BE964E-44FB-4707-9B0E-1F5880D9AE46}" type="sibTrans" cxnId="{6A8DFA8E-F5AD-4FA4-B222-8999D55113C2}">
      <dgm:prSet/>
      <dgm:spPr/>
      <dgm:t>
        <a:bodyPr/>
        <a:lstStyle/>
        <a:p>
          <a:endParaRPr lang="zh-CN" altLang="en-US">
            <a:solidFill>
              <a:schemeClr val="tx1"/>
            </a:solidFill>
          </a:endParaRPr>
        </a:p>
      </dgm:t>
    </dgm:pt>
    <dgm:pt modelId="{9056FF6A-4EDA-460E-B369-4B395974CB08}">
      <dgm:prSet custT="1"/>
      <dgm:spPr/>
      <dgm:t>
        <a:bodyPr/>
        <a:lstStyle/>
        <a:p>
          <a:r>
            <a:rPr lang="zh-CN" altLang="en-US" sz="1000" dirty="0" smtClean="0">
              <a:solidFill>
                <a:schemeClr val="tx1"/>
              </a:solidFill>
            </a:rPr>
            <a:t>本地</a:t>
          </a:r>
          <a:r>
            <a:rPr lang="en-US" altLang="zh-CN" sz="1000" dirty="0" smtClean="0">
              <a:solidFill>
                <a:schemeClr val="tx1"/>
              </a:solidFill>
            </a:rPr>
            <a:t>BIM</a:t>
          </a:r>
          <a:r>
            <a:rPr lang="zh-CN" altLang="en-US" sz="1000" dirty="0" smtClean="0">
              <a:solidFill>
                <a:schemeClr val="tx1"/>
              </a:solidFill>
            </a:rPr>
            <a:t>远程调试</a:t>
          </a:r>
          <a:endParaRPr lang="zh-CN" altLang="en-US" sz="1000" dirty="0">
            <a:solidFill>
              <a:schemeClr val="tx1"/>
            </a:solidFill>
          </a:endParaRPr>
        </a:p>
      </dgm:t>
    </dgm:pt>
    <dgm:pt modelId="{67C489F4-0C99-46A8-9988-64307346F0C9}" type="parTrans" cxnId="{B758C578-50C9-4090-B6A6-E09C069B9D9D}">
      <dgm:prSet/>
      <dgm:spPr/>
      <dgm:t>
        <a:bodyPr/>
        <a:lstStyle/>
        <a:p>
          <a:endParaRPr lang="zh-CN" altLang="en-US">
            <a:solidFill>
              <a:schemeClr val="tx1"/>
            </a:solidFill>
          </a:endParaRPr>
        </a:p>
      </dgm:t>
    </dgm:pt>
    <dgm:pt modelId="{0B227E28-99C7-48B6-BD79-D8F7D53F4722}" type="sibTrans" cxnId="{B758C578-50C9-4090-B6A6-E09C069B9D9D}">
      <dgm:prSet/>
      <dgm:spPr/>
      <dgm:t>
        <a:bodyPr/>
        <a:lstStyle/>
        <a:p>
          <a:endParaRPr lang="zh-CN" altLang="en-US">
            <a:solidFill>
              <a:schemeClr val="tx1"/>
            </a:solidFill>
          </a:endParaRPr>
        </a:p>
      </dgm:t>
    </dgm:pt>
    <dgm:pt modelId="{FDF4232C-33C4-4045-980A-D4FBE5F37906}" type="pres">
      <dgm:prSet presAssocID="{03C28028-75D6-4865-8228-4CE01E8FF619}" presName="linearFlow" presStyleCnt="0">
        <dgm:presLayoutVars>
          <dgm:dir/>
          <dgm:resizeHandles val="exact"/>
        </dgm:presLayoutVars>
      </dgm:prSet>
      <dgm:spPr/>
    </dgm:pt>
    <dgm:pt modelId="{F730C731-CEFD-4D97-9F05-24AFECB58A46}" type="pres">
      <dgm:prSet presAssocID="{9056FF6A-4EDA-460E-B369-4B395974CB08}" presName="node" presStyleLbl="node1" presStyleIdx="0" presStyleCnt="3">
        <dgm:presLayoutVars>
          <dgm:bulletEnabled val="1"/>
        </dgm:presLayoutVars>
      </dgm:prSet>
      <dgm:spPr/>
      <dgm:t>
        <a:bodyPr/>
        <a:lstStyle/>
        <a:p>
          <a:endParaRPr lang="zh-CN" altLang="en-US"/>
        </a:p>
      </dgm:t>
    </dgm:pt>
    <dgm:pt modelId="{2FD7E17E-0567-4DE4-9DE4-F733DC43BE0C}" type="pres">
      <dgm:prSet presAssocID="{0B227E28-99C7-48B6-BD79-D8F7D53F4722}" presName="spacerL" presStyleCnt="0"/>
      <dgm:spPr/>
    </dgm:pt>
    <dgm:pt modelId="{DD208AC5-4EDE-48CA-B50D-78D4603648A4}" type="pres">
      <dgm:prSet presAssocID="{0B227E28-99C7-48B6-BD79-D8F7D53F4722}" presName="sibTrans" presStyleLbl="sibTrans2D1" presStyleIdx="0" presStyleCnt="2"/>
      <dgm:spPr/>
      <dgm:t>
        <a:bodyPr/>
        <a:lstStyle/>
        <a:p>
          <a:endParaRPr lang="zh-CN" altLang="en-US"/>
        </a:p>
      </dgm:t>
    </dgm:pt>
    <dgm:pt modelId="{B4BE56AF-89A9-4E87-A0F4-564DA9994EDD}" type="pres">
      <dgm:prSet presAssocID="{0B227E28-99C7-48B6-BD79-D8F7D53F4722}" presName="spacerR" presStyleCnt="0"/>
      <dgm:spPr/>
    </dgm:pt>
    <dgm:pt modelId="{940DB42C-73BC-434C-BA65-27BDECD9456E}" type="pres">
      <dgm:prSet presAssocID="{AB559E6C-61A4-41D6-A019-4CA572CB6D26}" presName="node" presStyleLbl="node1" presStyleIdx="1" presStyleCnt="3">
        <dgm:presLayoutVars>
          <dgm:bulletEnabled val="1"/>
        </dgm:presLayoutVars>
      </dgm:prSet>
      <dgm:spPr/>
      <dgm:t>
        <a:bodyPr/>
        <a:lstStyle/>
        <a:p>
          <a:endParaRPr lang="zh-CN" altLang="en-US"/>
        </a:p>
      </dgm:t>
    </dgm:pt>
    <dgm:pt modelId="{1E2807DE-54FD-4CA4-BA9E-F35FB869717A}" type="pres">
      <dgm:prSet presAssocID="{B57AE71B-2AFF-4EFE-8EA0-06D0CBC255DA}" presName="spacerL" presStyleCnt="0"/>
      <dgm:spPr/>
    </dgm:pt>
    <dgm:pt modelId="{DEB24BDB-8694-45B4-876E-DD64BC762F42}" type="pres">
      <dgm:prSet presAssocID="{B57AE71B-2AFF-4EFE-8EA0-06D0CBC255DA}" presName="sibTrans" presStyleLbl="sibTrans2D1" presStyleIdx="1" presStyleCnt="2"/>
      <dgm:spPr>
        <a:prstGeom prst="mathPlus">
          <a:avLst/>
        </a:prstGeom>
      </dgm:spPr>
      <dgm:t>
        <a:bodyPr/>
        <a:lstStyle/>
        <a:p>
          <a:endParaRPr lang="zh-CN" altLang="en-US"/>
        </a:p>
      </dgm:t>
    </dgm:pt>
    <dgm:pt modelId="{0832ED1D-44B2-463A-BB61-720CB4280F76}" type="pres">
      <dgm:prSet presAssocID="{B57AE71B-2AFF-4EFE-8EA0-06D0CBC255DA}" presName="spacerR" presStyleCnt="0"/>
      <dgm:spPr/>
    </dgm:pt>
    <dgm:pt modelId="{DD7DA33D-4CE6-4C09-BF13-849560817E78}" type="pres">
      <dgm:prSet presAssocID="{AD8E8EF5-C7E7-4F4D-B339-85E9E094FA16}" presName="node" presStyleLbl="node1" presStyleIdx="2" presStyleCnt="3">
        <dgm:presLayoutVars>
          <dgm:bulletEnabled val="1"/>
        </dgm:presLayoutVars>
      </dgm:prSet>
      <dgm:spPr/>
      <dgm:t>
        <a:bodyPr/>
        <a:lstStyle/>
        <a:p>
          <a:endParaRPr lang="zh-CN" altLang="en-US"/>
        </a:p>
      </dgm:t>
    </dgm:pt>
  </dgm:ptLst>
  <dgm:cxnLst>
    <dgm:cxn modelId="{CBB27067-4BE6-4081-91C5-42047515290E}" type="presOf" srcId="{AB559E6C-61A4-41D6-A019-4CA572CB6D26}" destId="{940DB42C-73BC-434C-BA65-27BDECD9456E}" srcOrd="0" destOrd="0" presId="urn:microsoft.com/office/officeart/2005/8/layout/equation1"/>
    <dgm:cxn modelId="{644A8D7B-0054-477E-800E-7B50B5D4FDDA}" type="presOf" srcId="{B57AE71B-2AFF-4EFE-8EA0-06D0CBC255DA}" destId="{DEB24BDB-8694-45B4-876E-DD64BC762F42}" srcOrd="0" destOrd="0" presId="urn:microsoft.com/office/officeart/2005/8/layout/equation1"/>
    <dgm:cxn modelId="{B758C578-50C9-4090-B6A6-E09C069B9D9D}" srcId="{03C28028-75D6-4865-8228-4CE01E8FF619}" destId="{9056FF6A-4EDA-460E-B369-4B395974CB08}" srcOrd="0" destOrd="0" parTransId="{67C489F4-0C99-46A8-9988-64307346F0C9}" sibTransId="{0B227E28-99C7-48B6-BD79-D8F7D53F4722}"/>
    <dgm:cxn modelId="{462379F6-CA03-4886-A0F9-0CE9F86818D4}" type="presOf" srcId="{9056FF6A-4EDA-460E-B369-4B395974CB08}" destId="{F730C731-CEFD-4D97-9F05-24AFECB58A46}" srcOrd="0" destOrd="0" presId="urn:microsoft.com/office/officeart/2005/8/layout/equation1"/>
    <dgm:cxn modelId="{6A8DFA8E-F5AD-4FA4-B222-8999D55113C2}" srcId="{03C28028-75D6-4865-8228-4CE01E8FF619}" destId="{AD8E8EF5-C7E7-4F4D-B339-85E9E094FA16}" srcOrd="2" destOrd="0" parTransId="{BA67D5AF-34ED-44DA-B0EB-C4CBCF1D3F6B}" sibTransId="{B7BE964E-44FB-4707-9B0E-1F5880D9AE46}"/>
    <dgm:cxn modelId="{278394BB-544C-4234-9DA3-C2AE5AE0E668}" type="presOf" srcId="{03C28028-75D6-4865-8228-4CE01E8FF619}" destId="{FDF4232C-33C4-4045-980A-D4FBE5F37906}" srcOrd="0" destOrd="0" presId="urn:microsoft.com/office/officeart/2005/8/layout/equation1"/>
    <dgm:cxn modelId="{B07CF522-F900-4547-ABF6-1BD1C18F9D84}" type="presOf" srcId="{AD8E8EF5-C7E7-4F4D-B339-85E9E094FA16}" destId="{DD7DA33D-4CE6-4C09-BF13-849560817E78}" srcOrd="0" destOrd="0" presId="urn:microsoft.com/office/officeart/2005/8/layout/equation1"/>
    <dgm:cxn modelId="{EFA2A772-306C-4EA3-97F3-0C546B37200D}" srcId="{03C28028-75D6-4865-8228-4CE01E8FF619}" destId="{AB559E6C-61A4-41D6-A019-4CA572CB6D26}" srcOrd="1" destOrd="0" parTransId="{0782CBA9-6781-4CF6-9921-C2E23A6A8AB6}" sibTransId="{B57AE71B-2AFF-4EFE-8EA0-06D0CBC255DA}"/>
    <dgm:cxn modelId="{DFC05166-F51A-4003-A987-1919BE02A04F}" type="presOf" srcId="{0B227E28-99C7-48B6-BD79-D8F7D53F4722}" destId="{DD208AC5-4EDE-48CA-B50D-78D4603648A4}" srcOrd="0" destOrd="0" presId="urn:microsoft.com/office/officeart/2005/8/layout/equation1"/>
    <dgm:cxn modelId="{09E0F22E-AD96-4AAB-9869-452095CF6ED3}" type="presParOf" srcId="{FDF4232C-33C4-4045-980A-D4FBE5F37906}" destId="{F730C731-CEFD-4D97-9F05-24AFECB58A46}" srcOrd="0" destOrd="0" presId="urn:microsoft.com/office/officeart/2005/8/layout/equation1"/>
    <dgm:cxn modelId="{E7BCF975-FF52-4F3B-A8F5-D9875AF877E0}" type="presParOf" srcId="{FDF4232C-33C4-4045-980A-D4FBE5F37906}" destId="{2FD7E17E-0567-4DE4-9DE4-F733DC43BE0C}" srcOrd="1" destOrd="0" presId="urn:microsoft.com/office/officeart/2005/8/layout/equation1"/>
    <dgm:cxn modelId="{F6DFF39F-8F89-452E-8A3A-F364A1712135}" type="presParOf" srcId="{FDF4232C-33C4-4045-980A-D4FBE5F37906}" destId="{DD208AC5-4EDE-48CA-B50D-78D4603648A4}" srcOrd="2" destOrd="0" presId="urn:microsoft.com/office/officeart/2005/8/layout/equation1"/>
    <dgm:cxn modelId="{C6A9F31D-1096-4548-BE7D-04B85F68F24B}" type="presParOf" srcId="{FDF4232C-33C4-4045-980A-D4FBE5F37906}" destId="{B4BE56AF-89A9-4E87-A0F4-564DA9994EDD}" srcOrd="3" destOrd="0" presId="urn:microsoft.com/office/officeart/2005/8/layout/equation1"/>
    <dgm:cxn modelId="{94D3C2DE-DD85-41E4-A085-14C493277557}" type="presParOf" srcId="{FDF4232C-33C4-4045-980A-D4FBE5F37906}" destId="{940DB42C-73BC-434C-BA65-27BDECD9456E}" srcOrd="4" destOrd="0" presId="urn:microsoft.com/office/officeart/2005/8/layout/equation1"/>
    <dgm:cxn modelId="{8788FB0D-4A9B-4AE3-9D34-1DD6BD3154DF}" type="presParOf" srcId="{FDF4232C-33C4-4045-980A-D4FBE5F37906}" destId="{1E2807DE-54FD-4CA4-BA9E-F35FB869717A}" srcOrd="5" destOrd="0" presId="urn:microsoft.com/office/officeart/2005/8/layout/equation1"/>
    <dgm:cxn modelId="{0F7CDCBB-CD75-4B32-9A99-0354193AB7B9}" type="presParOf" srcId="{FDF4232C-33C4-4045-980A-D4FBE5F37906}" destId="{DEB24BDB-8694-45B4-876E-DD64BC762F42}" srcOrd="6" destOrd="0" presId="urn:microsoft.com/office/officeart/2005/8/layout/equation1"/>
    <dgm:cxn modelId="{F28B76E9-C447-474C-8987-064BAFD2B5EB}" type="presParOf" srcId="{FDF4232C-33C4-4045-980A-D4FBE5F37906}" destId="{0832ED1D-44B2-463A-BB61-720CB4280F76}" srcOrd="7" destOrd="0" presId="urn:microsoft.com/office/officeart/2005/8/layout/equation1"/>
    <dgm:cxn modelId="{93492713-1623-47FB-B2C1-6C90BF5D0A7B}" type="presParOf" srcId="{FDF4232C-33C4-4045-980A-D4FBE5F37906}" destId="{DD7DA33D-4CE6-4C09-BF13-849560817E78}" srcOrd="8" destOrd="0" presId="urn:microsoft.com/office/officeart/2005/8/layout/equation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3C28028-75D6-4865-8228-4CE01E8FF619}" type="doc">
      <dgm:prSet loTypeId="urn:microsoft.com/office/officeart/2005/8/layout/equation1" loCatId="relationship" qsTypeId="urn:microsoft.com/office/officeart/2005/8/quickstyle/simple1" qsCatId="simple" csTypeId="urn:microsoft.com/office/officeart/2005/8/colors/accent1_2" csCatId="accent1" phldr="1"/>
      <dgm:spPr/>
    </dgm:pt>
    <dgm:pt modelId="{0410E38E-D13D-4DF8-850E-710865020CE1}">
      <dgm:prSet phldrT="[文本]" custT="1"/>
      <dgm:spPr/>
      <dgm:t>
        <a:bodyPr/>
        <a:lstStyle/>
        <a:p>
          <a:r>
            <a:rPr lang="zh-CN" altLang="en-US" sz="1000" dirty="0" smtClean="0">
              <a:solidFill>
                <a:schemeClr val="tx1"/>
              </a:solidFill>
            </a:rPr>
            <a:t>本地</a:t>
          </a:r>
          <a:r>
            <a:rPr lang="en-US" altLang="zh-CN" sz="1000" dirty="0" smtClean="0">
              <a:solidFill>
                <a:schemeClr val="tx1"/>
              </a:solidFill>
            </a:rPr>
            <a:t>EAS</a:t>
          </a:r>
          <a:r>
            <a:rPr lang="zh-CN" altLang="en-US" sz="1000" dirty="0" smtClean="0">
              <a:solidFill>
                <a:schemeClr val="tx1"/>
              </a:solidFill>
            </a:rPr>
            <a:t>服务器</a:t>
          </a:r>
          <a:endParaRPr lang="zh-CN" altLang="en-US" sz="800" dirty="0">
            <a:solidFill>
              <a:schemeClr val="tx1"/>
            </a:solidFill>
          </a:endParaRPr>
        </a:p>
      </dgm:t>
    </dgm:pt>
    <dgm:pt modelId="{041B3BDD-BA33-4D53-BA48-0605D0FCF7F8}" type="parTrans" cxnId="{7D612784-5986-44EC-9C72-E4B9623CCFA0}">
      <dgm:prSet/>
      <dgm:spPr/>
      <dgm:t>
        <a:bodyPr/>
        <a:lstStyle/>
        <a:p>
          <a:endParaRPr lang="zh-CN" altLang="en-US">
            <a:solidFill>
              <a:schemeClr val="tx1"/>
            </a:solidFill>
          </a:endParaRPr>
        </a:p>
      </dgm:t>
    </dgm:pt>
    <dgm:pt modelId="{3E1E0D2E-E65D-4F56-A644-1EB5069743A5}" type="sibTrans" cxnId="{7D612784-5986-44EC-9C72-E4B9623CCFA0}">
      <dgm:prSet/>
      <dgm:spPr/>
      <dgm:t>
        <a:bodyPr/>
        <a:lstStyle/>
        <a:p>
          <a:endParaRPr lang="zh-CN" altLang="en-US">
            <a:solidFill>
              <a:schemeClr val="tx1"/>
            </a:solidFill>
          </a:endParaRPr>
        </a:p>
      </dgm:t>
    </dgm:pt>
    <dgm:pt modelId="{AB559E6C-61A4-41D6-A019-4CA572CB6D26}">
      <dgm:prSet phldrT="[文本]"/>
      <dgm:spPr/>
      <dgm:t>
        <a:bodyPr/>
        <a:lstStyle/>
        <a:p>
          <a:r>
            <a:rPr lang="zh-CN" altLang="en-US" dirty="0" smtClean="0">
              <a:solidFill>
                <a:schemeClr val="tx1"/>
              </a:solidFill>
            </a:rPr>
            <a:t>测试环境</a:t>
          </a:r>
          <a:endParaRPr lang="zh-CN" altLang="en-US" dirty="0">
            <a:solidFill>
              <a:schemeClr val="tx1"/>
            </a:solidFill>
          </a:endParaRPr>
        </a:p>
      </dgm:t>
    </dgm:pt>
    <dgm:pt modelId="{0782CBA9-6781-4CF6-9921-C2E23A6A8AB6}" type="parTrans" cxnId="{EFA2A772-306C-4EA3-97F3-0C546B37200D}">
      <dgm:prSet/>
      <dgm:spPr/>
      <dgm:t>
        <a:bodyPr/>
        <a:lstStyle/>
        <a:p>
          <a:endParaRPr lang="zh-CN" altLang="en-US">
            <a:solidFill>
              <a:schemeClr val="tx1"/>
            </a:solidFill>
          </a:endParaRPr>
        </a:p>
      </dgm:t>
    </dgm:pt>
    <dgm:pt modelId="{B57AE71B-2AFF-4EFE-8EA0-06D0CBC255DA}" type="sibTrans" cxnId="{EFA2A772-306C-4EA3-97F3-0C546B37200D}">
      <dgm:prSet/>
      <dgm:spPr/>
      <dgm:t>
        <a:bodyPr/>
        <a:lstStyle/>
        <a:p>
          <a:endParaRPr lang="zh-CN" altLang="en-US">
            <a:solidFill>
              <a:schemeClr val="tx1"/>
            </a:solidFill>
          </a:endParaRPr>
        </a:p>
      </dgm:t>
    </dgm:pt>
    <dgm:pt modelId="{AD8E8EF5-C7E7-4F4D-B339-85E9E094FA16}">
      <dgm:prSet phldrT="[文本]"/>
      <dgm:spPr/>
      <dgm:t>
        <a:bodyPr/>
        <a:lstStyle/>
        <a:p>
          <a:r>
            <a:rPr lang="zh-CN" altLang="en-US" dirty="0" smtClean="0">
              <a:solidFill>
                <a:schemeClr val="tx1"/>
              </a:solidFill>
            </a:rPr>
            <a:t>正式环境</a:t>
          </a:r>
          <a:endParaRPr lang="zh-CN" altLang="en-US" dirty="0">
            <a:solidFill>
              <a:schemeClr val="tx1"/>
            </a:solidFill>
          </a:endParaRPr>
        </a:p>
      </dgm:t>
    </dgm:pt>
    <dgm:pt modelId="{BA67D5AF-34ED-44DA-B0EB-C4CBCF1D3F6B}" type="parTrans" cxnId="{6A8DFA8E-F5AD-4FA4-B222-8999D55113C2}">
      <dgm:prSet/>
      <dgm:spPr/>
      <dgm:t>
        <a:bodyPr/>
        <a:lstStyle/>
        <a:p>
          <a:endParaRPr lang="zh-CN" altLang="en-US">
            <a:solidFill>
              <a:schemeClr val="tx1"/>
            </a:solidFill>
          </a:endParaRPr>
        </a:p>
      </dgm:t>
    </dgm:pt>
    <dgm:pt modelId="{B7BE964E-44FB-4707-9B0E-1F5880D9AE46}" type="sibTrans" cxnId="{6A8DFA8E-F5AD-4FA4-B222-8999D55113C2}">
      <dgm:prSet/>
      <dgm:spPr/>
      <dgm:t>
        <a:bodyPr/>
        <a:lstStyle/>
        <a:p>
          <a:endParaRPr lang="zh-CN" altLang="en-US">
            <a:solidFill>
              <a:schemeClr val="tx1"/>
            </a:solidFill>
          </a:endParaRPr>
        </a:p>
      </dgm:t>
    </dgm:pt>
    <dgm:pt modelId="{9056FF6A-4EDA-460E-B369-4B395974CB08}">
      <dgm:prSet custT="1"/>
      <dgm:spPr/>
      <dgm:t>
        <a:bodyPr/>
        <a:lstStyle/>
        <a:p>
          <a:r>
            <a:rPr lang="zh-CN" altLang="en-US" sz="1000" dirty="0" smtClean="0">
              <a:solidFill>
                <a:schemeClr val="tx1"/>
              </a:solidFill>
            </a:rPr>
            <a:t>本地</a:t>
          </a:r>
          <a:r>
            <a:rPr lang="en-US" altLang="zh-CN" sz="1000" dirty="0" smtClean="0">
              <a:solidFill>
                <a:schemeClr val="tx1"/>
              </a:solidFill>
            </a:rPr>
            <a:t>BIM</a:t>
          </a:r>
          <a:r>
            <a:rPr lang="zh-CN" altLang="en-US" sz="1000" dirty="0" smtClean="0">
              <a:solidFill>
                <a:schemeClr val="tx1"/>
              </a:solidFill>
            </a:rPr>
            <a:t>远程调试</a:t>
          </a:r>
          <a:endParaRPr lang="zh-CN" altLang="en-US" sz="1000" dirty="0">
            <a:solidFill>
              <a:schemeClr val="tx1"/>
            </a:solidFill>
          </a:endParaRPr>
        </a:p>
      </dgm:t>
    </dgm:pt>
    <dgm:pt modelId="{0B227E28-99C7-48B6-BD79-D8F7D53F4722}" type="sibTrans" cxnId="{B758C578-50C9-4090-B6A6-E09C069B9D9D}">
      <dgm:prSet/>
      <dgm:spPr/>
      <dgm:t>
        <a:bodyPr/>
        <a:lstStyle/>
        <a:p>
          <a:endParaRPr lang="zh-CN" altLang="en-US">
            <a:solidFill>
              <a:schemeClr val="tx1"/>
            </a:solidFill>
          </a:endParaRPr>
        </a:p>
      </dgm:t>
    </dgm:pt>
    <dgm:pt modelId="{67C489F4-0C99-46A8-9988-64307346F0C9}" type="parTrans" cxnId="{B758C578-50C9-4090-B6A6-E09C069B9D9D}">
      <dgm:prSet/>
      <dgm:spPr/>
      <dgm:t>
        <a:bodyPr/>
        <a:lstStyle/>
        <a:p>
          <a:endParaRPr lang="zh-CN" altLang="en-US">
            <a:solidFill>
              <a:schemeClr val="tx1"/>
            </a:solidFill>
          </a:endParaRPr>
        </a:p>
      </dgm:t>
    </dgm:pt>
    <dgm:pt modelId="{FDF4232C-33C4-4045-980A-D4FBE5F37906}" type="pres">
      <dgm:prSet presAssocID="{03C28028-75D6-4865-8228-4CE01E8FF619}" presName="linearFlow" presStyleCnt="0">
        <dgm:presLayoutVars>
          <dgm:dir/>
          <dgm:resizeHandles val="exact"/>
        </dgm:presLayoutVars>
      </dgm:prSet>
      <dgm:spPr/>
    </dgm:pt>
    <dgm:pt modelId="{F730C731-CEFD-4D97-9F05-24AFECB58A46}" type="pres">
      <dgm:prSet presAssocID="{9056FF6A-4EDA-460E-B369-4B395974CB08}" presName="node" presStyleLbl="node1" presStyleIdx="0" presStyleCnt="4">
        <dgm:presLayoutVars>
          <dgm:bulletEnabled val="1"/>
        </dgm:presLayoutVars>
      </dgm:prSet>
      <dgm:spPr/>
      <dgm:t>
        <a:bodyPr/>
        <a:lstStyle/>
        <a:p>
          <a:endParaRPr lang="zh-CN" altLang="en-US"/>
        </a:p>
      </dgm:t>
    </dgm:pt>
    <dgm:pt modelId="{2FD7E17E-0567-4DE4-9DE4-F733DC43BE0C}" type="pres">
      <dgm:prSet presAssocID="{0B227E28-99C7-48B6-BD79-D8F7D53F4722}" presName="spacerL" presStyleCnt="0"/>
      <dgm:spPr/>
    </dgm:pt>
    <dgm:pt modelId="{DD208AC5-4EDE-48CA-B50D-78D4603648A4}" type="pres">
      <dgm:prSet presAssocID="{0B227E28-99C7-48B6-BD79-D8F7D53F4722}" presName="sibTrans" presStyleLbl="sibTrans2D1" presStyleIdx="0" presStyleCnt="3"/>
      <dgm:spPr/>
      <dgm:t>
        <a:bodyPr/>
        <a:lstStyle/>
        <a:p>
          <a:endParaRPr lang="zh-CN" altLang="en-US"/>
        </a:p>
      </dgm:t>
    </dgm:pt>
    <dgm:pt modelId="{B4BE56AF-89A9-4E87-A0F4-564DA9994EDD}" type="pres">
      <dgm:prSet presAssocID="{0B227E28-99C7-48B6-BD79-D8F7D53F4722}" presName="spacerR" presStyleCnt="0"/>
      <dgm:spPr/>
    </dgm:pt>
    <dgm:pt modelId="{8D5432DA-C30E-4B56-99EE-FD82ED98743F}" type="pres">
      <dgm:prSet presAssocID="{0410E38E-D13D-4DF8-850E-710865020CE1}" presName="node" presStyleLbl="node1" presStyleIdx="1" presStyleCnt="4">
        <dgm:presLayoutVars>
          <dgm:bulletEnabled val="1"/>
        </dgm:presLayoutVars>
      </dgm:prSet>
      <dgm:spPr/>
      <dgm:t>
        <a:bodyPr/>
        <a:lstStyle/>
        <a:p>
          <a:endParaRPr lang="zh-CN" altLang="en-US"/>
        </a:p>
      </dgm:t>
    </dgm:pt>
    <dgm:pt modelId="{AD60EA11-6DB7-4F36-B7E2-4709D2A9BA31}" type="pres">
      <dgm:prSet presAssocID="{3E1E0D2E-E65D-4F56-A644-1EB5069743A5}" presName="spacerL" presStyleCnt="0"/>
      <dgm:spPr/>
    </dgm:pt>
    <dgm:pt modelId="{9889A4B8-0A45-4614-A736-6DA429DA0ECA}" type="pres">
      <dgm:prSet presAssocID="{3E1E0D2E-E65D-4F56-A644-1EB5069743A5}" presName="sibTrans" presStyleLbl="sibTrans2D1" presStyleIdx="1" presStyleCnt="3"/>
      <dgm:spPr/>
      <dgm:t>
        <a:bodyPr/>
        <a:lstStyle/>
        <a:p>
          <a:endParaRPr lang="zh-CN" altLang="en-US"/>
        </a:p>
      </dgm:t>
    </dgm:pt>
    <dgm:pt modelId="{95A7C890-3935-4F43-9F31-352CAEF5079E}" type="pres">
      <dgm:prSet presAssocID="{3E1E0D2E-E65D-4F56-A644-1EB5069743A5}" presName="spacerR" presStyleCnt="0"/>
      <dgm:spPr/>
    </dgm:pt>
    <dgm:pt modelId="{940DB42C-73BC-434C-BA65-27BDECD9456E}" type="pres">
      <dgm:prSet presAssocID="{AB559E6C-61A4-41D6-A019-4CA572CB6D26}" presName="node" presStyleLbl="node1" presStyleIdx="2" presStyleCnt="4" custLinFactNeighborY="6633">
        <dgm:presLayoutVars>
          <dgm:bulletEnabled val="1"/>
        </dgm:presLayoutVars>
      </dgm:prSet>
      <dgm:spPr/>
      <dgm:t>
        <a:bodyPr/>
        <a:lstStyle/>
        <a:p>
          <a:endParaRPr lang="zh-CN" altLang="en-US"/>
        </a:p>
      </dgm:t>
    </dgm:pt>
    <dgm:pt modelId="{1E2807DE-54FD-4CA4-BA9E-F35FB869717A}" type="pres">
      <dgm:prSet presAssocID="{B57AE71B-2AFF-4EFE-8EA0-06D0CBC255DA}" presName="spacerL" presStyleCnt="0"/>
      <dgm:spPr/>
    </dgm:pt>
    <dgm:pt modelId="{DEB24BDB-8694-45B4-876E-DD64BC762F42}" type="pres">
      <dgm:prSet presAssocID="{B57AE71B-2AFF-4EFE-8EA0-06D0CBC255DA}" presName="sibTrans" presStyleLbl="sibTrans2D1" presStyleIdx="2" presStyleCnt="3"/>
      <dgm:spPr>
        <a:prstGeom prst="mathPlus">
          <a:avLst/>
        </a:prstGeom>
      </dgm:spPr>
      <dgm:t>
        <a:bodyPr/>
        <a:lstStyle/>
        <a:p>
          <a:endParaRPr lang="zh-CN" altLang="en-US"/>
        </a:p>
      </dgm:t>
    </dgm:pt>
    <dgm:pt modelId="{0832ED1D-44B2-463A-BB61-720CB4280F76}" type="pres">
      <dgm:prSet presAssocID="{B57AE71B-2AFF-4EFE-8EA0-06D0CBC255DA}" presName="spacerR" presStyleCnt="0"/>
      <dgm:spPr/>
    </dgm:pt>
    <dgm:pt modelId="{DD7DA33D-4CE6-4C09-BF13-849560817E78}" type="pres">
      <dgm:prSet presAssocID="{AD8E8EF5-C7E7-4F4D-B339-85E9E094FA16}" presName="node" presStyleLbl="node1" presStyleIdx="3" presStyleCnt="4">
        <dgm:presLayoutVars>
          <dgm:bulletEnabled val="1"/>
        </dgm:presLayoutVars>
      </dgm:prSet>
      <dgm:spPr/>
      <dgm:t>
        <a:bodyPr/>
        <a:lstStyle/>
        <a:p>
          <a:endParaRPr lang="zh-CN" altLang="en-US"/>
        </a:p>
      </dgm:t>
    </dgm:pt>
  </dgm:ptLst>
  <dgm:cxnLst>
    <dgm:cxn modelId="{2AC42E30-D754-4565-A802-6FDE891A93A6}" type="presOf" srcId="{0410E38E-D13D-4DF8-850E-710865020CE1}" destId="{8D5432DA-C30E-4B56-99EE-FD82ED98743F}" srcOrd="0" destOrd="0" presId="urn:microsoft.com/office/officeart/2005/8/layout/equation1"/>
    <dgm:cxn modelId="{B758C578-50C9-4090-B6A6-E09C069B9D9D}" srcId="{03C28028-75D6-4865-8228-4CE01E8FF619}" destId="{9056FF6A-4EDA-460E-B369-4B395974CB08}" srcOrd="0" destOrd="0" parTransId="{67C489F4-0C99-46A8-9988-64307346F0C9}" sibTransId="{0B227E28-99C7-48B6-BD79-D8F7D53F4722}"/>
    <dgm:cxn modelId="{1355E570-4D88-4419-965E-2A76478637E2}" type="presOf" srcId="{AD8E8EF5-C7E7-4F4D-B339-85E9E094FA16}" destId="{DD7DA33D-4CE6-4C09-BF13-849560817E78}" srcOrd="0" destOrd="0" presId="urn:microsoft.com/office/officeart/2005/8/layout/equation1"/>
    <dgm:cxn modelId="{6A8DFA8E-F5AD-4FA4-B222-8999D55113C2}" srcId="{03C28028-75D6-4865-8228-4CE01E8FF619}" destId="{AD8E8EF5-C7E7-4F4D-B339-85E9E094FA16}" srcOrd="3" destOrd="0" parTransId="{BA67D5AF-34ED-44DA-B0EB-C4CBCF1D3F6B}" sibTransId="{B7BE964E-44FB-4707-9B0E-1F5880D9AE46}"/>
    <dgm:cxn modelId="{9B9F73BF-5C6F-4315-912D-D3270B4553E2}" type="presOf" srcId="{AB559E6C-61A4-41D6-A019-4CA572CB6D26}" destId="{940DB42C-73BC-434C-BA65-27BDECD9456E}" srcOrd="0" destOrd="0" presId="urn:microsoft.com/office/officeart/2005/8/layout/equation1"/>
    <dgm:cxn modelId="{7D612784-5986-44EC-9C72-E4B9623CCFA0}" srcId="{03C28028-75D6-4865-8228-4CE01E8FF619}" destId="{0410E38E-D13D-4DF8-850E-710865020CE1}" srcOrd="1" destOrd="0" parTransId="{041B3BDD-BA33-4D53-BA48-0605D0FCF7F8}" sibTransId="{3E1E0D2E-E65D-4F56-A644-1EB5069743A5}"/>
    <dgm:cxn modelId="{E72ECDC9-C25C-4682-A330-B05331E9CBEE}" type="presOf" srcId="{0B227E28-99C7-48B6-BD79-D8F7D53F4722}" destId="{DD208AC5-4EDE-48CA-B50D-78D4603648A4}" srcOrd="0" destOrd="0" presId="urn:microsoft.com/office/officeart/2005/8/layout/equation1"/>
    <dgm:cxn modelId="{EFA2A772-306C-4EA3-97F3-0C546B37200D}" srcId="{03C28028-75D6-4865-8228-4CE01E8FF619}" destId="{AB559E6C-61A4-41D6-A019-4CA572CB6D26}" srcOrd="2" destOrd="0" parTransId="{0782CBA9-6781-4CF6-9921-C2E23A6A8AB6}" sibTransId="{B57AE71B-2AFF-4EFE-8EA0-06D0CBC255DA}"/>
    <dgm:cxn modelId="{8471E526-BE35-463F-B81D-EBA26AE3D55F}" type="presOf" srcId="{9056FF6A-4EDA-460E-B369-4B395974CB08}" destId="{F730C731-CEFD-4D97-9F05-24AFECB58A46}" srcOrd="0" destOrd="0" presId="urn:microsoft.com/office/officeart/2005/8/layout/equation1"/>
    <dgm:cxn modelId="{2DC8844E-587A-4BB2-B322-949BDF2466D2}" type="presOf" srcId="{B57AE71B-2AFF-4EFE-8EA0-06D0CBC255DA}" destId="{DEB24BDB-8694-45B4-876E-DD64BC762F42}" srcOrd="0" destOrd="0" presId="urn:microsoft.com/office/officeart/2005/8/layout/equation1"/>
    <dgm:cxn modelId="{40692CCC-FAA8-4D39-ACB3-8E1F0424E63B}" type="presOf" srcId="{3E1E0D2E-E65D-4F56-A644-1EB5069743A5}" destId="{9889A4B8-0A45-4614-A736-6DA429DA0ECA}" srcOrd="0" destOrd="0" presId="urn:microsoft.com/office/officeart/2005/8/layout/equation1"/>
    <dgm:cxn modelId="{DBEE87E9-41FD-4685-8495-D03DCFF84CC6}" type="presOf" srcId="{03C28028-75D6-4865-8228-4CE01E8FF619}" destId="{FDF4232C-33C4-4045-980A-D4FBE5F37906}" srcOrd="0" destOrd="0" presId="urn:microsoft.com/office/officeart/2005/8/layout/equation1"/>
    <dgm:cxn modelId="{190E7588-1FFD-4309-A55B-A75A54853A8D}" type="presParOf" srcId="{FDF4232C-33C4-4045-980A-D4FBE5F37906}" destId="{F730C731-CEFD-4D97-9F05-24AFECB58A46}" srcOrd="0" destOrd="0" presId="urn:microsoft.com/office/officeart/2005/8/layout/equation1"/>
    <dgm:cxn modelId="{3A8FA4B2-FCC3-46CF-AD58-6D24997453D1}" type="presParOf" srcId="{FDF4232C-33C4-4045-980A-D4FBE5F37906}" destId="{2FD7E17E-0567-4DE4-9DE4-F733DC43BE0C}" srcOrd="1" destOrd="0" presId="urn:microsoft.com/office/officeart/2005/8/layout/equation1"/>
    <dgm:cxn modelId="{63966047-5EB0-4137-BDDF-9877CEDC98C1}" type="presParOf" srcId="{FDF4232C-33C4-4045-980A-D4FBE5F37906}" destId="{DD208AC5-4EDE-48CA-B50D-78D4603648A4}" srcOrd="2" destOrd="0" presId="urn:microsoft.com/office/officeart/2005/8/layout/equation1"/>
    <dgm:cxn modelId="{40591295-A4DF-4F24-BAA3-FA62DE229951}" type="presParOf" srcId="{FDF4232C-33C4-4045-980A-D4FBE5F37906}" destId="{B4BE56AF-89A9-4E87-A0F4-564DA9994EDD}" srcOrd="3" destOrd="0" presId="urn:microsoft.com/office/officeart/2005/8/layout/equation1"/>
    <dgm:cxn modelId="{1E94049E-C925-48EA-95F0-73EE6E174F72}" type="presParOf" srcId="{FDF4232C-33C4-4045-980A-D4FBE5F37906}" destId="{8D5432DA-C30E-4B56-99EE-FD82ED98743F}" srcOrd="4" destOrd="0" presId="urn:microsoft.com/office/officeart/2005/8/layout/equation1"/>
    <dgm:cxn modelId="{6DFCCB74-2031-41B6-A6E7-A1AC38875E94}" type="presParOf" srcId="{FDF4232C-33C4-4045-980A-D4FBE5F37906}" destId="{AD60EA11-6DB7-4F36-B7E2-4709D2A9BA31}" srcOrd="5" destOrd="0" presId="urn:microsoft.com/office/officeart/2005/8/layout/equation1"/>
    <dgm:cxn modelId="{1563939B-A40A-44C0-A274-AF086318E887}" type="presParOf" srcId="{FDF4232C-33C4-4045-980A-D4FBE5F37906}" destId="{9889A4B8-0A45-4614-A736-6DA429DA0ECA}" srcOrd="6" destOrd="0" presId="urn:microsoft.com/office/officeart/2005/8/layout/equation1"/>
    <dgm:cxn modelId="{47C7C31D-E635-4366-81EF-4D9D49005167}" type="presParOf" srcId="{FDF4232C-33C4-4045-980A-D4FBE5F37906}" destId="{95A7C890-3935-4F43-9F31-352CAEF5079E}" srcOrd="7" destOrd="0" presId="urn:microsoft.com/office/officeart/2005/8/layout/equation1"/>
    <dgm:cxn modelId="{B97C2A14-DFD0-4B0B-B59A-01E95DCC1D88}" type="presParOf" srcId="{FDF4232C-33C4-4045-980A-D4FBE5F37906}" destId="{940DB42C-73BC-434C-BA65-27BDECD9456E}" srcOrd="8" destOrd="0" presId="urn:microsoft.com/office/officeart/2005/8/layout/equation1"/>
    <dgm:cxn modelId="{0A5BEE36-FF99-426B-BAE0-87911646E8C6}" type="presParOf" srcId="{FDF4232C-33C4-4045-980A-D4FBE5F37906}" destId="{1E2807DE-54FD-4CA4-BA9E-F35FB869717A}" srcOrd="9" destOrd="0" presId="urn:microsoft.com/office/officeart/2005/8/layout/equation1"/>
    <dgm:cxn modelId="{6B15B300-6FE1-4F6F-8373-13B4C3E563AF}" type="presParOf" srcId="{FDF4232C-33C4-4045-980A-D4FBE5F37906}" destId="{DEB24BDB-8694-45B4-876E-DD64BC762F42}" srcOrd="10" destOrd="0" presId="urn:microsoft.com/office/officeart/2005/8/layout/equation1"/>
    <dgm:cxn modelId="{E6C3A611-4204-419A-9A7E-B4C0501DCBBD}" type="presParOf" srcId="{FDF4232C-33C4-4045-980A-D4FBE5F37906}" destId="{0832ED1D-44B2-463A-BB61-720CB4280F76}" srcOrd="11" destOrd="0" presId="urn:microsoft.com/office/officeart/2005/8/layout/equation1"/>
    <dgm:cxn modelId="{95A17BF9-1C2E-4705-96EB-6F5ECAD62220}" type="presParOf" srcId="{FDF4232C-33C4-4045-980A-D4FBE5F37906}" destId="{DD7DA33D-4CE6-4C09-BF13-849560817E78}" srcOrd="12" destOrd="0" presId="urn:microsoft.com/office/officeart/2005/8/layout/equation1"/>
  </dgm:cxnLst>
  <dgm:bg/>
  <dgm:whole/>
  <dgm:extLst>
    <a:ext uri="http://schemas.microsoft.com/office/drawing/2008/diagram">
      <dsp:dataModelExt xmlns=""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3C28028-75D6-4865-8228-4CE01E8FF619}" type="doc">
      <dgm:prSet loTypeId="urn:microsoft.com/office/officeart/2005/8/layout/equation1" loCatId="relationship" qsTypeId="urn:microsoft.com/office/officeart/2005/8/quickstyle/simple1" qsCatId="simple" csTypeId="urn:microsoft.com/office/officeart/2005/8/colors/accent1_2" csCatId="accent1" phldr="1"/>
      <dgm:spPr/>
    </dgm:pt>
    <dgm:pt modelId="{AB559E6C-61A4-41D6-A019-4CA572CB6D26}">
      <dgm:prSet phldrT="[文本]"/>
      <dgm:spPr/>
      <dgm:t>
        <a:bodyPr/>
        <a:lstStyle/>
        <a:p>
          <a:r>
            <a:rPr lang="zh-CN" altLang="en-US" dirty="0" smtClean="0">
              <a:solidFill>
                <a:schemeClr val="tx1"/>
              </a:solidFill>
            </a:rPr>
            <a:t>测试环境</a:t>
          </a:r>
          <a:endParaRPr lang="zh-CN" altLang="en-US" dirty="0">
            <a:solidFill>
              <a:schemeClr val="tx1"/>
            </a:solidFill>
          </a:endParaRPr>
        </a:p>
      </dgm:t>
    </dgm:pt>
    <dgm:pt modelId="{0782CBA9-6781-4CF6-9921-C2E23A6A8AB6}" type="parTrans" cxnId="{EFA2A772-306C-4EA3-97F3-0C546B37200D}">
      <dgm:prSet/>
      <dgm:spPr/>
      <dgm:t>
        <a:bodyPr/>
        <a:lstStyle/>
        <a:p>
          <a:endParaRPr lang="zh-CN" altLang="en-US">
            <a:solidFill>
              <a:schemeClr val="tx1"/>
            </a:solidFill>
          </a:endParaRPr>
        </a:p>
      </dgm:t>
    </dgm:pt>
    <dgm:pt modelId="{B57AE71B-2AFF-4EFE-8EA0-06D0CBC255DA}" type="sibTrans" cxnId="{EFA2A772-306C-4EA3-97F3-0C546B37200D}">
      <dgm:prSet/>
      <dgm:spPr/>
      <dgm:t>
        <a:bodyPr/>
        <a:lstStyle/>
        <a:p>
          <a:endParaRPr lang="zh-CN" altLang="en-US">
            <a:solidFill>
              <a:schemeClr val="tx1"/>
            </a:solidFill>
          </a:endParaRPr>
        </a:p>
      </dgm:t>
    </dgm:pt>
    <dgm:pt modelId="{AD8E8EF5-C7E7-4F4D-B339-85E9E094FA16}">
      <dgm:prSet phldrT="[文本]"/>
      <dgm:spPr/>
      <dgm:t>
        <a:bodyPr/>
        <a:lstStyle/>
        <a:p>
          <a:r>
            <a:rPr lang="zh-CN" altLang="en-US" dirty="0" smtClean="0">
              <a:solidFill>
                <a:schemeClr val="tx1"/>
              </a:solidFill>
            </a:rPr>
            <a:t>正式环境</a:t>
          </a:r>
          <a:endParaRPr lang="zh-CN" altLang="en-US" dirty="0">
            <a:solidFill>
              <a:schemeClr val="tx1"/>
            </a:solidFill>
          </a:endParaRPr>
        </a:p>
      </dgm:t>
    </dgm:pt>
    <dgm:pt modelId="{BA67D5AF-34ED-44DA-B0EB-C4CBCF1D3F6B}" type="parTrans" cxnId="{6A8DFA8E-F5AD-4FA4-B222-8999D55113C2}">
      <dgm:prSet/>
      <dgm:spPr/>
      <dgm:t>
        <a:bodyPr/>
        <a:lstStyle/>
        <a:p>
          <a:endParaRPr lang="zh-CN" altLang="en-US">
            <a:solidFill>
              <a:schemeClr val="tx1"/>
            </a:solidFill>
          </a:endParaRPr>
        </a:p>
      </dgm:t>
    </dgm:pt>
    <dgm:pt modelId="{B7BE964E-44FB-4707-9B0E-1F5880D9AE46}" type="sibTrans" cxnId="{6A8DFA8E-F5AD-4FA4-B222-8999D55113C2}">
      <dgm:prSet/>
      <dgm:spPr/>
      <dgm:t>
        <a:bodyPr/>
        <a:lstStyle/>
        <a:p>
          <a:endParaRPr lang="zh-CN" altLang="en-US">
            <a:solidFill>
              <a:schemeClr val="tx1"/>
            </a:solidFill>
          </a:endParaRPr>
        </a:p>
      </dgm:t>
    </dgm:pt>
    <dgm:pt modelId="{9056FF6A-4EDA-460E-B369-4B395974CB08}">
      <dgm:prSet custT="1"/>
      <dgm:spPr/>
      <dgm:t>
        <a:bodyPr/>
        <a:lstStyle/>
        <a:p>
          <a:r>
            <a:rPr lang="zh-CN" altLang="en-US" sz="1000" dirty="0" smtClean="0">
              <a:solidFill>
                <a:schemeClr val="tx1"/>
              </a:solidFill>
            </a:rPr>
            <a:t>本地</a:t>
          </a:r>
          <a:r>
            <a:rPr lang="en-US" altLang="zh-CN" sz="1000" dirty="0" smtClean="0">
              <a:solidFill>
                <a:schemeClr val="tx1"/>
              </a:solidFill>
            </a:rPr>
            <a:t>BIM</a:t>
          </a:r>
          <a:r>
            <a:rPr lang="zh-CN" altLang="en-US" sz="1000" dirty="0" smtClean="0">
              <a:solidFill>
                <a:schemeClr val="tx1"/>
              </a:solidFill>
            </a:rPr>
            <a:t>启动服务</a:t>
          </a:r>
          <a:endParaRPr lang="zh-CN" altLang="en-US" sz="1000" dirty="0">
            <a:solidFill>
              <a:schemeClr val="tx1"/>
            </a:solidFill>
          </a:endParaRPr>
        </a:p>
      </dgm:t>
    </dgm:pt>
    <dgm:pt modelId="{67C489F4-0C99-46A8-9988-64307346F0C9}" type="parTrans" cxnId="{B758C578-50C9-4090-B6A6-E09C069B9D9D}">
      <dgm:prSet/>
      <dgm:spPr/>
      <dgm:t>
        <a:bodyPr/>
        <a:lstStyle/>
        <a:p>
          <a:endParaRPr lang="zh-CN" altLang="en-US">
            <a:solidFill>
              <a:schemeClr val="tx1"/>
            </a:solidFill>
          </a:endParaRPr>
        </a:p>
      </dgm:t>
    </dgm:pt>
    <dgm:pt modelId="{0B227E28-99C7-48B6-BD79-D8F7D53F4722}" type="sibTrans" cxnId="{B758C578-50C9-4090-B6A6-E09C069B9D9D}">
      <dgm:prSet/>
      <dgm:spPr/>
      <dgm:t>
        <a:bodyPr/>
        <a:lstStyle/>
        <a:p>
          <a:endParaRPr lang="zh-CN" altLang="en-US">
            <a:solidFill>
              <a:schemeClr val="tx1"/>
            </a:solidFill>
          </a:endParaRPr>
        </a:p>
      </dgm:t>
    </dgm:pt>
    <dgm:pt modelId="{FDF4232C-33C4-4045-980A-D4FBE5F37906}" type="pres">
      <dgm:prSet presAssocID="{03C28028-75D6-4865-8228-4CE01E8FF619}" presName="linearFlow" presStyleCnt="0">
        <dgm:presLayoutVars>
          <dgm:dir/>
          <dgm:resizeHandles val="exact"/>
        </dgm:presLayoutVars>
      </dgm:prSet>
      <dgm:spPr/>
    </dgm:pt>
    <dgm:pt modelId="{F730C731-CEFD-4D97-9F05-24AFECB58A46}" type="pres">
      <dgm:prSet presAssocID="{9056FF6A-4EDA-460E-B369-4B395974CB08}" presName="node" presStyleLbl="node1" presStyleIdx="0" presStyleCnt="3">
        <dgm:presLayoutVars>
          <dgm:bulletEnabled val="1"/>
        </dgm:presLayoutVars>
      </dgm:prSet>
      <dgm:spPr/>
      <dgm:t>
        <a:bodyPr/>
        <a:lstStyle/>
        <a:p>
          <a:endParaRPr lang="zh-CN" altLang="en-US"/>
        </a:p>
      </dgm:t>
    </dgm:pt>
    <dgm:pt modelId="{2FD7E17E-0567-4DE4-9DE4-F733DC43BE0C}" type="pres">
      <dgm:prSet presAssocID="{0B227E28-99C7-48B6-BD79-D8F7D53F4722}" presName="spacerL" presStyleCnt="0"/>
      <dgm:spPr/>
    </dgm:pt>
    <dgm:pt modelId="{DD208AC5-4EDE-48CA-B50D-78D4603648A4}" type="pres">
      <dgm:prSet presAssocID="{0B227E28-99C7-48B6-BD79-D8F7D53F4722}" presName="sibTrans" presStyleLbl="sibTrans2D1" presStyleIdx="0" presStyleCnt="2"/>
      <dgm:spPr/>
      <dgm:t>
        <a:bodyPr/>
        <a:lstStyle/>
        <a:p>
          <a:endParaRPr lang="zh-CN" altLang="en-US"/>
        </a:p>
      </dgm:t>
    </dgm:pt>
    <dgm:pt modelId="{B4BE56AF-89A9-4E87-A0F4-564DA9994EDD}" type="pres">
      <dgm:prSet presAssocID="{0B227E28-99C7-48B6-BD79-D8F7D53F4722}" presName="spacerR" presStyleCnt="0"/>
      <dgm:spPr/>
    </dgm:pt>
    <dgm:pt modelId="{940DB42C-73BC-434C-BA65-27BDECD9456E}" type="pres">
      <dgm:prSet presAssocID="{AB559E6C-61A4-41D6-A019-4CA572CB6D26}" presName="node" presStyleLbl="node1" presStyleIdx="1" presStyleCnt="3">
        <dgm:presLayoutVars>
          <dgm:bulletEnabled val="1"/>
        </dgm:presLayoutVars>
      </dgm:prSet>
      <dgm:spPr/>
      <dgm:t>
        <a:bodyPr/>
        <a:lstStyle/>
        <a:p>
          <a:endParaRPr lang="zh-CN" altLang="en-US"/>
        </a:p>
      </dgm:t>
    </dgm:pt>
    <dgm:pt modelId="{1E2807DE-54FD-4CA4-BA9E-F35FB869717A}" type="pres">
      <dgm:prSet presAssocID="{B57AE71B-2AFF-4EFE-8EA0-06D0CBC255DA}" presName="spacerL" presStyleCnt="0"/>
      <dgm:spPr/>
    </dgm:pt>
    <dgm:pt modelId="{DEB24BDB-8694-45B4-876E-DD64BC762F42}" type="pres">
      <dgm:prSet presAssocID="{B57AE71B-2AFF-4EFE-8EA0-06D0CBC255DA}" presName="sibTrans" presStyleLbl="sibTrans2D1" presStyleIdx="1" presStyleCnt="2"/>
      <dgm:spPr>
        <a:prstGeom prst="mathPlus">
          <a:avLst/>
        </a:prstGeom>
      </dgm:spPr>
      <dgm:t>
        <a:bodyPr/>
        <a:lstStyle/>
        <a:p>
          <a:endParaRPr lang="zh-CN" altLang="en-US"/>
        </a:p>
      </dgm:t>
    </dgm:pt>
    <dgm:pt modelId="{0832ED1D-44B2-463A-BB61-720CB4280F76}" type="pres">
      <dgm:prSet presAssocID="{B57AE71B-2AFF-4EFE-8EA0-06D0CBC255DA}" presName="spacerR" presStyleCnt="0"/>
      <dgm:spPr/>
    </dgm:pt>
    <dgm:pt modelId="{DD7DA33D-4CE6-4C09-BF13-849560817E78}" type="pres">
      <dgm:prSet presAssocID="{AD8E8EF5-C7E7-4F4D-B339-85E9E094FA16}" presName="node" presStyleLbl="node1" presStyleIdx="2" presStyleCnt="3">
        <dgm:presLayoutVars>
          <dgm:bulletEnabled val="1"/>
        </dgm:presLayoutVars>
      </dgm:prSet>
      <dgm:spPr/>
      <dgm:t>
        <a:bodyPr/>
        <a:lstStyle/>
        <a:p>
          <a:endParaRPr lang="zh-CN" altLang="en-US"/>
        </a:p>
      </dgm:t>
    </dgm:pt>
  </dgm:ptLst>
  <dgm:cxnLst>
    <dgm:cxn modelId="{B758C578-50C9-4090-B6A6-E09C069B9D9D}" srcId="{03C28028-75D6-4865-8228-4CE01E8FF619}" destId="{9056FF6A-4EDA-460E-B369-4B395974CB08}" srcOrd="0" destOrd="0" parTransId="{67C489F4-0C99-46A8-9988-64307346F0C9}" sibTransId="{0B227E28-99C7-48B6-BD79-D8F7D53F4722}"/>
    <dgm:cxn modelId="{DF14A37A-59C0-49D0-9DBF-E4F0D1C7E437}" type="presOf" srcId="{0B227E28-99C7-48B6-BD79-D8F7D53F4722}" destId="{DD208AC5-4EDE-48CA-B50D-78D4603648A4}" srcOrd="0" destOrd="0" presId="urn:microsoft.com/office/officeart/2005/8/layout/equation1"/>
    <dgm:cxn modelId="{2B18A656-A09E-495D-A997-DA8C6A4D3848}" type="presOf" srcId="{AB559E6C-61A4-41D6-A019-4CA572CB6D26}" destId="{940DB42C-73BC-434C-BA65-27BDECD9456E}" srcOrd="0" destOrd="0" presId="urn:microsoft.com/office/officeart/2005/8/layout/equation1"/>
    <dgm:cxn modelId="{6A8DFA8E-F5AD-4FA4-B222-8999D55113C2}" srcId="{03C28028-75D6-4865-8228-4CE01E8FF619}" destId="{AD8E8EF5-C7E7-4F4D-B339-85E9E094FA16}" srcOrd="2" destOrd="0" parTransId="{BA67D5AF-34ED-44DA-B0EB-C4CBCF1D3F6B}" sibTransId="{B7BE964E-44FB-4707-9B0E-1F5880D9AE46}"/>
    <dgm:cxn modelId="{F3CD7BA3-FAFB-41D6-8479-56C2F03139B7}" type="presOf" srcId="{03C28028-75D6-4865-8228-4CE01E8FF619}" destId="{FDF4232C-33C4-4045-980A-D4FBE5F37906}" srcOrd="0" destOrd="0" presId="urn:microsoft.com/office/officeart/2005/8/layout/equation1"/>
    <dgm:cxn modelId="{157B59BE-AEBE-46D3-8451-019CBB2A651F}" type="presOf" srcId="{AD8E8EF5-C7E7-4F4D-B339-85E9E094FA16}" destId="{DD7DA33D-4CE6-4C09-BF13-849560817E78}" srcOrd="0" destOrd="0" presId="urn:microsoft.com/office/officeart/2005/8/layout/equation1"/>
    <dgm:cxn modelId="{33C56B28-C3A9-4067-AE1A-04C47D5A1971}" type="presOf" srcId="{9056FF6A-4EDA-460E-B369-4B395974CB08}" destId="{F730C731-CEFD-4D97-9F05-24AFECB58A46}" srcOrd="0" destOrd="0" presId="urn:microsoft.com/office/officeart/2005/8/layout/equation1"/>
    <dgm:cxn modelId="{EFA2A772-306C-4EA3-97F3-0C546B37200D}" srcId="{03C28028-75D6-4865-8228-4CE01E8FF619}" destId="{AB559E6C-61A4-41D6-A019-4CA572CB6D26}" srcOrd="1" destOrd="0" parTransId="{0782CBA9-6781-4CF6-9921-C2E23A6A8AB6}" sibTransId="{B57AE71B-2AFF-4EFE-8EA0-06D0CBC255DA}"/>
    <dgm:cxn modelId="{F82E16A0-E7C6-4033-BC73-EB35136B1D15}" type="presOf" srcId="{B57AE71B-2AFF-4EFE-8EA0-06D0CBC255DA}" destId="{DEB24BDB-8694-45B4-876E-DD64BC762F42}" srcOrd="0" destOrd="0" presId="urn:microsoft.com/office/officeart/2005/8/layout/equation1"/>
    <dgm:cxn modelId="{F90A37B0-574A-4F32-9EB6-C332D8B2CC21}" type="presParOf" srcId="{FDF4232C-33C4-4045-980A-D4FBE5F37906}" destId="{F730C731-CEFD-4D97-9F05-24AFECB58A46}" srcOrd="0" destOrd="0" presId="urn:microsoft.com/office/officeart/2005/8/layout/equation1"/>
    <dgm:cxn modelId="{DF4F3DFB-9464-4998-80B4-66CBBE376FDB}" type="presParOf" srcId="{FDF4232C-33C4-4045-980A-D4FBE5F37906}" destId="{2FD7E17E-0567-4DE4-9DE4-F733DC43BE0C}" srcOrd="1" destOrd="0" presId="urn:microsoft.com/office/officeart/2005/8/layout/equation1"/>
    <dgm:cxn modelId="{7CCE7C64-11E3-4C73-96F6-18388DFB309A}" type="presParOf" srcId="{FDF4232C-33C4-4045-980A-D4FBE5F37906}" destId="{DD208AC5-4EDE-48CA-B50D-78D4603648A4}" srcOrd="2" destOrd="0" presId="urn:microsoft.com/office/officeart/2005/8/layout/equation1"/>
    <dgm:cxn modelId="{3A250D05-FF9D-4AF9-B4F9-5AA831984BE9}" type="presParOf" srcId="{FDF4232C-33C4-4045-980A-D4FBE5F37906}" destId="{B4BE56AF-89A9-4E87-A0F4-564DA9994EDD}" srcOrd="3" destOrd="0" presId="urn:microsoft.com/office/officeart/2005/8/layout/equation1"/>
    <dgm:cxn modelId="{643AC025-57C4-4534-98C0-C8219D4C88A9}" type="presParOf" srcId="{FDF4232C-33C4-4045-980A-D4FBE5F37906}" destId="{940DB42C-73BC-434C-BA65-27BDECD9456E}" srcOrd="4" destOrd="0" presId="urn:microsoft.com/office/officeart/2005/8/layout/equation1"/>
    <dgm:cxn modelId="{D1403CAC-B414-439C-9225-3C78D3F24344}" type="presParOf" srcId="{FDF4232C-33C4-4045-980A-D4FBE5F37906}" destId="{1E2807DE-54FD-4CA4-BA9E-F35FB869717A}" srcOrd="5" destOrd="0" presId="urn:microsoft.com/office/officeart/2005/8/layout/equation1"/>
    <dgm:cxn modelId="{FF9593D2-8604-4DF2-9713-44F1994B5179}" type="presParOf" srcId="{FDF4232C-33C4-4045-980A-D4FBE5F37906}" destId="{DEB24BDB-8694-45B4-876E-DD64BC762F42}" srcOrd="6" destOrd="0" presId="urn:microsoft.com/office/officeart/2005/8/layout/equation1"/>
    <dgm:cxn modelId="{1DC0F671-E46D-48F1-8DDE-DE5F30C6A92E}" type="presParOf" srcId="{FDF4232C-33C4-4045-980A-D4FBE5F37906}" destId="{0832ED1D-44B2-463A-BB61-720CB4280F76}" srcOrd="7" destOrd="0" presId="urn:microsoft.com/office/officeart/2005/8/layout/equation1"/>
    <dgm:cxn modelId="{F7232D56-C78A-4F6F-998A-33B298377D2E}" type="presParOf" srcId="{FDF4232C-33C4-4045-980A-D4FBE5F37906}" destId="{DD7DA33D-4CE6-4C09-BF13-849560817E78}" srcOrd="8" destOrd="0" presId="urn:microsoft.com/office/officeart/2005/8/layout/equation1"/>
  </dgm:cxnLst>
  <dgm:bg/>
  <dgm:whole/>
  <dgm:extLst>
    <a:ext uri="http://schemas.microsoft.com/office/drawing/2008/diagram">
      <dsp:dataModelExt xmlns=""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60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fld id="{F374D668-D138-4503-8038-BF417F930298}" type="slidenum">
              <a:rPr lang="en-US" altLang="zh-CN"/>
              <a:pPr>
                <a:defRPr/>
              </a:pPr>
              <a:t>‹#›</a:t>
            </a:fld>
            <a:endParaRPr lang="en-US" altLang="zh-CN" dirty="0"/>
          </a:p>
        </p:txBody>
      </p:sp>
    </p:spTree>
    <p:extLst>
      <p:ext uri="{BB962C8B-B14F-4D97-AF65-F5344CB8AC3E}">
        <p14:creationId xmlns="" xmlns:p14="http://schemas.microsoft.com/office/powerpoint/2010/main" val="28143437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5530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fld id="{447C3CA4-1A3F-43E3-944D-8257F97CD276}" type="slidenum">
              <a:rPr lang="en-US" altLang="zh-CN"/>
              <a:pPr>
                <a:defRPr/>
              </a:pPr>
              <a:t>‹#›</a:t>
            </a:fld>
            <a:endParaRPr lang="en-US" altLang="zh-CN" dirty="0"/>
          </a:p>
        </p:txBody>
      </p:sp>
    </p:spTree>
    <p:extLst>
      <p:ext uri="{BB962C8B-B14F-4D97-AF65-F5344CB8AC3E}">
        <p14:creationId xmlns="" xmlns:p14="http://schemas.microsoft.com/office/powerpoint/2010/main" val="8612244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6662"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3388"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007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6774"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3435" algn="l" defTabSz="913388" rtl="0" eaLnBrk="1" latinLnBrk="0" hangingPunct="1">
      <a:defRPr sz="1200" kern="1200">
        <a:solidFill>
          <a:schemeClr val="tx1"/>
        </a:solidFill>
        <a:latin typeface="+mn-lt"/>
        <a:ea typeface="+mn-ea"/>
        <a:cs typeface="+mn-cs"/>
      </a:defRPr>
    </a:lvl6pPr>
    <a:lvl7pPr marL="2740097" algn="l" defTabSz="913388" rtl="0" eaLnBrk="1" latinLnBrk="0" hangingPunct="1">
      <a:defRPr sz="1200" kern="1200">
        <a:solidFill>
          <a:schemeClr val="tx1"/>
        </a:solidFill>
        <a:latin typeface="+mn-lt"/>
        <a:ea typeface="+mn-ea"/>
        <a:cs typeface="+mn-cs"/>
      </a:defRPr>
    </a:lvl7pPr>
    <a:lvl8pPr marL="3196800" algn="l" defTabSz="913388" rtl="0" eaLnBrk="1" latinLnBrk="0" hangingPunct="1">
      <a:defRPr sz="1200" kern="1200">
        <a:solidFill>
          <a:schemeClr val="tx1"/>
        </a:solidFill>
        <a:latin typeface="+mn-lt"/>
        <a:ea typeface="+mn-ea"/>
        <a:cs typeface="+mn-cs"/>
      </a:defRPr>
    </a:lvl8pPr>
    <a:lvl9pPr marL="3653491" algn="l" defTabSz="91338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a:t>
            </a:fld>
            <a:endParaRPr lang="en-US" altLang="zh-CN" dirty="0"/>
          </a:p>
        </p:txBody>
      </p:sp>
    </p:spTree>
    <p:extLst>
      <p:ext uri="{BB962C8B-B14F-4D97-AF65-F5344CB8AC3E}">
        <p14:creationId xmlns="" xmlns:p14="http://schemas.microsoft.com/office/powerpoint/2010/main" val="1431021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r>
              <a:rPr lang="en-US" altLang="zh-CN" dirty="0" smtClean="0"/>
              <a:t>Web</a:t>
            </a:r>
            <a:r>
              <a:rPr lang="zh-CN" altLang="en-US" dirty="0" smtClean="0"/>
              <a:t>平台与</a:t>
            </a:r>
            <a:r>
              <a:rPr lang="en-US" altLang="zh-CN" dirty="0" smtClean="0"/>
              <a:t>GUI</a:t>
            </a:r>
            <a:r>
              <a:rPr lang="zh-CN" altLang="en-US" dirty="0" smtClean="0"/>
              <a:t>可并存，提供了另一种交互方式</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10</a:t>
            </a:fld>
            <a:endParaRPr lang="en-US" altLang="zh-CN" dirty="0"/>
          </a:p>
        </p:txBody>
      </p:sp>
    </p:spTree>
    <p:extLst>
      <p:ext uri="{BB962C8B-B14F-4D97-AF65-F5344CB8AC3E}">
        <p14:creationId xmlns="" xmlns:p14="http://schemas.microsoft.com/office/powerpoint/2010/main" val="8311208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dirty="0" smtClean="0"/>
              <a:t>推荐的浏览器，为主测环境</a:t>
            </a:r>
            <a:endParaRPr lang="en-US" altLang="zh-CN" dirty="0" smtClean="0"/>
          </a:p>
          <a:p>
            <a:r>
              <a:rPr lang="zh-CN" altLang="en-US" dirty="0" smtClean="0"/>
              <a:t>强烈推荐</a:t>
            </a:r>
            <a:r>
              <a:rPr lang="en-US" altLang="zh-CN" dirty="0" smtClean="0"/>
              <a:t>Chrome</a:t>
            </a:r>
            <a:r>
              <a:rPr lang="zh-CN" altLang="en-US" dirty="0" smtClean="0"/>
              <a:t>。原因是性能更优秀，更稳定可靠</a:t>
            </a:r>
            <a:endParaRPr lang="en-US" altLang="zh-CN" dirty="0" smtClean="0"/>
          </a:p>
          <a:p>
            <a:r>
              <a:rPr lang="zh-CN" altLang="en-US" dirty="0" smtClean="0"/>
              <a:t>小于</a:t>
            </a:r>
            <a:r>
              <a:rPr lang="en-US" altLang="zh-CN" dirty="0" smtClean="0"/>
              <a:t>1024*768</a:t>
            </a:r>
            <a:r>
              <a:rPr lang="zh-CN" altLang="en-US" dirty="0" smtClean="0"/>
              <a:t>的分辨率，会出现滚动条，大于</a:t>
            </a:r>
            <a:r>
              <a:rPr lang="en-US" altLang="zh-CN" dirty="0" smtClean="0"/>
              <a:t>1280</a:t>
            </a:r>
            <a:r>
              <a:rPr lang="zh-CN" altLang="en-US" dirty="0" smtClean="0"/>
              <a:t>*</a:t>
            </a:r>
            <a:r>
              <a:rPr lang="en-US" altLang="zh-CN" dirty="0" smtClean="0"/>
              <a:t>1024</a:t>
            </a:r>
            <a:r>
              <a:rPr lang="zh-CN" altLang="en-US" dirty="0" smtClean="0"/>
              <a:t>的分辨率，显示宽度限制为</a:t>
            </a:r>
            <a:r>
              <a:rPr lang="en-US" altLang="zh-CN" dirty="0" smtClean="0"/>
              <a:t>1280</a:t>
            </a:r>
            <a:r>
              <a:rPr lang="zh-CN" altLang="en-US" dirty="0" smtClean="0"/>
              <a:t>，其他部分为空白</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11</a:t>
            </a:fld>
            <a:endParaRPr lang="en-US" altLang="zh-CN" dirty="0"/>
          </a:p>
        </p:txBody>
      </p:sp>
    </p:spTree>
    <p:extLst>
      <p:ext uri="{BB962C8B-B14F-4D97-AF65-F5344CB8AC3E}">
        <p14:creationId xmlns="" xmlns:p14="http://schemas.microsoft.com/office/powerpoint/2010/main" val="8830723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12</a:t>
            </a:fld>
            <a:endParaRPr lang="en-US" altLang="zh-CN" dirty="0"/>
          </a:p>
        </p:txBody>
      </p:sp>
    </p:spTree>
    <p:extLst>
      <p:ext uri="{BB962C8B-B14F-4D97-AF65-F5344CB8AC3E}">
        <p14:creationId xmlns="" xmlns:p14="http://schemas.microsoft.com/office/powerpoint/2010/main" val="11096188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13</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14</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1E605988-41F4-4A71-A30E-A02D58EE5AFC}" type="slidenum">
              <a:rPr lang="en-US" altLang="zh-CN" smtClean="0"/>
              <a:pPr>
                <a:defRPr/>
              </a:pPr>
              <a:t>15</a:t>
            </a:fld>
            <a:endParaRPr lang="en-US" altLang="zh-CN" dirty="0"/>
          </a:p>
        </p:txBody>
      </p:sp>
    </p:spTree>
    <p:extLst>
      <p:ext uri="{BB962C8B-B14F-4D97-AF65-F5344CB8AC3E}">
        <p14:creationId xmlns="" xmlns:p14="http://schemas.microsoft.com/office/powerpoint/2010/main" val="11478825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16</a:t>
            </a:fld>
            <a:endParaRPr lang="en-US" altLang="zh-CN" dirty="0"/>
          </a:p>
        </p:txBody>
      </p:sp>
    </p:spTree>
    <p:extLst>
      <p:ext uri="{BB962C8B-B14F-4D97-AF65-F5344CB8AC3E}">
        <p14:creationId xmlns="" xmlns:p14="http://schemas.microsoft.com/office/powerpoint/2010/main" val="11096188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p:nvPr>
        </p:nvSpPr>
        <p:spPr>
          <a:xfrm>
            <a:off x="381000" y="685800"/>
            <a:ext cx="6096000" cy="3429000"/>
          </a:xfrm>
          <a:ln/>
        </p:spPr>
      </p:sp>
      <p:sp>
        <p:nvSpPr>
          <p:cNvPr id="71683" name="备注占位符 2"/>
          <p:cNvSpPr>
            <a:spLocks noGrp="1"/>
          </p:cNvSpPr>
          <p:nvPr>
            <p:ph type="body" idx="1"/>
          </p:nvPr>
        </p:nvSpPr>
        <p:spPr>
          <a:noFill/>
          <a:ln/>
        </p:spPr>
        <p:txBody>
          <a:bodyPr/>
          <a:lstStyle/>
          <a:p>
            <a:endParaRPr lang="zh-CN" altLang="en-US" dirty="0" smtClean="0">
              <a:ea typeface="宋体" charset="-122"/>
            </a:endParaRPr>
          </a:p>
        </p:txBody>
      </p:sp>
      <p:sp>
        <p:nvSpPr>
          <p:cNvPr id="71684" name="灯片编号占位符 3"/>
          <p:cNvSpPr>
            <a:spLocks noGrp="1"/>
          </p:cNvSpPr>
          <p:nvPr>
            <p:ph type="sldNum" sz="quarter" idx="5"/>
          </p:nvPr>
        </p:nvSpPr>
        <p:spPr>
          <a:noFill/>
        </p:spPr>
        <p:txBody>
          <a:bodyPr/>
          <a:lstStyle/>
          <a:p>
            <a:fld id="{7469305C-351D-4F38-83FB-0A13A12E6BF7}" type="slidenum">
              <a:rPr lang="en-US" altLang="zh-CN" smtClean="0">
                <a:ea typeface="宋体" charset="-122"/>
              </a:rPr>
              <a:pPr/>
              <a:t>17</a:t>
            </a:fld>
            <a:endParaRPr lang="en-US" altLang="zh-CN" dirty="0" smtClean="0">
              <a:ea typeface="宋体" charset="-122"/>
            </a:endParaRPr>
          </a:p>
        </p:txBody>
      </p:sp>
    </p:spTree>
    <p:extLst>
      <p:ext uri="{BB962C8B-B14F-4D97-AF65-F5344CB8AC3E}">
        <p14:creationId xmlns="" xmlns:p14="http://schemas.microsoft.com/office/powerpoint/2010/main" val="18737549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18</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19</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a:t>
            </a:fld>
            <a:endParaRPr lang="en-US" altLang="zh-CN" dirty="0"/>
          </a:p>
        </p:txBody>
      </p:sp>
    </p:spTree>
    <p:extLst>
      <p:ext uri="{BB962C8B-B14F-4D97-AF65-F5344CB8AC3E}">
        <p14:creationId xmlns="" xmlns:p14="http://schemas.microsoft.com/office/powerpoint/2010/main" val="6608761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marL="0" indent="0">
              <a:buNone/>
            </a:pP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20</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marL="228600" indent="-228600">
              <a:buAutoNum type="arabicPeriod"/>
            </a:pPr>
            <a:r>
              <a:rPr lang="zh-CN" altLang="en-US" baseline="0" dirty="0" smtClean="0"/>
              <a:t>简单布局</a:t>
            </a:r>
            <a:endParaRPr lang="en-US" altLang="zh-CN" baseline="0" dirty="0" smtClean="0"/>
          </a:p>
          <a:p>
            <a:pPr marL="228600" indent="-228600">
              <a:buAutoNum type="arabicPeriod"/>
            </a:pPr>
            <a:r>
              <a:rPr lang="zh-CN" altLang="en-US" baseline="0" dirty="0" smtClean="0"/>
              <a:t>页面前台事件和功能，后台事件与功能</a:t>
            </a:r>
            <a:endParaRPr lang="en-US" altLang="zh-CN" baseline="0" dirty="0" smtClean="0"/>
          </a:p>
          <a:p>
            <a:pPr marL="228600" indent="-228600">
              <a:buAutoNum type="arabicPeriod"/>
            </a:pPr>
            <a:r>
              <a:rPr lang="zh-CN" altLang="en-US" baseline="0" dirty="0" smtClean="0"/>
              <a:t>控件属性与事件</a:t>
            </a:r>
            <a:endParaRPr lang="en-US" altLang="zh-CN" baseline="0" dirty="0" smtClean="0"/>
          </a:p>
          <a:p>
            <a:pPr marL="228600" indent="-228600">
              <a:buAutoNum type="arabicPeriod"/>
            </a:pPr>
            <a:r>
              <a:rPr lang="zh-CN" altLang="en-US" baseline="0" dirty="0" smtClean="0"/>
              <a:t>方法管理</a:t>
            </a:r>
            <a:endParaRPr lang="en-US" altLang="zh-CN" baseline="0" dirty="0" smtClean="0"/>
          </a:p>
          <a:p>
            <a:pPr marL="228600" indent="-228600">
              <a:buAutoNum type="arabicPeriod"/>
            </a:pPr>
            <a:r>
              <a:rPr lang="zh-CN" altLang="en-US" baseline="0" dirty="0" smtClean="0"/>
              <a:t>资源管理</a:t>
            </a:r>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21</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p:nvPr>
        </p:nvSpPr>
        <p:spPr>
          <a:xfrm>
            <a:off x="381000" y="685800"/>
            <a:ext cx="6096000" cy="3429000"/>
          </a:xfrm>
          <a:ln/>
        </p:spPr>
      </p:sp>
      <p:sp>
        <p:nvSpPr>
          <p:cNvPr id="71683" name="备注占位符 2"/>
          <p:cNvSpPr>
            <a:spLocks noGrp="1"/>
          </p:cNvSpPr>
          <p:nvPr>
            <p:ph type="body" idx="1"/>
          </p:nvPr>
        </p:nvSpPr>
        <p:spPr>
          <a:noFill/>
          <a:ln/>
        </p:spPr>
        <p:txBody>
          <a:bodyPr/>
          <a:lstStyle/>
          <a:p>
            <a:r>
              <a:rPr lang="zh-CN" altLang="en-US" dirty="0" smtClean="0">
                <a:ea typeface="宋体" charset="-122"/>
              </a:rPr>
              <a:t>可在页面新增字段，并自动同步实体对应的主查询方案</a:t>
            </a:r>
            <a:r>
              <a:rPr lang="en-US" altLang="zh-CN" dirty="0" smtClean="0">
                <a:ea typeface="宋体" charset="-122"/>
              </a:rPr>
              <a:t>Query</a:t>
            </a:r>
            <a:r>
              <a:rPr lang="zh-CN" altLang="en-US" dirty="0" smtClean="0">
                <a:ea typeface="宋体" charset="-122"/>
              </a:rPr>
              <a:t>；亦可使用</a:t>
            </a:r>
            <a:r>
              <a:rPr lang="en-US" altLang="zh-CN" dirty="0" err="1" smtClean="0">
                <a:ea typeface="宋体" charset="-122"/>
              </a:rPr>
              <a:t>dep</a:t>
            </a:r>
            <a:r>
              <a:rPr lang="zh-CN" altLang="en-US" dirty="0" smtClean="0">
                <a:ea typeface="宋体" charset="-122"/>
              </a:rPr>
              <a:t>新增字段并修改查询方案</a:t>
            </a:r>
          </a:p>
        </p:txBody>
      </p:sp>
      <p:sp>
        <p:nvSpPr>
          <p:cNvPr id="71684" name="灯片编号占位符 3"/>
          <p:cNvSpPr>
            <a:spLocks noGrp="1"/>
          </p:cNvSpPr>
          <p:nvPr>
            <p:ph type="sldNum" sz="quarter" idx="5"/>
          </p:nvPr>
        </p:nvSpPr>
        <p:spPr>
          <a:noFill/>
        </p:spPr>
        <p:txBody>
          <a:bodyPr/>
          <a:lstStyle/>
          <a:p>
            <a:fld id="{7469305C-351D-4F38-83FB-0A13A12E6BF7}" type="slidenum">
              <a:rPr lang="en-US" altLang="zh-CN" smtClean="0">
                <a:ea typeface="宋体" charset="-122"/>
              </a:rPr>
              <a:pPr/>
              <a:t>22</a:t>
            </a:fld>
            <a:endParaRPr lang="en-US" altLang="zh-CN" dirty="0" smtClean="0">
              <a:ea typeface="宋体" charset="-122"/>
            </a:endParaRPr>
          </a:p>
        </p:txBody>
      </p:sp>
    </p:spTree>
    <p:extLst>
      <p:ext uri="{BB962C8B-B14F-4D97-AF65-F5344CB8AC3E}">
        <p14:creationId xmlns="" xmlns:p14="http://schemas.microsoft.com/office/powerpoint/2010/main" val="12617327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23</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24</a:t>
            </a:fld>
            <a:endParaRPr lang="en-US" altLang="zh-CN"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25</a:t>
            </a:fld>
            <a:endParaRPr lang="en-US" altLang="zh-CN"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lnSpc>
                <a:spcPct val="170000"/>
              </a:lnSpc>
              <a:buNone/>
            </a:pPr>
            <a:r>
              <a:rPr lang="zh-CN" altLang="en-US" sz="1200" b="1" dirty="0" smtClean="0"/>
              <a:t>强制以</a:t>
            </a:r>
            <a:r>
              <a:rPr lang="en-US" altLang="zh-CN" sz="1200" b="1" dirty="0" smtClean="0"/>
              <a:t>WEB</a:t>
            </a:r>
            <a:r>
              <a:rPr lang="zh-CN" altLang="en-US" sz="1200" b="1" dirty="0" smtClean="0"/>
              <a:t>开头</a:t>
            </a:r>
            <a:endParaRPr lang="en-US" altLang="zh-CN" sz="1200" b="1" dirty="0" smtClean="0"/>
          </a:p>
          <a:p>
            <a:pPr marL="0" indent="0">
              <a:lnSpc>
                <a:spcPct val="170000"/>
              </a:lnSpc>
              <a:buNone/>
            </a:pPr>
            <a:r>
              <a:rPr lang="zh-CN" altLang="en-US" sz="1200" b="1" dirty="0" smtClean="0"/>
              <a:t>相关</a:t>
            </a:r>
            <a:r>
              <a:rPr lang="en-US" altLang="zh-CN" sz="1200" b="1" dirty="0" smtClean="0"/>
              <a:t>jar</a:t>
            </a:r>
            <a:r>
              <a:rPr lang="zh-CN" altLang="en-US" sz="1200" b="1" dirty="0" smtClean="0"/>
              <a:t>包</a:t>
            </a:r>
            <a:r>
              <a:rPr lang="zh-CN" altLang="en-US" sz="1200" dirty="0" smtClean="0"/>
              <a:t>：通过增加和删除按钮可选择需打包</a:t>
            </a:r>
            <a:r>
              <a:rPr lang="en-US" altLang="zh-CN" sz="1200" dirty="0" smtClean="0"/>
              <a:t>jar</a:t>
            </a:r>
            <a:r>
              <a:rPr lang="zh-CN" altLang="en-US" sz="1200" dirty="0" smtClean="0"/>
              <a:t>文件，如页面定义的</a:t>
            </a:r>
            <a:r>
              <a:rPr lang="en-US" altLang="zh-CN" sz="1200" dirty="0" smtClean="0"/>
              <a:t>handler</a:t>
            </a:r>
            <a:r>
              <a:rPr lang="zh-CN" altLang="en-US" sz="1200" dirty="0" smtClean="0"/>
              <a:t>打成的</a:t>
            </a:r>
            <a:r>
              <a:rPr lang="en-US" altLang="zh-CN" sz="1200" dirty="0" smtClean="0"/>
              <a:t>jar</a:t>
            </a:r>
            <a:r>
              <a:rPr lang="zh-CN" altLang="en-US" sz="1200" dirty="0" smtClean="0"/>
              <a:t>包；</a:t>
            </a:r>
            <a:endParaRPr lang="en-US" altLang="zh-CN" sz="1200" dirty="0" smtClean="0"/>
          </a:p>
          <a:p>
            <a:pPr marL="0" indent="0">
              <a:lnSpc>
                <a:spcPct val="170000"/>
              </a:lnSpc>
              <a:buNone/>
            </a:pPr>
            <a:r>
              <a:rPr lang="zh-CN" altLang="en-US" sz="1200" b="1" dirty="0" smtClean="0"/>
              <a:t>相关文件</a:t>
            </a:r>
            <a:r>
              <a:rPr lang="zh-CN" altLang="en-US" sz="1200" dirty="0" smtClean="0"/>
              <a:t>：通过增加和删除按钮可选择需打包的</a:t>
            </a:r>
            <a:r>
              <a:rPr lang="en-US" altLang="zh-CN" sz="1200" dirty="0" err="1" smtClean="0"/>
              <a:t>js</a:t>
            </a:r>
            <a:r>
              <a:rPr lang="zh-CN" altLang="en-US" sz="1200" dirty="0" smtClean="0"/>
              <a:t>和</a:t>
            </a:r>
            <a:r>
              <a:rPr lang="en-US" altLang="zh-CN" sz="1200" dirty="0" err="1" smtClean="0"/>
              <a:t>css</a:t>
            </a:r>
            <a:r>
              <a:rPr lang="zh-CN" altLang="en-US" sz="1200" dirty="0" smtClean="0"/>
              <a:t>等前台资源文件；</a:t>
            </a:r>
            <a:endParaRPr lang="en-US" altLang="zh-CN" sz="1200" dirty="0" smtClean="0"/>
          </a:p>
          <a:p>
            <a:pPr marL="0" indent="0">
              <a:buNone/>
            </a:pPr>
            <a:r>
              <a:rPr lang="zh-CN" altLang="en-US" sz="1200" b="1" dirty="0" smtClean="0">
                <a:solidFill>
                  <a:srgbClr val="FF0000"/>
                </a:solidFill>
              </a:rPr>
              <a:t>提示</a:t>
            </a:r>
            <a:endParaRPr lang="en-US" altLang="zh-CN" sz="1200" dirty="0" smtClean="0">
              <a:solidFill>
                <a:srgbClr val="FF0000"/>
              </a:solidFill>
            </a:endParaRPr>
          </a:p>
          <a:p>
            <a:pPr>
              <a:lnSpc>
                <a:spcPct val="150000"/>
              </a:lnSpc>
              <a:buAutoNum type="arabicPeriod"/>
            </a:pPr>
            <a:r>
              <a:rPr lang="zh-CN" altLang="en-US" sz="1200" dirty="0" smtClean="0"/>
              <a:t>这里选择的相关文件必须是前台资源文件；</a:t>
            </a:r>
            <a:endParaRPr lang="en-US" altLang="zh-CN" sz="1200" dirty="0" smtClean="0"/>
          </a:p>
          <a:p>
            <a:pPr>
              <a:lnSpc>
                <a:spcPct val="150000"/>
              </a:lnSpc>
              <a:buAutoNum type="arabicPeriod"/>
            </a:pPr>
            <a:r>
              <a:rPr lang="zh-CN" altLang="en-US" sz="1200" dirty="0" smtClean="0"/>
              <a:t>在页面配置工具</a:t>
            </a:r>
            <a:r>
              <a:rPr lang="en-US" altLang="zh-CN" sz="1200" dirty="0" smtClean="0"/>
              <a:t>-</a:t>
            </a:r>
            <a:r>
              <a:rPr lang="zh-CN" altLang="en-US" sz="1200" dirty="0" smtClean="0"/>
              <a:t>资源文件设置中已经引用的</a:t>
            </a:r>
            <a:r>
              <a:rPr lang="en-US" altLang="zh-CN" sz="1200" dirty="0" err="1" smtClean="0"/>
              <a:t>js</a:t>
            </a:r>
            <a:r>
              <a:rPr lang="en-US" altLang="zh-CN" sz="1200" dirty="0" smtClean="0"/>
              <a:t>\</a:t>
            </a:r>
            <a:r>
              <a:rPr lang="en-US" altLang="zh-CN" sz="1200" dirty="0" err="1" smtClean="0"/>
              <a:t>css</a:t>
            </a:r>
            <a:r>
              <a:rPr lang="zh-CN" altLang="en-US" sz="1200" dirty="0" smtClean="0"/>
              <a:t>等文件系统会自动处理，无需在这里导入；在前面未引用的并在程序编码中直接使用的静态资源文件，如图片或部分</a:t>
            </a:r>
            <a:r>
              <a:rPr lang="en-US" altLang="zh-CN" sz="1200" dirty="0" err="1" smtClean="0"/>
              <a:t>js</a:t>
            </a:r>
            <a:r>
              <a:rPr lang="zh-CN" altLang="en-US" sz="1200" dirty="0" smtClean="0"/>
              <a:t>等，必须在此导入，否则运行时会出错；</a:t>
            </a:r>
            <a:endParaRPr lang="en-US" altLang="zh-CN" sz="1200" dirty="0" smtClean="0"/>
          </a:p>
          <a:p>
            <a:pPr marL="0" indent="0">
              <a:lnSpc>
                <a:spcPct val="170000"/>
              </a:lnSpc>
              <a:buNone/>
            </a:pPr>
            <a:endParaRPr lang="en-US" altLang="zh-CN" sz="1200" dirty="0" smtClean="0"/>
          </a:p>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26</a:t>
            </a:fld>
            <a:endParaRPr lang="en-US" altLang="zh-CN" dirty="0"/>
          </a:p>
        </p:txBody>
      </p:sp>
    </p:spTree>
    <p:extLst>
      <p:ext uri="{BB962C8B-B14F-4D97-AF65-F5344CB8AC3E}">
        <p14:creationId xmlns="" xmlns:p14="http://schemas.microsoft.com/office/powerpoint/2010/main" val="16297216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27</a:t>
            </a:fld>
            <a:endParaRPr lang="en-US" altLang="zh-CN"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28</a:t>
            </a:fld>
            <a:endParaRPr lang="en-US" altLang="zh-CN"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29</a:t>
            </a:fld>
            <a:endParaRPr lang="en-US" alt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a:t>
            </a:fld>
            <a:endParaRPr lang="en-US" altLang="zh-CN" dirty="0"/>
          </a:p>
        </p:txBody>
      </p:sp>
    </p:spTree>
    <p:extLst>
      <p:ext uri="{BB962C8B-B14F-4D97-AF65-F5344CB8AC3E}">
        <p14:creationId xmlns="" xmlns:p14="http://schemas.microsoft.com/office/powerpoint/2010/main" val="19940833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30</a:t>
            </a:fld>
            <a:endParaRPr lang="en-US" altLang="zh-CN"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31</a:t>
            </a:fld>
            <a:endParaRPr lang="en-US" altLang="zh-CN"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32</a:t>
            </a:fld>
            <a:endParaRPr lang="en-US" altLang="zh-CN"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33</a:t>
            </a:fld>
            <a:endParaRPr lang="en-US" altLang="zh-CN"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34</a:t>
            </a:fld>
            <a:endParaRPr lang="en-US" altLang="zh-CN" dirty="0"/>
          </a:p>
        </p:txBody>
      </p:sp>
    </p:spTree>
    <p:extLst>
      <p:ext uri="{BB962C8B-B14F-4D97-AF65-F5344CB8AC3E}">
        <p14:creationId xmlns="" xmlns:p14="http://schemas.microsoft.com/office/powerpoint/2010/main" val="8830723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35</a:t>
            </a:fld>
            <a:endParaRPr lang="en-US" altLang="zh-CN"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36</a:t>
            </a:fld>
            <a:endParaRPr lang="en-US" altLang="zh-CN"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37</a:t>
            </a:fld>
            <a:endParaRPr lang="en-US" altLang="zh-CN"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38</a:t>
            </a:fld>
            <a:endParaRPr lang="en-US" altLang="zh-CN"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39</a:t>
            </a:fld>
            <a:endParaRPr lang="en-US" altLang="zh-CN"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4</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40</a:t>
            </a:fld>
            <a:endParaRPr lang="en-US" altLang="zh-CN"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能一次把问题描述清楚地问题，可以发到论坛提问</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41</a:t>
            </a:fld>
            <a:endParaRPr lang="en-US" altLang="zh-CN" dirty="0"/>
          </a:p>
        </p:txBody>
      </p:sp>
    </p:spTree>
    <p:extLst>
      <p:ext uri="{BB962C8B-B14F-4D97-AF65-F5344CB8AC3E}">
        <p14:creationId xmlns="" xmlns:p14="http://schemas.microsoft.com/office/powerpoint/2010/main" val="335770094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mtClean="0"/>
              <a:t>如果对问题本身不是特别清楚，可在群里发问，方便实时互动</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42</a:t>
            </a:fld>
            <a:endParaRPr lang="en-US" altLang="zh-CN" dirty="0"/>
          </a:p>
        </p:txBody>
      </p:sp>
    </p:spTree>
    <p:extLst>
      <p:ext uri="{BB962C8B-B14F-4D97-AF65-F5344CB8AC3E}">
        <p14:creationId xmlns="" xmlns:p14="http://schemas.microsoft.com/office/powerpoint/2010/main" val="52414056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43</a:t>
            </a:fld>
            <a:endParaRPr lang="en-US" altLang="zh-CN"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44</a:t>
            </a:fld>
            <a:endParaRPr lang="en-US" altLang="zh-CN"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5</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6</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7</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8</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p:nvPr>
        </p:nvSpPr>
        <p:spPr>
          <a:xfrm>
            <a:off x="381000" y="685800"/>
            <a:ext cx="6096000" cy="3429000"/>
          </a:xfrm>
          <a:ln/>
        </p:spPr>
      </p:sp>
      <p:sp>
        <p:nvSpPr>
          <p:cNvPr id="71683" name="备注占位符 2"/>
          <p:cNvSpPr>
            <a:spLocks noGrp="1"/>
          </p:cNvSpPr>
          <p:nvPr>
            <p:ph type="body" idx="1"/>
          </p:nvPr>
        </p:nvSpPr>
        <p:spPr>
          <a:noFill/>
          <a:ln/>
        </p:spPr>
        <p:txBody>
          <a:bodyPr/>
          <a:lstStyle/>
          <a:p>
            <a:endParaRPr lang="zh-CN" altLang="en-US" dirty="0" smtClean="0">
              <a:ea typeface="宋体" charset="-122"/>
            </a:endParaRPr>
          </a:p>
        </p:txBody>
      </p:sp>
      <p:sp>
        <p:nvSpPr>
          <p:cNvPr id="71684" name="灯片编号占位符 3"/>
          <p:cNvSpPr>
            <a:spLocks noGrp="1"/>
          </p:cNvSpPr>
          <p:nvPr>
            <p:ph type="sldNum" sz="quarter" idx="5"/>
          </p:nvPr>
        </p:nvSpPr>
        <p:spPr>
          <a:noFill/>
        </p:spPr>
        <p:txBody>
          <a:bodyPr/>
          <a:lstStyle/>
          <a:p>
            <a:fld id="{7469305C-351D-4F38-83FB-0A13A12E6BF7}" type="slidenum">
              <a:rPr lang="en-US" altLang="zh-CN" smtClean="0">
                <a:ea typeface="宋体" charset="-122"/>
              </a:rPr>
              <a:pPr/>
              <a:t>9</a:t>
            </a:fld>
            <a:endParaRPr lang="en-US" altLang="zh-CN" dirty="0" smtClean="0">
              <a:ea typeface="宋体" charset="-122"/>
            </a:endParaRPr>
          </a:p>
        </p:txBody>
      </p:sp>
    </p:spTree>
    <p:extLst>
      <p:ext uri="{BB962C8B-B14F-4D97-AF65-F5344CB8AC3E}">
        <p14:creationId xmlns="" xmlns:p14="http://schemas.microsoft.com/office/powerpoint/2010/main" val="25852846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 xmlns:a14="http://schemas.microsoft.com/office/drawing/2010/main"/>
              </a:ext>
            </a:extLst>
          </a:blip>
          <a:stretch>
            <a:fillRect/>
          </a:stretch>
        </p:blipFill>
        <p:spPr>
          <a:xfrm>
            <a:off x="0" y="0"/>
            <a:ext cx="9146777" cy="5143500"/>
          </a:xfrm>
          <a:prstGeom prst="rect">
            <a:avLst/>
          </a:prstGeom>
        </p:spPr>
      </p:pic>
      <p:sp>
        <p:nvSpPr>
          <p:cNvPr id="2" name="标题 1"/>
          <p:cNvSpPr>
            <a:spLocks noGrp="1"/>
          </p:cNvSpPr>
          <p:nvPr>
            <p:ph type="ctrTitle"/>
          </p:nvPr>
        </p:nvSpPr>
        <p:spPr>
          <a:xfrm>
            <a:off x="760040" y="1206388"/>
            <a:ext cx="7772400" cy="857514"/>
          </a:xfrm>
        </p:spPr>
        <p:txBody>
          <a:bodyPr>
            <a:normAutofit/>
          </a:bodyPr>
          <a:lstStyle>
            <a:lvl1pPr algn="l">
              <a:defRPr lang="zh-CN" altLang="en-US" sz="3600" b="1" i="0" kern="1200" dirty="0">
                <a:solidFill>
                  <a:srgbClr val="00549A"/>
                </a:solidFill>
                <a:latin typeface="Arial Black" pitchFamily="34" charset="0"/>
                <a:ea typeface="微软雅黑" pitchFamily="34" charset="-122"/>
                <a:cs typeface="微软雅黑"/>
              </a:defRPr>
            </a:lvl1pPr>
          </a:lstStyle>
          <a:p>
            <a:r>
              <a:rPr kumimoji="1" lang="zh-CN" altLang="en-US" smtClean="0"/>
              <a:t>单击此处编辑母版标题样式</a:t>
            </a:r>
            <a:endParaRPr kumimoji="1" lang="zh-CN" altLang="en-US" dirty="0"/>
          </a:p>
        </p:txBody>
      </p:sp>
      <p:sp>
        <p:nvSpPr>
          <p:cNvPr id="3" name="副标题 2"/>
          <p:cNvSpPr>
            <a:spLocks noGrp="1"/>
          </p:cNvSpPr>
          <p:nvPr>
            <p:ph type="subTitle" idx="1"/>
          </p:nvPr>
        </p:nvSpPr>
        <p:spPr>
          <a:xfrm>
            <a:off x="4945425" y="2312523"/>
            <a:ext cx="3587021" cy="1022626"/>
          </a:xfrm>
        </p:spPr>
        <p:txBody>
          <a:bodyPr>
            <a:normAutofit/>
          </a:bodyPr>
          <a:lstStyle>
            <a:lvl1pPr marL="342497" indent="-342497" algn="l" rtl="0" eaLnBrk="0" fontAlgn="base" hangingPunct="0">
              <a:spcBef>
                <a:spcPct val="20000"/>
              </a:spcBef>
              <a:spcAft>
                <a:spcPct val="0"/>
              </a:spcAft>
              <a:buClr>
                <a:srgbClr val="003399"/>
              </a:buClr>
              <a:buSzPct val="80000"/>
              <a:buFont typeface="Wingdings" pitchFamily="2" charset="2"/>
              <a:buNone/>
              <a:defRPr lang="zh-CN" altLang="en-US" sz="2000" kern="1200" dirty="0">
                <a:solidFill>
                  <a:schemeClr val="tx1"/>
                </a:solidFill>
                <a:latin typeface="黑体" pitchFamily="2" charset="-122"/>
                <a:ea typeface="微软雅黑" pitchFamily="34" charset="-122"/>
                <a:cs typeface="+mn-cs"/>
              </a:defRPr>
            </a:lvl1pPr>
            <a:lvl2pPr marL="456662" indent="0" algn="ctr">
              <a:buNone/>
              <a:defRPr>
                <a:solidFill>
                  <a:schemeClr val="tx1">
                    <a:tint val="75000"/>
                  </a:schemeClr>
                </a:solidFill>
              </a:defRPr>
            </a:lvl2pPr>
            <a:lvl3pPr marL="913388" indent="0" algn="ctr">
              <a:buNone/>
              <a:defRPr>
                <a:solidFill>
                  <a:schemeClr val="tx1">
                    <a:tint val="75000"/>
                  </a:schemeClr>
                </a:solidFill>
              </a:defRPr>
            </a:lvl3pPr>
            <a:lvl4pPr marL="1370070" indent="0" algn="ctr">
              <a:buNone/>
              <a:defRPr>
                <a:solidFill>
                  <a:schemeClr val="tx1">
                    <a:tint val="75000"/>
                  </a:schemeClr>
                </a:solidFill>
              </a:defRPr>
            </a:lvl4pPr>
            <a:lvl5pPr marL="1826774" indent="0" algn="ctr">
              <a:buNone/>
              <a:defRPr>
                <a:solidFill>
                  <a:schemeClr val="tx1">
                    <a:tint val="75000"/>
                  </a:schemeClr>
                </a:solidFill>
              </a:defRPr>
            </a:lvl5pPr>
            <a:lvl6pPr marL="2283435" indent="0" algn="ctr">
              <a:buNone/>
              <a:defRPr>
                <a:solidFill>
                  <a:schemeClr val="tx1">
                    <a:tint val="75000"/>
                  </a:schemeClr>
                </a:solidFill>
              </a:defRPr>
            </a:lvl6pPr>
            <a:lvl7pPr marL="2740097" indent="0" algn="ctr">
              <a:buNone/>
              <a:defRPr>
                <a:solidFill>
                  <a:schemeClr val="tx1">
                    <a:tint val="75000"/>
                  </a:schemeClr>
                </a:solidFill>
              </a:defRPr>
            </a:lvl7pPr>
            <a:lvl8pPr marL="3196800" indent="0" algn="ctr">
              <a:buNone/>
              <a:defRPr>
                <a:solidFill>
                  <a:schemeClr val="tx1">
                    <a:tint val="75000"/>
                  </a:schemeClr>
                </a:solidFill>
              </a:defRPr>
            </a:lvl8pPr>
            <a:lvl9pPr marL="3653491" indent="0" algn="ctr">
              <a:buNone/>
              <a:defRPr>
                <a:solidFill>
                  <a:schemeClr val="tx1">
                    <a:tint val="75000"/>
                  </a:schemeClr>
                </a:solidFill>
              </a:defRPr>
            </a:lvl9pPr>
          </a:lstStyle>
          <a:p>
            <a:r>
              <a:rPr kumimoji="1" lang="zh-CN" altLang="en-US" smtClean="0"/>
              <a:t>单击此处编辑母版副标题样式</a:t>
            </a:r>
            <a:endParaRPr kumimoji="1" lang="zh-CN" altLang="en-US" dirty="0"/>
          </a:p>
        </p:txBody>
      </p:sp>
      <p:sp>
        <p:nvSpPr>
          <p:cNvPr id="9" name="Rectangle 37"/>
          <p:cNvSpPr>
            <a:spLocks/>
          </p:cNvSpPr>
          <p:nvPr userDrawn="1"/>
        </p:nvSpPr>
        <p:spPr bwMode="auto">
          <a:xfrm>
            <a:off x="256460" y="4767758"/>
            <a:ext cx="287538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版权所有</a:t>
            </a:r>
            <a:r>
              <a:rPr lang="en-US" altLang="zh-CN" sz="900" b="0" i="0" spc="0" baseline="0" dirty="0">
                <a:solidFill>
                  <a:srgbClr val="4D4D4D"/>
                </a:solidFill>
                <a:latin typeface="微软雅黑" pitchFamily="34" charset="-122"/>
                <a:ea typeface="微软雅黑" pitchFamily="34" charset="-122"/>
                <a:cs typeface="微软雅黑"/>
                <a:sym typeface="Helvetica Neue" charset="0"/>
              </a:rPr>
              <a:t>©1993-2012</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金蝶软</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件（中国</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有</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限公司</a:t>
            </a:r>
          </a:p>
        </p:txBody>
      </p:sp>
      <p:sp>
        <p:nvSpPr>
          <p:cNvPr id="13" name="Text Box 2"/>
          <p:cNvSpPr txBox="1">
            <a:spLocks noChangeArrowheads="1"/>
          </p:cNvSpPr>
          <p:nvPr userDrawn="1"/>
        </p:nvSpPr>
        <p:spPr bwMode="auto">
          <a:xfrm>
            <a:off x="7558132" y="4842946"/>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pic>
        <p:nvPicPr>
          <p:cNvPr id="18" name="图片 17" descr="20120325大品牌Logo.png"/>
          <p:cNvPicPr>
            <a:picLocks noChangeAspect="1"/>
          </p:cNvPicPr>
          <p:nvPr userDrawn="1"/>
        </p:nvPicPr>
        <p:blipFill>
          <a:blip r:embed="rId3" cstate="screen">
            <a:extLst>
              <a:ext uri="{28A0092B-C50C-407E-A947-70E740481C1C}">
                <a14:useLocalDpi xmlns="" xmlns:a14="http://schemas.microsoft.com/office/drawing/2010/main"/>
              </a:ext>
            </a:extLst>
          </a:blip>
          <a:stretch>
            <a:fillRect/>
          </a:stretch>
        </p:blipFill>
        <p:spPr>
          <a:xfrm>
            <a:off x="6723365" y="442770"/>
            <a:ext cx="2025099" cy="504000"/>
          </a:xfrm>
          <a:prstGeom prst="rect">
            <a:avLst/>
          </a:prstGeom>
        </p:spPr>
      </p:pic>
      <p:grpSp>
        <p:nvGrpSpPr>
          <p:cNvPr id="8" name="组合 7"/>
          <p:cNvGrpSpPr/>
          <p:nvPr userDrawn="1"/>
        </p:nvGrpSpPr>
        <p:grpSpPr>
          <a:xfrm>
            <a:off x="144963" y="2321154"/>
            <a:ext cx="6371254" cy="3058908"/>
            <a:chOff x="395536" y="2897458"/>
            <a:chExt cx="4549883" cy="2184448"/>
          </a:xfrm>
        </p:grpSpPr>
        <p:pic>
          <p:nvPicPr>
            <p:cNvPr id="10" name="Picture 2" descr="C:\Users\yibo_wang\Desktop\素材\閲戣澏PPT姣嶇増瑙嗚鍏冪礌\灏忔柟鐮栦晶瑙嗗浘\PPT C-orange.png"/>
            <p:cNvPicPr>
              <a:picLocks noChangeAspect="1" noChangeArrowheads="1"/>
            </p:cNvPicPr>
            <p:nvPr userDrawn="1"/>
          </p:nvPicPr>
          <p:blipFill>
            <a:blip r:embed="rId4" cstate="screen">
              <a:extLst>
                <a:ext uri="{28A0092B-C50C-407E-A947-70E740481C1C}">
                  <a14:useLocalDpi xmlns="" xmlns:a14="http://schemas.microsoft.com/office/drawing/2010/main"/>
                </a:ext>
              </a:extLst>
            </a:blip>
            <a:srcRect/>
            <a:stretch>
              <a:fillRect/>
            </a:stretch>
          </p:blipFill>
          <p:spPr bwMode="auto">
            <a:xfrm>
              <a:off x="395536" y="2897458"/>
              <a:ext cx="2122564" cy="2122564"/>
            </a:xfrm>
            <a:prstGeom prst="rect">
              <a:avLst/>
            </a:prstGeom>
            <a:noFill/>
            <a:extLst>
              <a:ext uri="{909E8E84-426E-40DD-AFC4-6F175D3DCCD1}">
                <a14:hiddenFill xmlns="" xmlns:a14="http://schemas.microsoft.com/office/drawing/2010/main">
                  <a:solidFill>
                    <a:srgbClr val="FFFFFF"/>
                  </a:solidFill>
                </a14:hiddenFill>
              </a:ext>
            </a:extLst>
          </p:spPr>
        </p:pic>
        <p:pic>
          <p:nvPicPr>
            <p:cNvPr id="12" name="Picture 7" descr="K:\201203盛世确认可用输出\PPT\素材\玻璃砖素材\PPT C Lego.png"/>
            <p:cNvPicPr>
              <a:picLocks noChangeAspect="1" noChangeArrowheads="1"/>
            </p:cNvPicPr>
            <p:nvPr userDrawn="1"/>
          </p:nvPicPr>
          <p:blipFill rotWithShape="1">
            <a:blip r:embed="rId5" cstate="screen">
              <a:extLst>
                <a:ext uri="{28A0092B-C50C-407E-A947-70E740481C1C}">
                  <a14:useLocalDpi xmlns="" xmlns:a14="http://schemas.microsoft.com/office/drawing/2010/main"/>
                </a:ext>
              </a:extLst>
            </a:blip>
            <a:srcRect/>
            <a:stretch/>
          </p:blipFill>
          <p:spPr bwMode="auto">
            <a:xfrm>
              <a:off x="1966894" y="2930672"/>
              <a:ext cx="2978525" cy="2151234"/>
            </a:xfrm>
            <a:prstGeom prst="rect">
              <a:avLst/>
            </a:prstGeom>
            <a:noFill/>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 xmlns:p14="http://schemas.microsoft.com/office/powerpoint/2010/main" val="27390474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741974"/>
            <a:ext cx="8424936" cy="3852651"/>
          </a:xfrm>
        </p:spPr>
        <p:txBody>
          <a:bodyPr>
            <a:normAutofit/>
          </a:bodyPr>
          <a:lstStyle>
            <a:lvl1pPr marL="342497" indent="-342497">
              <a:buSzPct val="100000"/>
              <a:buFontTx/>
              <a:buBlip>
                <a:blip r:embed="rId2"/>
              </a:buBlip>
              <a:defRPr sz="2000" b="0" i="0">
                <a:solidFill>
                  <a:schemeClr val="tx1">
                    <a:lumMod val="85000"/>
                    <a:lumOff val="15000"/>
                  </a:schemeClr>
                </a:solidFill>
                <a:latin typeface="微软雅黑"/>
                <a:ea typeface="微软雅黑"/>
                <a:cs typeface="微软雅黑"/>
              </a:defRPr>
            </a:lvl1pPr>
            <a:lvl2pPr>
              <a:defRPr sz="1800" b="0" i="0">
                <a:solidFill>
                  <a:schemeClr val="tx1">
                    <a:lumMod val="85000"/>
                    <a:lumOff val="15000"/>
                  </a:schemeClr>
                </a:solidFill>
                <a:latin typeface="微软雅黑"/>
                <a:ea typeface="微软雅黑"/>
                <a:cs typeface="微软雅黑"/>
              </a:defRPr>
            </a:lvl2pPr>
            <a:lvl3pPr>
              <a:defRPr sz="1600" b="0" i="0">
                <a:solidFill>
                  <a:schemeClr val="tx1">
                    <a:lumMod val="85000"/>
                    <a:lumOff val="15000"/>
                  </a:schemeClr>
                </a:solidFill>
                <a:latin typeface="微软雅黑"/>
                <a:ea typeface="微软雅黑"/>
                <a:cs typeface="微软雅黑"/>
              </a:defRPr>
            </a:lvl3pPr>
            <a:lvl4pPr>
              <a:defRPr sz="1400" b="0" i="0">
                <a:solidFill>
                  <a:schemeClr val="tx1">
                    <a:lumMod val="85000"/>
                    <a:lumOff val="15000"/>
                  </a:schemeClr>
                </a:solidFill>
                <a:latin typeface="微软雅黑"/>
                <a:ea typeface="微软雅黑"/>
                <a:cs typeface="微软雅黑"/>
              </a:defRPr>
            </a:lvl4pPr>
            <a:lvl5pPr>
              <a:defRPr sz="1400" b="0" i="0">
                <a:solidFill>
                  <a:schemeClr val="tx1">
                    <a:lumMod val="85000"/>
                    <a:lumOff val="15000"/>
                  </a:schemeClr>
                </a:solidFill>
                <a:latin typeface="微软雅黑"/>
                <a:ea typeface="微软雅黑"/>
                <a:cs typeface="微软雅黑"/>
              </a:defRPr>
            </a:lvl5p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dirty="0"/>
          </a:p>
        </p:txBody>
      </p:sp>
      <p:sp>
        <p:nvSpPr>
          <p:cNvPr id="2" name="标题 1"/>
          <p:cNvSpPr>
            <a:spLocks noGrp="1"/>
          </p:cNvSpPr>
          <p:nvPr>
            <p:ph type="title"/>
          </p:nvPr>
        </p:nvSpPr>
        <p:spPr>
          <a:xfrm>
            <a:off x="323532" y="2"/>
            <a:ext cx="7128197" cy="520095"/>
          </a:xfrm>
        </p:spPr>
        <p:txBody>
          <a:bodyPr>
            <a:normAutofit/>
          </a:bodyPr>
          <a:lstStyle>
            <a:lvl1pPr algn="l">
              <a:defRPr sz="2600" b="0" i="0">
                <a:latin typeface="微软雅黑"/>
                <a:ea typeface="微软雅黑"/>
                <a:cs typeface="微软雅黑"/>
              </a:defRPr>
            </a:lvl1pPr>
          </a:lstStyle>
          <a:p>
            <a:r>
              <a:rPr kumimoji="1" lang="zh-CN" altLang="en-US" smtClean="0"/>
              <a:t>单击此处编辑母版标题样式</a:t>
            </a:r>
            <a:endParaRPr kumimoji="1" lang="zh-CN" altLang="en-US" dirty="0"/>
          </a:p>
        </p:txBody>
      </p:sp>
    </p:spTree>
    <p:extLst>
      <p:ext uri="{BB962C8B-B14F-4D97-AF65-F5344CB8AC3E}">
        <p14:creationId xmlns="" xmlns:p14="http://schemas.microsoft.com/office/powerpoint/2010/main" val="370060623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pic>
        <p:nvPicPr>
          <p:cNvPr id="15" name="图片 14"/>
          <p:cNvPicPr>
            <a:picLocks noChangeAspect="1"/>
          </p:cNvPicPr>
          <p:nvPr userDrawn="1"/>
        </p:nvPicPr>
        <p:blipFill>
          <a:blip r:embed="rId2" cstate="screen">
            <a:extLst>
              <a:ext uri="{28A0092B-C50C-407E-A947-70E740481C1C}">
                <a14:useLocalDpi xmlns="" xmlns:a14="http://schemas.microsoft.com/office/drawing/2010/main"/>
              </a:ext>
            </a:extLst>
          </a:blip>
          <a:stretch>
            <a:fillRect/>
          </a:stretch>
        </p:blipFill>
        <p:spPr>
          <a:xfrm>
            <a:off x="0" y="0"/>
            <a:ext cx="9146777" cy="5143500"/>
          </a:xfrm>
          <a:prstGeom prst="rect">
            <a:avLst/>
          </a:prstGeom>
        </p:spPr>
      </p:pic>
      <p:sp>
        <p:nvSpPr>
          <p:cNvPr id="6" name="Rectangle 4"/>
          <p:cNvSpPr>
            <a:spLocks/>
          </p:cNvSpPr>
          <p:nvPr/>
        </p:nvSpPr>
        <p:spPr bwMode="auto">
          <a:xfrm>
            <a:off x="4521611" y="1436547"/>
            <a:ext cx="1811393"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altLang="zh-CN" sz="4800" dirty="0">
                <a:solidFill>
                  <a:schemeClr val="tx1">
                    <a:lumMod val="75000"/>
                    <a:lumOff val="25000"/>
                  </a:schemeClr>
                </a:solidFill>
                <a:latin typeface="Goudy Old Style" pitchFamily="18" charset="0"/>
                <a:ea typeface="宋体" charset="0"/>
                <a:cs typeface="Helvetica Neue UltraLight" charset="0"/>
                <a:sym typeface="Helvetica Neue UltraLight" charset="0"/>
              </a:rPr>
              <a:t>Thanks</a:t>
            </a:r>
          </a:p>
        </p:txBody>
      </p:sp>
      <p:sp>
        <p:nvSpPr>
          <p:cNvPr id="7" name="Rectangle 5"/>
          <p:cNvSpPr>
            <a:spLocks/>
          </p:cNvSpPr>
          <p:nvPr/>
        </p:nvSpPr>
        <p:spPr bwMode="auto">
          <a:xfrm>
            <a:off x="4050689" y="2190146"/>
            <a:ext cx="967851"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ltLang="zh-CN" sz="1800" dirty="0" err="1" smtClean="0">
                <a:solidFill>
                  <a:schemeClr val="tx1">
                    <a:lumMod val="75000"/>
                    <a:lumOff val="25000"/>
                  </a:schemeClr>
                </a:solidFill>
                <a:latin typeface="Arial Narrow" charset="0"/>
                <a:ea typeface="宋体" charset="0"/>
                <a:cs typeface="Arial Narrow" charset="0"/>
                <a:sym typeface="Arial Narrow" charset="0"/>
              </a:rPr>
              <a:t>terimakasih</a:t>
            </a:r>
            <a:endParaRPr lang="en-US" altLang="zh-CN" sz="1800" dirty="0">
              <a:solidFill>
                <a:schemeClr val="tx1">
                  <a:lumMod val="75000"/>
                  <a:lumOff val="25000"/>
                </a:schemeClr>
              </a:solidFill>
              <a:latin typeface="Arial Narrow" charset="0"/>
              <a:ea typeface="宋体" charset="0"/>
              <a:cs typeface="Arial Narrow" charset="0"/>
              <a:sym typeface="Arial Narrow" charset="0"/>
            </a:endParaRPr>
          </a:p>
        </p:txBody>
      </p:sp>
      <p:sp>
        <p:nvSpPr>
          <p:cNvPr id="8" name="Rectangle 6"/>
          <p:cNvSpPr>
            <a:spLocks/>
          </p:cNvSpPr>
          <p:nvPr/>
        </p:nvSpPr>
        <p:spPr bwMode="auto">
          <a:xfrm>
            <a:off x="3491881" y="1275606"/>
            <a:ext cx="92333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3600" dirty="0">
                <a:solidFill>
                  <a:schemeClr val="tx1">
                    <a:lumMod val="75000"/>
                    <a:lumOff val="25000"/>
                  </a:schemeClr>
                </a:solidFill>
                <a:latin typeface="Arial" charset="0"/>
                <a:sym typeface="Arial" charset="0"/>
              </a:rPr>
              <a:t>感謝</a:t>
            </a:r>
          </a:p>
        </p:txBody>
      </p:sp>
      <p:sp>
        <p:nvSpPr>
          <p:cNvPr id="9" name="Rectangle 7"/>
          <p:cNvSpPr>
            <a:spLocks/>
          </p:cNvSpPr>
          <p:nvPr/>
        </p:nvSpPr>
        <p:spPr bwMode="auto">
          <a:xfrm>
            <a:off x="5199184" y="2097810"/>
            <a:ext cx="1231106"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4800" dirty="0">
                <a:solidFill>
                  <a:schemeClr val="tx1">
                    <a:lumMod val="75000"/>
                    <a:lumOff val="25000"/>
                  </a:schemeClr>
                </a:solidFill>
                <a:latin typeface="微软雅黑" pitchFamily="34" charset="-122"/>
                <a:ea typeface="微软雅黑" pitchFamily="34" charset="-122"/>
                <a:cs typeface="Microsoft YaHei Bold" charset="0"/>
                <a:sym typeface="Microsoft YaHei Bold" charset="0"/>
              </a:rPr>
              <a:t>谢谢</a:t>
            </a:r>
          </a:p>
        </p:txBody>
      </p:sp>
      <p:sp>
        <p:nvSpPr>
          <p:cNvPr id="10" name="Rectangle 8"/>
          <p:cNvSpPr>
            <a:spLocks/>
          </p:cNvSpPr>
          <p:nvPr/>
        </p:nvSpPr>
        <p:spPr bwMode="auto">
          <a:xfrm>
            <a:off x="5404367" y="1336086"/>
            <a:ext cx="1025922"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1600" dirty="0">
                <a:solidFill>
                  <a:schemeClr val="tx1">
                    <a:lumMod val="75000"/>
                    <a:lumOff val="25000"/>
                  </a:schemeClr>
                </a:solidFill>
                <a:latin typeface="Arial" charset="0"/>
                <a:sym typeface="Arial" charset="0"/>
              </a:rPr>
              <a:t>ありがとう</a:t>
            </a:r>
          </a:p>
        </p:txBody>
      </p:sp>
      <p:sp>
        <p:nvSpPr>
          <p:cNvPr id="11" name="Rectangle 9"/>
          <p:cNvSpPr>
            <a:spLocks/>
          </p:cNvSpPr>
          <p:nvPr/>
        </p:nvSpPr>
        <p:spPr bwMode="auto">
          <a:xfrm>
            <a:off x="3491931" y="1873467"/>
            <a:ext cx="860813" cy="311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ltLang="zh-CN" sz="2000" dirty="0">
                <a:solidFill>
                  <a:schemeClr val="tx1">
                    <a:lumMod val="75000"/>
                    <a:lumOff val="25000"/>
                  </a:schemeClr>
                </a:solidFill>
                <a:latin typeface="Arial" charset="0"/>
                <a:ea typeface="宋体" charset="0"/>
                <a:cs typeface="Thonburi" charset="0"/>
                <a:sym typeface="Arial" charset="0"/>
              </a:rPr>
              <a:t>ขอบคุณ</a:t>
            </a:r>
          </a:p>
        </p:txBody>
      </p:sp>
      <p:sp>
        <p:nvSpPr>
          <p:cNvPr id="18" name="Rectangle 37"/>
          <p:cNvSpPr>
            <a:spLocks/>
          </p:cNvSpPr>
          <p:nvPr userDrawn="1"/>
        </p:nvSpPr>
        <p:spPr bwMode="auto">
          <a:xfrm>
            <a:off x="256460" y="4767758"/>
            <a:ext cx="287538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版权所有</a:t>
            </a:r>
            <a:r>
              <a:rPr lang="en-US" altLang="zh-CN" sz="900" b="0" i="0" spc="0" baseline="0" dirty="0">
                <a:solidFill>
                  <a:srgbClr val="4D4D4D"/>
                </a:solidFill>
                <a:latin typeface="微软雅黑" pitchFamily="34" charset="-122"/>
                <a:ea typeface="微软雅黑" pitchFamily="34" charset="-122"/>
                <a:cs typeface="微软雅黑"/>
                <a:sym typeface="Helvetica Neue" charset="0"/>
              </a:rPr>
              <a:t>©1993-2012</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金蝶软</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件（中国</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有</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限公司</a:t>
            </a:r>
          </a:p>
        </p:txBody>
      </p:sp>
      <p:pic>
        <p:nvPicPr>
          <p:cNvPr id="20" name="图片 19" descr="20120325大品牌Logo.png"/>
          <p:cNvPicPr>
            <a:picLocks noChangeAspect="1"/>
          </p:cNvPicPr>
          <p:nvPr userDrawn="1"/>
        </p:nvPicPr>
        <p:blipFill>
          <a:blip r:embed="rId3" cstate="screen">
            <a:extLst>
              <a:ext uri="{28A0092B-C50C-407E-A947-70E740481C1C}">
                <a14:useLocalDpi xmlns="" xmlns:a14="http://schemas.microsoft.com/office/drawing/2010/main"/>
              </a:ext>
            </a:extLst>
          </a:blip>
          <a:stretch>
            <a:fillRect/>
          </a:stretch>
        </p:blipFill>
        <p:spPr>
          <a:xfrm>
            <a:off x="6723365" y="442770"/>
            <a:ext cx="2025099" cy="504000"/>
          </a:xfrm>
          <a:prstGeom prst="rect">
            <a:avLst/>
          </a:prstGeom>
        </p:spPr>
      </p:pic>
      <p:sp>
        <p:nvSpPr>
          <p:cNvPr id="21" name="Text Box 2"/>
          <p:cNvSpPr txBox="1">
            <a:spLocks noChangeArrowheads="1"/>
          </p:cNvSpPr>
          <p:nvPr userDrawn="1"/>
        </p:nvSpPr>
        <p:spPr bwMode="auto">
          <a:xfrm>
            <a:off x="7558132" y="4842946"/>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grpSp>
        <p:nvGrpSpPr>
          <p:cNvPr id="12" name="组合 11"/>
          <p:cNvGrpSpPr/>
          <p:nvPr userDrawn="1"/>
        </p:nvGrpSpPr>
        <p:grpSpPr>
          <a:xfrm>
            <a:off x="144963" y="2321154"/>
            <a:ext cx="6371254" cy="3058908"/>
            <a:chOff x="395536" y="2897458"/>
            <a:chExt cx="4549883" cy="2184448"/>
          </a:xfrm>
        </p:grpSpPr>
        <p:pic>
          <p:nvPicPr>
            <p:cNvPr id="13" name="Picture 2" descr="C:\Users\yibo_wang\Desktop\素材\閲戣澏PPT姣嶇増瑙嗚鍏冪礌\灏忔柟鐮栦晶瑙嗗浘\PPT C-orange.png"/>
            <p:cNvPicPr>
              <a:picLocks noChangeAspect="1" noChangeArrowheads="1"/>
            </p:cNvPicPr>
            <p:nvPr userDrawn="1"/>
          </p:nvPicPr>
          <p:blipFill>
            <a:blip r:embed="rId4" cstate="screen">
              <a:extLst>
                <a:ext uri="{28A0092B-C50C-407E-A947-70E740481C1C}">
                  <a14:useLocalDpi xmlns="" xmlns:a14="http://schemas.microsoft.com/office/drawing/2010/main"/>
                </a:ext>
              </a:extLst>
            </a:blip>
            <a:srcRect/>
            <a:stretch>
              <a:fillRect/>
            </a:stretch>
          </p:blipFill>
          <p:spPr bwMode="auto">
            <a:xfrm>
              <a:off x="395536" y="2897458"/>
              <a:ext cx="2122564" cy="2122564"/>
            </a:xfrm>
            <a:prstGeom prst="rect">
              <a:avLst/>
            </a:prstGeom>
            <a:noFill/>
            <a:extLst>
              <a:ext uri="{909E8E84-426E-40DD-AFC4-6F175D3DCCD1}">
                <a14:hiddenFill xmlns="" xmlns:a14="http://schemas.microsoft.com/office/drawing/2010/main">
                  <a:solidFill>
                    <a:srgbClr val="FFFFFF"/>
                  </a:solidFill>
                </a14:hiddenFill>
              </a:ext>
            </a:extLst>
          </p:spPr>
        </p:pic>
        <p:pic>
          <p:nvPicPr>
            <p:cNvPr id="14" name="Picture 7" descr="K:\201203盛世确认可用输出\PPT\素材\玻璃砖素材\PPT C Lego.png"/>
            <p:cNvPicPr>
              <a:picLocks noChangeAspect="1" noChangeArrowheads="1"/>
            </p:cNvPicPr>
            <p:nvPr userDrawn="1"/>
          </p:nvPicPr>
          <p:blipFill rotWithShape="1">
            <a:blip r:embed="rId5" cstate="screen">
              <a:extLst>
                <a:ext uri="{28A0092B-C50C-407E-A947-70E740481C1C}">
                  <a14:useLocalDpi xmlns="" xmlns:a14="http://schemas.microsoft.com/office/drawing/2010/main"/>
                </a:ext>
              </a:extLst>
            </a:blip>
            <a:srcRect/>
            <a:stretch/>
          </p:blipFill>
          <p:spPr bwMode="auto">
            <a:xfrm>
              <a:off x="1966894" y="2930672"/>
              <a:ext cx="2978525" cy="2151234"/>
            </a:xfrm>
            <a:prstGeom prst="rect">
              <a:avLst/>
            </a:prstGeom>
            <a:noFill/>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 xmlns:p14="http://schemas.microsoft.com/office/powerpoint/2010/main" val="248597528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 xmlns:a14="http://schemas.microsoft.com/office/drawing/2010/main"/>
              </a:ext>
            </a:extLst>
          </a:blip>
          <a:stretch>
            <a:fillRect/>
          </a:stretch>
        </p:blipFill>
        <p:spPr>
          <a:xfrm>
            <a:off x="0" y="0"/>
            <a:ext cx="9146777" cy="5143500"/>
          </a:xfrm>
          <a:prstGeom prst="rect">
            <a:avLst/>
          </a:prstGeom>
        </p:spPr>
      </p:pic>
      <p:pic>
        <p:nvPicPr>
          <p:cNvPr id="5" name="图片 4" descr="0310金蝶品牌下属logo-00.png"/>
          <p:cNvPicPr>
            <a:picLocks noChangeAspect="1"/>
          </p:cNvPicPr>
          <p:nvPr userDrawn="1"/>
        </p:nvPicPr>
        <p:blipFill rotWithShape="1">
          <a:blip r:embed="rId3" cstate="screen">
            <a:extLst>
              <a:ext uri="{28A0092B-C50C-407E-A947-70E740481C1C}">
                <a14:useLocalDpi xmlns="" xmlns:a14="http://schemas.microsoft.com/office/drawing/2010/main"/>
              </a:ext>
            </a:extLst>
          </a:blip>
          <a:srcRect/>
          <a:stretch/>
        </p:blipFill>
        <p:spPr>
          <a:xfrm>
            <a:off x="7584061" y="116050"/>
            <a:ext cx="1097755" cy="288000"/>
          </a:xfrm>
          <a:prstGeom prst="rect">
            <a:avLst/>
          </a:prstGeom>
        </p:spPr>
      </p:pic>
    </p:spTree>
    <p:extLst>
      <p:ext uri="{BB962C8B-B14F-4D97-AF65-F5344CB8AC3E}">
        <p14:creationId xmlns="" xmlns:p14="http://schemas.microsoft.com/office/powerpoint/2010/main" val="228802479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464470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image" Target="../media/image5.png"/><Relationship Id="rId5" Type="http://schemas.openxmlformats.org/officeDocument/2006/relationships/slideLayout" Target="../slideLayouts/slideLayout5.xml"/><Relationship Id="rId10"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323529" y="757154"/>
            <a:ext cx="8408219" cy="3837475"/>
          </a:xfrm>
          <a:prstGeom prst="rect">
            <a:avLst/>
          </a:prstGeom>
        </p:spPr>
        <p:txBody>
          <a:bodyPr vert="horz" lIns="91350" tIns="45675" rIns="91350" bIns="45675" rtlCol="0">
            <a:normAutofit/>
          </a:bodyPr>
          <a:lstStyle/>
          <a:p>
            <a:pPr lvl="0"/>
            <a:r>
              <a:rPr kumimoji="1" lang="zh-CN" altLang="en-US" dirty="0" smtClean="0"/>
              <a:t>单击此处编辑母版文本样式</a:t>
            </a:r>
          </a:p>
          <a:p>
            <a:pPr lvl="1"/>
            <a:r>
              <a:rPr kumimoji="1" lang="zh-CN" altLang="en-US" dirty="0" smtClean="0"/>
              <a:t>第二级</a:t>
            </a:r>
          </a:p>
          <a:p>
            <a:pPr lvl="2"/>
            <a:r>
              <a:rPr kumimoji="1" lang="zh-CN" altLang="en-US" dirty="0" smtClean="0"/>
              <a:t>第三级</a:t>
            </a:r>
            <a:endParaRPr kumimoji="1" lang="en-US" altLang="zh-CN" dirty="0" smtClean="0"/>
          </a:p>
          <a:p>
            <a:pPr lvl="3"/>
            <a:r>
              <a:rPr kumimoji="1" lang="zh-CN" altLang="en-US" dirty="0" smtClean="0"/>
              <a:t>第四级</a:t>
            </a:r>
            <a:endParaRPr kumimoji="1" lang="en-US" altLang="zh-CN" dirty="0" smtClean="0"/>
          </a:p>
          <a:p>
            <a:pPr lvl="4"/>
            <a:r>
              <a:rPr kumimoji="1" lang="zh-CN" altLang="en-US" dirty="0" smtClean="0"/>
              <a:t>第五级</a:t>
            </a:r>
          </a:p>
        </p:txBody>
      </p:sp>
      <p:sp>
        <p:nvSpPr>
          <p:cNvPr id="4" name="日期占位符 3"/>
          <p:cNvSpPr>
            <a:spLocks noGrp="1"/>
          </p:cNvSpPr>
          <p:nvPr>
            <p:ph type="dt" sz="half" idx="2"/>
          </p:nvPr>
        </p:nvSpPr>
        <p:spPr>
          <a:xfrm>
            <a:off x="457200" y="4767264"/>
            <a:ext cx="2133600" cy="273844"/>
          </a:xfrm>
          <a:prstGeom prst="rect">
            <a:avLst/>
          </a:prstGeom>
        </p:spPr>
        <p:txBody>
          <a:bodyPr vert="horz" lIns="91350" tIns="45675" rIns="91350" bIns="45675" rtlCol="0" anchor="ctr"/>
          <a:lstStyle>
            <a:lvl1pPr algn="l">
              <a:defRPr sz="1200">
                <a:solidFill>
                  <a:schemeClr val="tx1">
                    <a:tint val="75000"/>
                  </a:schemeClr>
                </a:solidFill>
              </a:defRPr>
            </a:lvl1pPr>
          </a:lstStyle>
          <a:p>
            <a:fld id="{CF7BE859-18DA-AA47-857F-8A8E3938ED6C}" type="datetimeFigureOut">
              <a:rPr kumimoji="1" lang="zh-CN" altLang="en-US" smtClean="0"/>
              <a:pPr/>
              <a:t>2016/6/22</a:t>
            </a:fld>
            <a:endParaRPr kumimoji="1"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350" tIns="45675" rIns="91350" bIns="45675" rtlCol="0" anchor="ctr"/>
          <a:lstStyle>
            <a:lvl1pPr algn="ctr">
              <a:defRPr sz="1200">
                <a:solidFill>
                  <a:schemeClr val="tx1">
                    <a:tint val="75000"/>
                  </a:schemeClr>
                </a:solidFill>
              </a:defRPr>
            </a:lvl1pPr>
          </a:lstStyle>
          <a:p>
            <a:endParaRPr kumimoji="1" lang="zh-CN" altLang="en-US"/>
          </a:p>
        </p:txBody>
      </p:sp>
      <p:pic>
        <p:nvPicPr>
          <p:cNvPr id="12" name="图片 11" descr="卷页.png"/>
          <p:cNvPicPr>
            <a:picLocks noChangeAspect="1"/>
          </p:cNvPicPr>
          <p:nvPr/>
        </p:nvPicPr>
        <p:blipFill>
          <a:blip r:embed="rId7" cstate="email">
            <a:extLst>
              <a:ext uri="{28A0092B-C50C-407E-A947-70E740481C1C}">
                <a14:useLocalDpi xmlns="" xmlns:a14="http://schemas.microsoft.com/office/drawing/2010/main"/>
              </a:ext>
            </a:extLst>
          </a:blip>
          <a:stretch>
            <a:fillRect/>
          </a:stretch>
        </p:blipFill>
        <p:spPr>
          <a:xfrm>
            <a:off x="0" y="4"/>
            <a:ext cx="9144000" cy="520095"/>
          </a:xfrm>
          <a:prstGeom prst="rect">
            <a:avLst/>
          </a:prstGeom>
          <a:effectLst>
            <a:outerShdw blurRad="50800" dist="38100" dir="6000000" sx="101000" sy="101000" algn="tl" rotWithShape="0">
              <a:prstClr val="black">
                <a:alpha val="40000"/>
              </a:prstClr>
            </a:outerShdw>
          </a:effectLst>
        </p:spPr>
      </p:pic>
      <p:sp>
        <p:nvSpPr>
          <p:cNvPr id="14" name="Text Box 2"/>
          <p:cNvSpPr txBox="1">
            <a:spLocks noChangeArrowheads="1"/>
          </p:cNvSpPr>
          <p:nvPr/>
        </p:nvSpPr>
        <p:spPr bwMode="auto">
          <a:xfrm>
            <a:off x="6228231" y="4823473"/>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sp>
        <p:nvSpPr>
          <p:cNvPr id="2" name="标题占位符 1"/>
          <p:cNvSpPr>
            <a:spLocks noGrp="1"/>
          </p:cNvSpPr>
          <p:nvPr>
            <p:ph type="title"/>
          </p:nvPr>
        </p:nvSpPr>
        <p:spPr>
          <a:xfrm>
            <a:off x="323534" y="2"/>
            <a:ext cx="7108327" cy="520096"/>
          </a:xfrm>
          <a:prstGeom prst="rect">
            <a:avLst/>
          </a:prstGeom>
        </p:spPr>
        <p:txBody>
          <a:bodyPr vert="horz" lIns="91350" tIns="45675" rIns="91350" bIns="45675" rtlCol="0" anchor="ctr">
            <a:normAutofit/>
          </a:bodyPr>
          <a:lstStyle/>
          <a:p>
            <a:r>
              <a:rPr kumimoji="1" lang="zh-CN" altLang="en-US" dirty="0" smtClean="0"/>
              <a:t>单击此处编辑母版标题样式</a:t>
            </a:r>
            <a:endParaRPr kumimoji="1" lang="zh-CN" altLang="en-US" dirty="0"/>
          </a:p>
        </p:txBody>
      </p:sp>
      <p:sp>
        <p:nvSpPr>
          <p:cNvPr id="13" name="TextBox 12"/>
          <p:cNvSpPr txBox="1"/>
          <p:nvPr/>
        </p:nvSpPr>
        <p:spPr>
          <a:xfrm>
            <a:off x="8532443" y="4800206"/>
            <a:ext cx="512895" cy="230832"/>
          </a:xfrm>
          <a:prstGeom prst="rect">
            <a:avLst/>
          </a:prstGeom>
          <a:noFill/>
        </p:spPr>
        <p:txBody>
          <a:bodyPr wrap="square" lIns="91350" tIns="45675" rIns="91350" bIns="45675" rtlCol="0">
            <a:spAutoFit/>
          </a:bodyPr>
          <a:lstStyle/>
          <a:p>
            <a:r>
              <a:rPr lang="en-US" altLang="zh-CN" sz="900" b="1" i="0" kern="1200" spc="0" baseline="0" dirty="0" smtClean="0">
                <a:solidFill>
                  <a:srgbClr val="4D4D4D"/>
                </a:solidFill>
                <a:latin typeface="微软雅黑" pitchFamily="34" charset="-122"/>
                <a:ea typeface="微软雅黑" pitchFamily="34" charset="-122"/>
                <a:cs typeface="微软雅黑"/>
              </a:rPr>
              <a:t>P</a:t>
            </a:r>
            <a:fld id="{FED1A94F-D130-4010-A83B-0DB519D7607E}" type="slidenum">
              <a:rPr lang="en-US" altLang="zh-CN" sz="900" b="1" i="0" kern="1200" spc="0" baseline="0" smtClean="0">
                <a:solidFill>
                  <a:srgbClr val="4D4D4D"/>
                </a:solidFill>
                <a:latin typeface="微软雅黑" pitchFamily="34" charset="-122"/>
                <a:ea typeface="微软雅黑" pitchFamily="34" charset="-122"/>
                <a:cs typeface="微软雅黑"/>
              </a:rPr>
              <a:pPr/>
              <a:t>‹#›</a:t>
            </a:fld>
            <a:endParaRPr lang="zh-CN" altLang="en-US" sz="900" b="1" i="0" kern="1200" spc="0" baseline="0" dirty="0">
              <a:solidFill>
                <a:srgbClr val="4D4D4D"/>
              </a:solidFill>
              <a:latin typeface="微软雅黑" pitchFamily="34" charset="-122"/>
              <a:ea typeface="微软雅黑" pitchFamily="34" charset="-122"/>
              <a:cs typeface="微软雅黑"/>
            </a:endParaRPr>
          </a:p>
        </p:txBody>
      </p:sp>
      <p:pic>
        <p:nvPicPr>
          <p:cNvPr id="18" name="图片 17" descr="0310金蝶品牌下属logo-00.png"/>
          <p:cNvPicPr>
            <a:picLocks noChangeAspect="1"/>
          </p:cNvPicPr>
          <p:nvPr/>
        </p:nvPicPr>
        <p:blipFill rotWithShape="1">
          <a:blip r:embed="rId8" cstate="screen">
            <a:extLst>
              <a:ext uri="{28A0092B-C50C-407E-A947-70E740481C1C}">
                <a14:useLocalDpi xmlns="" xmlns:a14="http://schemas.microsoft.com/office/drawing/2010/main"/>
              </a:ext>
            </a:extLst>
          </a:blip>
          <a:srcRect/>
          <a:stretch/>
        </p:blipFill>
        <p:spPr>
          <a:xfrm>
            <a:off x="7584039" y="116050"/>
            <a:ext cx="1097755" cy="288000"/>
          </a:xfrm>
          <a:prstGeom prst="rect">
            <a:avLst/>
          </a:prstGeom>
        </p:spPr>
      </p:pic>
      <p:grpSp>
        <p:nvGrpSpPr>
          <p:cNvPr id="19" name="组合 18"/>
          <p:cNvGrpSpPr/>
          <p:nvPr/>
        </p:nvGrpSpPr>
        <p:grpSpPr>
          <a:xfrm>
            <a:off x="7452365" y="4587975"/>
            <a:ext cx="1229429" cy="600670"/>
            <a:chOff x="6559883" y="4147099"/>
            <a:chExt cx="2316937" cy="1132002"/>
          </a:xfrm>
        </p:grpSpPr>
        <p:pic>
          <p:nvPicPr>
            <p:cNvPr id="20" name="图片 19" descr="PPT C Lego.png"/>
            <p:cNvPicPr>
              <a:picLocks noChangeAspect="1"/>
            </p:cNvPicPr>
            <p:nvPr/>
          </p:nvPicPr>
          <p:blipFill rotWithShape="1">
            <a:blip r:embed="rId9" cstate="screen">
              <a:extLst>
                <a:ext uri="{28A0092B-C50C-407E-A947-70E740481C1C}">
                  <a14:useLocalDpi xmlns="" xmlns:a14="http://schemas.microsoft.com/office/drawing/2010/main"/>
                </a:ext>
              </a:extLst>
            </a:blip>
            <a:srcRect/>
            <a:stretch/>
          </p:blipFill>
          <p:spPr>
            <a:xfrm>
              <a:off x="7366006" y="4172857"/>
              <a:ext cx="1510814" cy="1106244"/>
            </a:xfrm>
            <a:prstGeom prst="rect">
              <a:avLst/>
            </a:prstGeom>
          </p:spPr>
        </p:pic>
        <p:pic>
          <p:nvPicPr>
            <p:cNvPr id="21" name="图片 20" descr="PPT C-orange.png"/>
            <p:cNvPicPr>
              <a:picLocks noChangeAspect="1"/>
            </p:cNvPicPr>
            <p:nvPr/>
          </p:nvPicPr>
          <p:blipFill>
            <a:blip r:embed="rId10" cstate="screen">
              <a:extLst>
                <a:ext uri="{28A0092B-C50C-407E-A947-70E740481C1C}">
                  <a14:useLocalDpi xmlns="" xmlns:a14="http://schemas.microsoft.com/office/drawing/2010/main"/>
                </a:ext>
              </a:extLst>
            </a:blip>
            <a:stretch>
              <a:fillRect/>
            </a:stretch>
          </p:blipFill>
          <p:spPr>
            <a:xfrm>
              <a:off x="6559883" y="4147099"/>
              <a:ext cx="1106244" cy="1106244"/>
            </a:xfrm>
            <a:prstGeom prst="rect">
              <a:avLst/>
            </a:prstGeom>
          </p:spPr>
        </p:pic>
      </p:grpSp>
    </p:spTree>
    <p:extLst>
      <p:ext uri="{BB962C8B-B14F-4D97-AF65-F5344CB8AC3E}">
        <p14:creationId xmlns="" xmlns:p14="http://schemas.microsoft.com/office/powerpoint/2010/main" val="3191994135"/>
      </p:ext>
    </p:extLst>
  </p:cSld>
  <p:clrMap bg1="lt1" tx1="dk1" bg2="lt2" tx2="dk2" accent1="accent1" accent2="accent2" accent3="accent3" accent4="accent4" accent5="accent5" accent6="accent6" hlink="hlink" folHlink="folHlink"/>
  <p:sldLayoutIdLst>
    <p:sldLayoutId id="2147484543" r:id="rId1"/>
    <p:sldLayoutId id="2147484544" r:id="rId2"/>
    <p:sldLayoutId id="2147484545" r:id="rId3"/>
    <p:sldLayoutId id="2147484642" r:id="rId4"/>
    <p:sldLayoutId id="2147484643" r:id="rId5"/>
  </p:sldLayoutIdLst>
  <p:timing>
    <p:tnLst>
      <p:par>
        <p:cTn id="1" dur="indefinite" restart="never" nodeType="tmRoot"/>
      </p:par>
    </p:tnLst>
  </p:timing>
  <p:txStyles>
    <p:titleStyle>
      <a:lvl1pPr algn="l" defTabSz="456662" rtl="0" eaLnBrk="1" latinLnBrk="0" hangingPunct="1">
        <a:spcBef>
          <a:spcPct val="0"/>
        </a:spcBef>
        <a:buNone/>
        <a:defRPr kumimoji="1" lang="zh-CN" altLang="en-US" sz="2600" b="0" i="0" kern="1200" dirty="0">
          <a:solidFill>
            <a:schemeClr val="tx1"/>
          </a:solidFill>
          <a:latin typeface="微软雅黑"/>
          <a:ea typeface="微软雅黑"/>
          <a:cs typeface="+mj-cs"/>
        </a:defRPr>
      </a:lvl1pPr>
    </p:titleStyle>
    <p:bodyStyle>
      <a:lvl1pPr marL="342497" indent="-342497" algn="l" defTabSz="456662" rtl="0" eaLnBrk="1" fontAlgn="base" latinLnBrk="0" hangingPunct="1">
        <a:spcBef>
          <a:spcPct val="20000"/>
        </a:spcBef>
        <a:spcAft>
          <a:spcPct val="0"/>
        </a:spcAft>
        <a:buFontTx/>
        <a:buBlip>
          <a:blip r:embed="rId11"/>
        </a:buBlip>
        <a:defRPr kumimoji="1" lang="zh-CN" altLang="en-US" sz="2400" b="0" i="0" kern="1200" dirty="0" smtClean="0">
          <a:solidFill>
            <a:schemeClr val="tx1">
              <a:lumMod val="85000"/>
              <a:lumOff val="15000"/>
            </a:schemeClr>
          </a:solidFill>
          <a:latin typeface="微软雅黑"/>
          <a:ea typeface="微软雅黑"/>
          <a:cs typeface="+mn-cs"/>
        </a:defRPr>
      </a:lvl1pPr>
      <a:lvl2pPr marL="742139" indent="-285435" algn="l" defTabSz="456662" rtl="0" eaLnBrk="1" fontAlgn="base" latinLnBrk="0" hangingPunct="1">
        <a:spcBef>
          <a:spcPct val="20000"/>
        </a:spcBef>
        <a:spcAft>
          <a:spcPct val="0"/>
        </a:spcAft>
        <a:buFont typeface="Arial"/>
        <a:buChar char="–"/>
        <a:defRPr kumimoji="1" lang="zh-CN" altLang="en-US" sz="2000" b="0" i="0" kern="1200" dirty="0" smtClean="0">
          <a:solidFill>
            <a:schemeClr val="tx1">
              <a:lumMod val="85000"/>
              <a:lumOff val="15000"/>
            </a:schemeClr>
          </a:solidFill>
          <a:latin typeface="微软雅黑"/>
          <a:ea typeface="微软雅黑"/>
          <a:cs typeface="+mn-cs"/>
        </a:defRPr>
      </a:lvl2pPr>
      <a:lvl3pPr marL="1141718" indent="-228330" algn="l" defTabSz="456662" rtl="0" eaLnBrk="1" fontAlgn="base" latinLnBrk="0" hangingPunct="1">
        <a:spcBef>
          <a:spcPct val="20000"/>
        </a:spcBef>
        <a:spcAft>
          <a:spcPct val="0"/>
        </a:spcAft>
        <a:buFont typeface="Arial"/>
        <a:buChar char="•"/>
        <a:defRPr kumimoji="1" lang="zh-CN" altLang="en-US" sz="1800" b="0" i="0" kern="1200" dirty="0" smtClean="0">
          <a:solidFill>
            <a:schemeClr val="tx1">
              <a:lumMod val="85000"/>
              <a:lumOff val="15000"/>
            </a:schemeClr>
          </a:solidFill>
          <a:latin typeface="微软雅黑"/>
          <a:ea typeface="微软雅黑"/>
          <a:cs typeface="+mn-cs"/>
        </a:defRPr>
      </a:lvl3pPr>
      <a:lvl4pPr marL="1598400" indent="-228330" algn="l" defTabSz="456662" rtl="0" eaLnBrk="1" fontAlgn="base" latinLnBrk="0" hangingPunct="1">
        <a:spcBef>
          <a:spcPct val="20000"/>
        </a:spcBef>
        <a:spcAft>
          <a:spcPct val="0"/>
        </a:spcAft>
        <a:buFont typeface="Arial"/>
        <a:buChar char="–"/>
        <a:defRPr kumimoji="1" lang="zh-CN" altLang="en-US" sz="1800" b="0" i="0" kern="1200" dirty="0" smtClean="0">
          <a:solidFill>
            <a:schemeClr val="tx1">
              <a:lumMod val="85000"/>
              <a:lumOff val="15000"/>
            </a:schemeClr>
          </a:solidFill>
          <a:latin typeface="微软雅黑"/>
          <a:ea typeface="微软雅黑"/>
          <a:cs typeface="+mn-cs"/>
        </a:defRPr>
      </a:lvl4pPr>
      <a:lvl5pPr marL="2055104" indent="-228330" algn="l" defTabSz="456662" rtl="0" eaLnBrk="1" fontAlgn="base" latinLnBrk="0" hangingPunct="1">
        <a:spcBef>
          <a:spcPct val="20000"/>
        </a:spcBef>
        <a:spcAft>
          <a:spcPct val="0"/>
        </a:spcAft>
        <a:buFont typeface="Arial"/>
        <a:buChar char="»"/>
        <a:defRPr kumimoji="1" lang="zh-CN" altLang="en-US" sz="1800" b="0" i="0" kern="1200" dirty="0">
          <a:solidFill>
            <a:schemeClr val="tx1">
              <a:lumMod val="85000"/>
              <a:lumOff val="15000"/>
            </a:schemeClr>
          </a:solidFill>
          <a:latin typeface="微软雅黑"/>
          <a:ea typeface="微软雅黑"/>
          <a:cs typeface="+mn-cs"/>
        </a:defRPr>
      </a:lvl5pPr>
      <a:lvl6pPr marL="2511765" indent="-228330" algn="l" defTabSz="456662" rtl="0" eaLnBrk="1" latinLnBrk="0" hangingPunct="1">
        <a:spcBef>
          <a:spcPct val="20000"/>
        </a:spcBef>
        <a:buFont typeface="Arial"/>
        <a:buChar char="•"/>
        <a:defRPr sz="2000" kern="1200">
          <a:solidFill>
            <a:schemeClr val="tx1"/>
          </a:solidFill>
          <a:latin typeface="+mn-lt"/>
          <a:ea typeface="+mn-ea"/>
          <a:cs typeface="+mn-cs"/>
        </a:defRPr>
      </a:lvl6pPr>
      <a:lvl7pPr marL="2968470" indent="-228330" algn="l" defTabSz="456662" rtl="0" eaLnBrk="1" latinLnBrk="0" hangingPunct="1">
        <a:spcBef>
          <a:spcPct val="20000"/>
        </a:spcBef>
        <a:buFont typeface="Arial"/>
        <a:buChar char="•"/>
        <a:defRPr sz="2000" kern="1200">
          <a:solidFill>
            <a:schemeClr val="tx1"/>
          </a:solidFill>
          <a:latin typeface="+mn-lt"/>
          <a:ea typeface="+mn-ea"/>
          <a:cs typeface="+mn-cs"/>
        </a:defRPr>
      </a:lvl7pPr>
      <a:lvl8pPr marL="3425153" indent="-228330" algn="l" defTabSz="456662" rtl="0" eaLnBrk="1" latinLnBrk="0" hangingPunct="1">
        <a:spcBef>
          <a:spcPct val="20000"/>
        </a:spcBef>
        <a:buFont typeface="Arial"/>
        <a:buChar char="•"/>
        <a:defRPr sz="2000" kern="1200">
          <a:solidFill>
            <a:schemeClr val="tx1"/>
          </a:solidFill>
          <a:latin typeface="+mn-lt"/>
          <a:ea typeface="+mn-ea"/>
          <a:cs typeface="+mn-cs"/>
        </a:defRPr>
      </a:lvl8pPr>
      <a:lvl9pPr marL="3881835" indent="-228330" algn="l" defTabSz="45666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zh-CN"/>
      </a:defPPr>
      <a:lvl1pPr marL="0" algn="l" defTabSz="456662" rtl="0" eaLnBrk="1" latinLnBrk="0" hangingPunct="1">
        <a:defRPr sz="1800" kern="1200">
          <a:solidFill>
            <a:schemeClr val="tx1"/>
          </a:solidFill>
          <a:latin typeface="+mn-lt"/>
          <a:ea typeface="+mn-ea"/>
          <a:cs typeface="+mn-cs"/>
        </a:defRPr>
      </a:lvl1pPr>
      <a:lvl2pPr marL="456662" algn="l" defTabSz="456662" rtl="0" eaLnBrk="1" latinLnBrk="0" hangingPunct="1">
        <a:defRPr sz="1800" kern="1200">
          <a:solidFill>
            <a:schemeClr val="tx1"/>
          </a:solidFill>
          <a:latin typeface="+mn-lt"/>
          <a:ea typeface="+mn-ea"/>
          <a:cs typeface="+mn-cs"/>
        </a:defRPr>
      </a:lvl2pPr>
      <a:lvl3pPr marL="913388" algn="l" defTabSz="456662" rtl="0" eaLnBrk="1" latinLnBrk="0" hangingPunct="1">
        <a:defRPr sz="1800" kern="1200">
          <a:solidFill>
            <a:schemeClr val="tx1"/>
          </a:solidFill>
          <a:latin typeface="+mn-lt"/>
          <a:ea typeface="+mn-ea"/>
          <a:cs typeface="+mn-cs"/>
        </a:defRPr>
      </a:lvl3pPr>
      <a:lvl4pPr marL="1370070" algn="l" defTabSz="456662" rtl="0" eaLnBrk="1" latinLnBrk="0" hangingPunct="1">
        <a:defRPr sz="1800" kern="1200">
          <a:solidFill>
            <a:schemeClr val="tx1"/>
          </a:solidFill>
          <a:latin typeface="+mn-lt"/>
          <a:ea typeface="+mn-ea"/>
          <a:cs typeface="+mn-cs"/>
        </a:defRPr>
      </a:lvl4pPr>
      <a:lvl5pPr marL="1826774" algn="l" defTabSz="456662" rtl="0" eaLnBrk="1" latinLnBrk="0" hangingPunct="1">
        <a:defRPr sz="1800" kern="1200">
          <a:solidFill>
            <a:schemeClr val="tx1"/>
          </a:solidFill>
          <a:latin typeface="+mn-lt"/>
          <a:ea typeface="+mn-ea"/>
          <a:cs typeface="+mn-cs"/>
        </a:defRPr>
      </a:lvl5pPr>
      <a:lvl6pPr marL="2283435" algn="l" defTabSz="456662" rtl="0" eaLnBrk="1" latinLnBrk="0" hangingPunct="1">
        <a:defRPr sz="1800" kern="1200">
          <a:solidFill>
            <a:schemeClr val="tx1"/>
          </a:solidFill>
          <a:latin typeface="+mn-lt"/>
          <a:ea typeface="+mn-ea"/>
          <a:cs typeface="+mn-cs"/>
        </a:defRPr>
      </a:lvl6pPr>
      <a:lvl7pPr marL="2740097" algn="l" defTabSz="456662" rtl="0" eaLnBrk="1" latinLnBrk="0" hangingPunct="1">
        <a:defRPr sz="1800" kern="1200">
          <a:solidFill>
            <a:schemeClr val="tx1"/>
          </a:solidFill>
          <a:latin typeface="+mn-lt"/>
          <a:ea typeface="+mn-ea"/>
          <a:cs typeface="+mn-cs"/>
        </a:defRPr>
      </a:lvl7pPr>
      <a:lvl8pPr marL="3196800" algn="l" defTabSz="456662" rtl="0" eaLnBrk="1" latinLnBrk="0" hangingPunct="1">
        <a:defRPr sz="1800" kern="1200">
          <a:solidFill>
            <a:schemeClr val="tx1"/>
          </a:solidFill>
          <a:latin typeface="+mn-lt"/>
          <a:ea typeface="+mn-ea"/>
          <a:cs typeface="+mn-cs"/>
        </a:defRPr>
      </a:lvl8pPr>
      <a:lvl9pPr marL="3653491" algn="l" defTabSz="4566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25.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12.png"/><Relationship Id="rId7"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56.png"/></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hyperlink" Target="http://192.168.43.205:8080/waf2help/index.do" TargetMode="External"/><Relationship Id="rId5" Type="http://schemas.openxmlformats.org/officeDocument/2006/relationships/hyperlink" Target="http://192.168.36.210:6888/waf2help/index.do" TargetMode="External"/><Relationship Id="rId4" Type="http://schemas.openxmlformats.org/officeDocument/2006/relationships/hyperlink" Target="http://waf2.kingdee.com:6888/waf2help/index.do"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QuickStyle" Target="../diagrams/quickStyle3.xml"/><Relationship Id="rId3" Type="http://schemas.openxmlformats.org/officeDocument/2006/relationships/diagramData" Target="../diagrams/data1.xml"/><Relationship Id="rId7" Type="http://schemas.openxmlformats.org/officeDocument/2006/relationships/diagramData" Target="../diagrams/data2.xml"/><Relationship Id="rId12" Type="http://schemas.openxmlformats.org/officeDocument/2006/relationships/diagramLayout" Target="../diagrams/layout3.xml"/><Relationship Id="rId17" Type="http://schemas.microsoft.com/office/2007/relationships/diagramDrawing" Target="../diagrams/drawing3.xml"/><Relationship Id="rId2" Type="http://schemas.openxmlformats.org/officeDocument/2006/relationships/notesSlide" Target="../notesSlides/notesSlide4.xml"/><Relationship Id="rId16" Type="http://schemas.microsoft.com/office/2007/relationships/diagramDrawing" Target="../diagrams/drawing2.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Data" Target="../diagrams/data3.xml"/><Relationship Id="rId5" Type="http://schemas.openxmlformats.org/officeDocument/2006/relationships/diagramQuickStyle" Target="../diagrams/quickStyle1.xml"/><Relationship Id="rId15" Type="http://schemas.microsoft.com/office/2007/relationships/diagramDrawing" Target="../diagrams/drawing1.xml"/><Relationship Id="rId10" Type="http://schemas.openxmlformats.org/officeDocument/2006/relationships/diagramColors" Target="../diagrams/colors2.xml"/><Relationship Id="rId4" Type="http://schemas.openxmlformats.org/officeDocument/2006/relationships/diagramLayout" Target="../diagrams/layout1.xml"/><Relationship Id="rId9" Type="http://schemas.openxmlformats.org/officeDocument/2006/relationships/diagramQuickStyle" Target="../diagrams/quickStyle2.xml"/><Relationship Id="rId14" Type="http://schemas.openxmlformats.org/officeDocument/2006/relationships/diagramColors" Target="../diagrams/colors3.xml"/></Relationships>
</file>

<file path=ppt/slides/_rels/slide4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K:\201203盛世确认可用输出\PPT\素材\金蝶PPT母版视觉元素\五彩云\五彩雲.png"/>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a:stretch/>
        </p:blipFill>
        <p:spPr bwMode="auto">
          <a:xfrm>
            <a:off x="5724128" y="273937"/>
            <a:ext cx="1033302" cy="61200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21"/>
          <p:cNvSpPr>
            <a:spLocks noChangeArrowheads="1"/>
          </p:cNvSpPr>
          <p:nvPr/>
        </p:nvSpPr>
        <p:spPr bwMode="auto">
          <a:xfrm>
            <a:off x="5709283" y="3291830"/>
            <a:ext cx="2709389" cy="7937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0" tIns="45715" rIns="91430" bIns="45715"/>
          <a:lstStyle/>
          <a:p>
            <a:pPr marL="342900" indent="-342900" eaLnBrk="0" hangingPunct="0">
              <a:spcBef>
                <a:spcPct val="20000"/>
              </a:spcBef>
              <a:buClr>
                <a:srgbClr val="003399"/>
              </a:buClr>
              <a:buSzPct val="80000"/>
              <a:buFont typeface="Wingdings" pitchFamily="2" charset="2"/>
              <a:buNone/>
            </a:pPr>
            <a:r>
              <a:rPr lang="en-US" altLang="zh-CN" dirty="0">
                <a:latin typeface="Times New Roman" pitchFamily="18" charset="0"/>
                <a:ea typeface="微软雅黑" pitchFamily="34" charset="-122"/>
                <a:cs typeface="Times New Roman" pitchFamily="18" charset="0"/>
              </a:rPr>
              <a:t>BOS WEB</a:t>
            </a:r>
            <a:r>
              <a:rPr lang="zh-CN" altLang="en-US" dirty="0">
                <a:latin typeface="黑体" pitchFamily="2" charset="-122"/>
                <a:ea typeface="微软雅黑" pitchFamily="34" charset="-122"/>
              </a:rPr>
              <a:t>平台系统部</a:t>
            </a:r>
            <a:endParaRPr lang="en-US" altLang="zh-CN" dirty="0">
              <a:latin typeface="黑体" pitchFamily="2" charset="-122"/>
              <a:ea typeface="微软雅黑" pitchFamily="34" charset="-122"/>
            </a:endParaRPr>
          </a:p>
          <a:p>
            <a:pPr marL="342900" indent="-342900" eaLnBrk="0" hangingPunct="0">
              <a:spcBef>
                <a:spcPct val="20000"/>
              </a:spcBef>
              <a:buClr>
                <a:srgbClr val="003399"/>
              </a:buClr>
              <a:buSzPct val="80000"/>
              <a:buFont typeface="Wingdings" pitchFamily="2" charset="2"/>
              <a:buNone/>
            </a:pPr>
            <a:r>
              <a:rPr lang="en-US" altLang="zh-CN" dirty="0" smtClean="0">
                <a:latin typeface="Times New Roman" pitchFamily="18" charset="0"/>
                <a:ea typeface="微软雅黑" pitchFamily="34" charset="-122"/>
                <a:cs typeface="Times New Roman" pitchFamily="18" charset="0"/>
              </a:rPr>
              <a:t>  </a:t>
            </a:r>
            <a:r>
              <a:rPr lang="zh-CN" altLang="en-US" dirty="0" smtClean="0">
                <a:latin typeface="Times New Roman" pitchFamily="18" charset="0"/>
                <a:ea typeface="微软雅黑" pitchFamily="34" charset="-122"/>
                <a:cs typeface="Times New Roman" pitchFamily="18" charset="0"/>
              </a:rPr>
              <a:t>范来华          </a:t>
            </a:r>
            <a:r>
              <a:rPr lang="en-US" altLang="zh-CN" dirty="0" smtClean="0">
                <a:latin typeface="Times New Roman" pitchFamily="18" charset="0"/>
                <a:ea typeface="微软雅黑" pitchFamily="34" charset="-122"/>
                <a:cs typeface="Times New Roman" pitchFamily="18" charset="0"/>
              </a:rPr>
              <a:t>2016.5</a:t>
            </a:r>
            <a:endParaRPr lang="en-US" altLang="zh-CN" dirty="0">
              <a:latin typeface="Times New Roman" pitchFamily="18" charset="0"/>
              <a:ea typeface="微软雅黑" pitchFamily="34" charset="-122"/>
              <a:cs typeface="Times New Roman" pitchFamily="18" charset="0"/>
            </a:endParaRPr>
          </a:p>
        </p:txBody>
      </p:sp>
      <p:sp>
        <p:nvSpPr>
          <p:cNvPr id="3" name="标题 2"/>
          <p:cNvSpPr>
            <a:spLocks noGrp="1"/>
          </p:cNvSpPr>
          <p:nvPr>
            <p:ph type="ctrTitle"/>
          </p:nvPr>
        </p:nvSpPr>
        <p:spPr>
          <a:xfrm>
            <a:off x="3203848" y="2067694"/>
            <a:ext cx="5688632" cy="857514"/>
          </a:xfrm>
        </p:spPr>
        <p:txBody>
          <a:bodyPr>
            <a:normAutofit fontScale="90000"/>
          </a:bodyPr>
          <a:lstStyle/>
          <a:p>
            <a:r>
              <a:rPr lang="en-US" altLang="zh-CN" dirty="0" smtClean="0"/>
              <a:t>EAS820 Web</a:t>
            </a:r>
            <a:r>
              <a:rPr lang="zh-CN" altLang="en-US" dirty="0" smtClean="0"/>
              <a:t>开发</a:t>
            </a:r>
            <a:r>
              <a:rPr lang="zh-CN" altLang="en-US" dirty="0"/>
              <a:t>培训</a:t>
            </a:r>
            <a:r>
              <a:rPr lang="en-US" altLang="zh-CN" dirty="0"/>
              <a:t/>
            </a:r>
            <a:br>
              <a:rPr lang="en-US" altLang="zh-CN" dirty="0"/>
            </a:br>
            <a:r>
              <a:rPr lang="en-US" altLang="zh-CN" dirty="0"/>
              <a:t>                   </a:t>
            </a:r>
            <a:r>
              <a:rPr lang="en-US" altLang="zh-CN" dirty="0" smtClean="0"/>
              <a:t>             </a:t>
            </a:r>
            <a:r>
              <a:rPr lang="en-US" altLang="zh-CN" sz="2000" dirty="0" smtClean="0"/>
              <a:t>---</a:t>
            </a:r>
            <a:r>
              <a:rPr lang="zh-CN" altLang="en-US" sz="2000" dirty="0">
                <a:latin typeface="楷体" pitchFamily="49" charset="-122"/>
                <a:ea typeface="楷体" pitchFamily="49" charset="-122"/>
              </a:rPr>
              <a:t>基础</a:t>
            </a:r>
            <a:r>
              <a:rPr lang="zh-CN" altLang="en-US" sz="2000" dirty="0" smtClean="0">
                <a:latin typeface="楷体" pitchFamily="49" charset="-122"/>
                <a:ea typeface="楷体" pitchFamily="49" charset="-122"/>
              </a:rPr>
              <a:t>篇</a:t>
            </a:r>
            <a:r>
              <a:rPr lang="en-US" altLang="zh-CN" sz="2000" dirty="0">
                <a:latin typeface="楷体" pitchFamily="49" charset="-122"/>
                <a:ea typeface="楷体" pitchFamily="49" charset="-122"/>
              </a:rPr>
              <a:t/>
            </a:r>
            <a:br>
              <a:rPr lang="en-US" altLang="zh-CN" sz="2000" dirty="0">
                <a:latin typeface="楷体" pitchFamily="49" charset="-122"/>
                <a:ea typeface="楷体" pitchFamily="49" charset="-122"/>
              </a:rPr>
            </a:br>
            <a:endParaRPr lang="zh-CN" altLang="en-US" dirty="0"/>
          </a:p>
        </p:txBody>
      </p:sp>
    </p:spTree>
    <p:extLst>
      <p:ext uri="{BB962C8B-B14F-4D97-AF65-F5344CB8AC3E}">
        <p14:creationId xmlns="" xmlns:p14="http://schemas.microsoft.com/office/powerpoint/2010/main" val="274047446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23528" y="741975"/>
            <a:ext cx="8424936" cy="778500"/>
          </a:xfrm>
        </p:spPr>
        <p:txBody>
          <a:bodyPr>
            <a:normAutofit/>
          </a:bodyPr>
          <a:lstStyle/>
          <a:p>
            <a:pPr>
              <a:spcBef>
                <a:spcPts val="800"/>
              </a:spcBef>
            </a:pPr>
            <a:r>
              <a:rPr lang="en-US" altLang="zh-CN" dirty="0" smtClean="0">
                <a:latin typeface="华文楷体" pitchFamily="2" charset="-122"/>
                <a:ea typeface="华文楷体" pitchFamily="2" charset="-122"/>
              </a:rPr>
              <a:t>Web</a:t>
            </a:r>
            <a:r>
              <a:rPr lang="zh-CN" altLang="en-US" dirty="0" smtClean="0">
                <a:latin typeface="华文楷体" pitchFamily="2" charset="-122"/>
                <a:ea typeface="华文楷体" pitchFamily="2" charset="-122"/>
              </a:rPr>
              <a:t>平台</a:t>
            </a:r>
            <a:r>
              <a:rPr lang="zh-CN" altLang="en-US" b="1" dirty="0" smtClean="0">
                <a:latin typeface="华文楷体" pitchFamily="2" charset="-122"/>
                <a:ea typeface="华文楷体" pitchFamily="2" charset="-122"/>
              </a:rPr>
              <a:t>与</a:t>
            </a:r>
            <a:r>
              <a:rPr lang="en-US" altLang="zh-CN" b="1" dirty="0" smtClean="0">
                <a:latin typeface="华文楷体" pitchFamily="2" charset="-122"/>
                <a:ea typeface="华文楷体" pitchFamily="2" charset="-122"/>
              </a:rPr>
              <a:t>GUI</a:t>
            </a:r>
            <a:r>
              <a:rPr lang="zh-CN" altLang="en-US" b="1" dirty="0" smtClean="0">
                <a:latin typeface="华文楷体" pitchFamily="2" charset="-122"/>
                <a:ea typeface="华文楷体" pitchFamily="2" charset="-122"/>
              </a:rPr>
              <a:t>应用框架共用</a:t>
            </a:r>
            <a:r>
              <a:rPr lang="en-US" altLang="zh-CN" b="1" dirty="0" smtClean="0">
                <a:latin typeface="华文楷体" pitchFamily="2" charset="-122"/>
                <a:ea typeface="华文楷体" pitchFamily="2" charset="-122"/>
              </a:rPr>
              <a:t>EAS BOS </a:t>
            </a:r>
            <a:r>
              <a:rPr lang="zh-CN" altLang="en-US" b="1" dirty="0" smtClean="0">
                <a:latin typeface="华文楷体" pitchFamily="2" charset="-122"/>
                <a:ea typeface="华文楷体" pitchFamily="2" charset="-122"/>
              </a:rPr>
              <a:t>服务端组件</a:t>
            </a:r>
            <a:r>
              <a:rPr lang="zh-CN" altLang="en-US" dirty="0" smtClean="0">
                <a:latin typeface="华文楷体" pitchFamily="2" charset="-122"/>
                <a:ea typeface="华文楷体" pitchFamily="2" charset="-122"/>
              </a:rPr>
              <a:t>，</a:t>
            </a:r>
            <a:r>
              <a:rPr lang="zh-CN" altLang="en-US" b="1" dirty="0" smtClean="0">
                <a:latin typeface="华文楷体" pitchFamily="2" charset="-122"/>
                <a:ea typeface="华文楷体" pitchFamily="2" charset="-122"/>
              </a:rPr>
              <a:t>与</a:t>
            </a:r>
            <a:r>
              <a:rPr lang="en-US" altLang="zh-CN" b="1" dirty="0" smtClean="0">
                <a:latin typeface="华文楷体" pitchFamily="2" charset="-122"/>
                <a:ea typeface="华文楷体" pitchFamily="2" charset="-122"/>
              </a:rPr>
              <a:t>GUI</a:t>
            </a:r>
            <a:r>
              <a:rPr lang="zh-CN" altLang="en-US" b="1" dirty="0" smtClean="0">
                <a:latin typeface="华文楷体" pitchFamily="2" charset="-122"/>
                <a:ea typeface="华文楷体" pitchFamily="2" charset="-122"/>
              </a:rPr>
              <a:t>框架、移动应用框架共同支撑</a:t>
            </a:r>
            <a:r>
              <a:rPr lang="zh-CN" altLang="en-US" dirty="0" smtClean="0">
                <a:latin typeface="华文楷体" pitchFamily="2" charset="-122"/>
                <a:ea typeface="华文楷体" pitchFamily="2" charset="-122"/>
              </a:rPr>
              <a:t>起成熟而又时尚、</a:t>
            </a:r>
            <a:r>
              <a:rPr lang="zh-CN" altLang="en-US" dirty="0">
                <a:latin typeface="华文楷体" pitchFamily="2" charset="-122"/>
                <a:ea typeface="华文楷体" pitchFamily="2" charset="-122"/>
              </a:rPr>
              <a:t>快捷的企业</a:t>
            </a:r>
            <a:r>
              <a:rPr lang="zh-CN" altLang="en-US" dirty="0" smtClean="0">
                <a:latin typeface="华文楷体" pitchFamily="2" charset="-122"/>
                <a:ea typeface="华文楷体" pitchFamily="2" charset="-122"/>
              </a:rPr>
              <a:t>应用。</a:t>
            </a:r>
            <a:endParaRPr lang="en-US" altLang="zh-CN" dirty="0" smtClean="0">
              <a:latin typeface="华文楷体" pitchFamily="2" charset="-122"/>
              <a:ea typeface="华文楷体" pitchFamily="2" charset="-122"/>
            </a:endParaRPr>
          </a:p>
        </p:txBody>
      </p:sp>
      <p:sp>
        <p:nvSpPr>
          <p:cNvPr id="3" name="标题 2"/>
          <p:cNvSpPr>
            <a:spLocks noGrp="1"/>
          </p:cNvSpPr>
          <p:nvPr>
            <p:ph type="title"/>
          </p:nvPr>
        </p:nvSpPr>
        <p:spPr/>
        <p:txBody>
          <a:bodyPr/>
          <a:lstStyle/>
          <a:p>
            <a:r>
              <a:rPr lang="en-US" altLang="zh-CN" sz="2800" dirty="0" smtClean="0"/>
              <a:t>WEB</a:t>
            </a:r>
            <a:r>
              <a:rPr lang="zh-CN" altLang="en-US" sz="2800" dirty="0" smtClean="0"/>
              <a:t>平台介绍</a:t>
            </a:r>
            <a:endParaRPr lang="zh-CN" altLang="en-US" dirty="0"/>
          </a:p>
        </p:txBody>
      </p:sp>
      <p:grpSp>
        <p:nvGrpSpPr>
          <p:cNvPr id="28" name="组合 27"/>
          <p:cNvGrpSpPr/>
          <p:nvPr/>
        </p:nvGrpSpPr>
        <p:grpSpPr>
          <a:xfrm>
            <a:off x="1860297" y="1443839"/>
            <a:ext cx="4680520" cy="2308884"/>
            <a:chOff x="3779912" y="2783146"/>
            <a:chExt cx="4680520" cy="2308884"/>
          </a:xfrm>
        </p:grpSpPr>
        <p:sp>
          <p:nvSpPr>
            <p:cNvPr id="4" name="矩形 3"/>
            <p:cNvSpPr/>
            <p:nvPr/>
          </p:nvSpPr>
          <p:spPr>
            <a:xfrm>
              <a:off x="6588224" y="3219822"/>
              <a:ext cx="1872208" cy="1008112"/>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altLang="zh-CN" dirty="0" smtClean="0"/>
                <a:t>EAS</a:t>
              </a:r>
              <a:r>
                <a:rPr lang="zh-CN" altLang="en-US" dirty="0" smtClean="0"/>
                <a:t>后台服务</a:t>
              </a:r>
              <a:endParaRPr lang="zh-CN" altLang="en-US" dirty="0"/>
            </a:p>
          </p:txBody>
        </p:sp>
        <p:cxnSp>
          <p:nvCxnSpPr>
            <p:cNvPr id="7" name="曲线连接符 6"/>
            <p:cNvCxnSpPr>
              <a:stCxn id="5" idx="3"/>
              <a:endCxn id="4" idx="1"/>
            </p:cNvCxnSpPr>
            <p:nvPr/>
          </p:nvCxnSpPr>
          <p:spPr bwMode="auto">
            <a:xfrm flipV="1">
              <a:off x="5660019" y="3723878"/>
              <a:ext cx="928205" cy="1005798"/>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0" name="曲线连接符 9"/>
            <p:cNvCxnSpPr>
              <a:stCxn id="6" idx="3"/>
              <a:endCxn id="4" idx="1"/>
            </p:cNvCxnSpPr>
            <p:nvPr/>
          </p:nvCxnSpPr>
          <p:spPr bwMode="auto">
            <a:xfrm flipV="1">
              <a:off x="5652120" y="3723878"/>
              <a:ext cx="936104" cy="213710"/>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grpSp>
          <p:nvGrpSpPr>
            <p:cNvPr id="17" name="组合 16"/>
            <p:cNvGrpSpPr/>
            <p:nvPr/>
          </p:nvGrpSpPr>
          <p:grpSpPr>
            <a:xfrm>
              <a:off x="3787811" y="4367322"/>
              <a:ext cx="1872208" cy="724708"/>
              <a:chOff x="3779912" y="2999170"/>
              <a:chExt cx="1872208" cy="724708"/>
            </a:xfrm>
          </p:grpSpPr>
          <p:sp>
            <p:nvSpPr>
              <p:cNvPr id="5" name="矩形 4"/>
              <p:cNvSpPr/>
              <p:nvPr/>
            </p:nvSpPr>
            <p:spPr>
              <a:xfrm>
                <a:off x="3779912" y="2999170"/>
                <a:ext cx="1872208" cy="724708"/>
              </a:xfrm>
              <a:prstGeom prst="rect">
                <a:avLst/>
              </a:prstGeom>
              <a:solidFill>
                <a:srgbClr val="00B0F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72000" tIns="0" rIns="0" bIns="0" rtlCol="0" anchor="ctr"/>
              <a:lstStyle/>
              <a:p>
                <a:r>
                  <a:rPr kumimoji="1" lang="en-US" altLang="zh-CN" b="1" dirty="0" smtClean="0">
                    <a:solidFill>
                      <a:srgbClr val="FFFFFF"/>
                    </a:solidFill>
                    <a:latin typeface="微软雅黑" pitchFamily="34" charset="-122"/>
                    <a:ea typeface="微软雅黑" pitchFamily="34" charset="-122"/>
                    <a:cs typeface="Heiti SC Light"/>
                  </a:rPr>
                  <a:t>GUI</a:t>
                </a:r>
              </a:p>
            </p:txBody>
          </p:sp>
          <p:pic>
            <p:nvPicPr>
              <p:cNvPr id="15" name="Picture 3"/>
              <p:cNvPicPr>
                <a:picLocks noChangeAspect="1" noChangeArrowheads="1"/>
              </p:cNvPicPr>
              <p:nvPr/>
            </p:nvPicPr>
            <p:blipFill>
              <a:blip r:embed="rId3" cstate="print"/>
              <a:srcRect/>
              <a:stretch>
                <a:fillRect/>
              </a:stretch>
            </p:blipFill>
            <p:spPr bwMode="auto">
              <a:xfrm>
                <a:off x="4427984" y="3040055"/>
                <a:ext cx="1152128" cy="642937"/>
              </a:xfrm>
              <a:prstGeom prst="rect">
                <a:avLst/>
              </a:prstGeom>
              <a:noFill/>
              <a:ln w="9525">
                <a:noFill/>
                <a:miter lim="800000"/>
                <a:headEnd/>
                <a:tailEnd/>
              </a:ln>
            </p:spPr>
          </p:pic>
        </p:grpSp>
        <p:grpSp>
          <p:nvGrpSpPr>
            <p:cNvPr id="18" name="组合 17"/>
            <p:cNvGrpSpPr/>
            <p:nvPr/>
          </p:nvGrpSpPr>
          <p:grpSpPr>
            <a:xfrm>
              <a:off x="3779912" y="3575234"/>
              <a:ext cx="1872208" cy="724708"/>
              <a:chOff x="3779912" y="3863266"/>
              <a:chExt cx="1872208" cy="724708"/>
            </a:xfrm>
          </p:grpSpPr>
          <p:sp>
            <p:nvSpPr>
              <p:cNvPr id="6" name="矩形 5"/>
              <p:cNvSpPr/>
              <p:nvPr/>
            </p:nvSpPr>
            <p:spPr>
              <a:xfrm>
                <a:off x="3779912" y="3863266"/>
                <a:ext cx="1872208" cy="724708"/>
              </a:xfrm>
              <a:prstGeom prst="rect">
                <a:avLst/>
              </a:prstGeom>
              <a:solidFill>
                <a:srgbClr val="00B0F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72000" tIns="0" rIns="0" bIns="0" rtlCol="0" anchor="ctr"/>
              <a:lstStyle/>
              <a:p>
                <a:r>
                  <a:rPr kumimoji="1" lang="en-US" altLang="zh-CN" b="1" dirty="0" smtClean="0">
                    <a:solidFill>
                      <a:srgbClr val="FFFFFF"/>
                    </a:solidFill>
                    <a:latin typeface="微软雅黑" pitchFamily="34" charset="-122"/>
                    <a:ea typeface="微软雅黑" pitchFamily="34" charset="-122"/>
                    <a:cs typeface="Heiti SC Light"/>
                  </a:rPr>
                  <a:t>Web</a:t>
                </a:r>
              </a:p>
            </p:txBody>
          </p:sp>
          <p:pic>
            <p:nvPicPr>
              <p:cNvPr id="16"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435883" y="3911758"/>
                <a:ext cx="1144228" cy="6323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cxnSp>
          <p:nvCxnSpPr>
            <p:cNvPr id="19" name="曲线连接符 18"/>
            <p:cNvCxnSpPr>
              <a:stCxn id="21" idx="3"/>
              <a:endCxn id="4" idx="1"/>
            </p:cNvCxnSpPr>
            <p:nvPr/>
          </p:nvCxnSpPr>
          <p:spPr bwMode="auto">
            <a:xfrm>
              <a:off x="5652120" y="3145500"/>
              <a:ext cx="936104" cy="578378"/>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grpSp>
          <p:nvGrpSpPr>
            <p:cNvPr id="27" name="组合 26"/>
            <p:cNvGrpSpPr/>
            <p:nvPr/>
          </p:nvGrpSpPr>
          <p:grpSpPr>
            <a:xfrm>
              <a:off x="3779912" y="2783146"/>
              <a:ext cx="1872208" cy="724708"/>
              <a:chOff x="3779912" y="2783146"/>
              <a:chExt cx="1872208" cy="724708"/>
            </a:xfrm>
          </p:grpSpPr>
          <p:sp>
            <p:nvSpPr>
              <p:cNvPr id="21" name="矩形 20"/>
              <p:cNvSpPr/>
              <p:nvPr/>
            </p:nvSpPr>
            <p:spPr>
              <a:xfrm>
                <a:off x="3779912" y="2783146"/>
                <a:ext cx="1872208" cy="724708"/>
              </a:xfrm>
              <a:prstGeom prst="rect">
                <a:avLst/>
              </a:prstGeom>
              <a:solidFill>
                <a:srgbClr val="00B0F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72000" tIns="0" rIns="0" bIns="0" rtlCol="0" anchor="ctr"/>
              <a:lstStyle/>
              <a:p>
                <a:r>
                  <a:rPr kumimoji="1" lang="en-US" altLang="zh-CN" b="1" dirty="0" smtClean="0">
                    <a:solidFill>
                      <a:srgbClr val="FFFFFF"/>
                    </a:solidFill>
                    <a:latin typeface="微软雅黑" pitchFamily="34" charset="-122"/>
                    <a:ea typeface="微软雅黑" pitchFamily="34" charset="-122"/>
                    <a:cs typeface="Heiti SC Light"/>
                  </a:rPr>
                  <a:t>Mobil</a:t>
                </a:r>
              </a:p>
            </p:txBody>
          </p:sp>
          <p:pic>
            <p:nvPicPr>
              <p:cNvPr id="26"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4834382" y="2859782"/>
                <a:ext cx="457698" cy="59422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grpSp>
      <p:sp>
        <p:nvSpPr>
          <p:cNvPr id="20" name="内容占位符 1"/>
          <p:cNvSpPr txBox="1">
            <a:spLocks/>
          </p:cNvSpPr>
          <p:nvPr/>
        </p:nvSpPr>
        <p:spPr>
          <a:xfrm>
            <a:off x="251520" y="3795886"/>
            <a:ext cx="8424936" cy="1090517"/>
          </a:xfrm>
          <a:prstGeom prst="rect">
            <a:avLst/>
          </a:prstGeom>
        </p:spPr>
        <p:txBody>
          <a:bodyPr vert="horz" lIns="91350" tIns="45675" rIns="91350" bIns="45675" rtlCol="0">
            <a:normAutofit fontScale="92500"/>
          </a:bodyPr>
          <a:lstStyle>
            <a:lvl1pPr marL="342497" indent="-342497" algn="l" defTabSz="456662" rtl="0" eaLnBrk="1" fontAlgn="base" latinLnBrk="0" hangingPunct="1">
              <a:spcBef>
                <a:spcPct val="20000"/>
              </a:spcBef>
              <a:spcAft>
                <a:spcPct val="0"/>
              </a:spcAft>
              <a:buSzPct val="100000"/>
              <a:buFontTx/>
              <a:buBlip>
                <a:blip r:embed="rId6"/>
              </a:buBlip>
              <a:defRPr kumimoji="1" lang="zh-CN" altLang="en-US" sz="2000" b="0" i="0" kern="1200">
                <a:solidFill>
                  <a:schemeClr val="tx1">
                    <a:lumMod val="85000"/>
                    <a:lumOff val="15000"/>
                  </a:schemeClr>
                </a:solidFill>
                <a:latin typeface="微软雅黑"/>
                <a:ea typeface="微软雅黑"/>
                <a:cs typeface="微软雅黑"/>
              </a:defRPr>
            </a:lvl1pPr>
            <a:lvl2pPr marL="742139" indent="-285435" algn="l" defTabSz="456662"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1718" indent="-228330" algn="l" defTabSz="456662"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598400" indent="-228330" algn="l" defTabSz="456662"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5104" indent="-228330" algn="l" defTabSz="456662"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1765" indent="-228330" algn="l" defTabSz="456662" rtl="0" eaLnBrk="1" latinLnBrk="0" hangingPunct="1">
              <a:spcBef>
                <a:spcPct val="20000"/>
              </a:spcBef>
              <a:buFont typeface="Arial"/>
              <a:buChar char="•"/>
              <a:defRPr sz="2000" kern="1200">
                <a:solidFill>
                  <a:schemeClr val="tx1"/>
                </a:solidFill>
                <a:latin typeface="+mn-lt"/>
                <a:ea typeface="+mn-ea"/>
                <a:cs typeface="+mn-cs"/>
              </a:defRPr>
            </a:lvl6pPr>
            <a:lvl7pPr marL="2968470" indent="-228330" algn="l" defTabSz="456662" rtl="0" eaLnBrk="1" latinLnBrk="0" hangingPunct="1">
              <a:spcBef>
                <a:spcPct val="20000"/>
              </a:spcBef>
              <a:buFont typeface="Arial"/>
              <a:buChar char="•"/>
              <a:defRPr sz="2000" kern="1200">
                <a:solidFill>
                  <a:schemeClr val="tx1"/>
                </a:solidFill>
                <a:latin typeface="+mn-lt"/>
                <a:ea typeface="+mn-ea"/>
                <a:cs typeface="+mn-cs"/>
              </a:defRPr>
            </a:lvl7pPr>
            <a:lvl8pPr marL="3425153" indent="-228330" algn="l" defTabSz="456662" rtl="0" eaLnBrk="1" latinLnBrk="0" hangingPunct="1">
              <a:spcBef>
                <a:spcPct val="20000"/>
              </a:spcBef>
              <a:buFont typeface="Arial"/>
              <a:buChar char="•"/>
              <a:defRPr sz="2000" kern="1200">
                <a:solidFill>
                  <a:schemeClr val="tx1"/>
                </a:solidFill>
                <a:latin typeface="+mn-lt"/>
                <a:ea typeface="+mn-ea"/>
                <a:cs typeface="+mn-cs"/>
              </a:defRPr>
            </a:lvl8pPr>
            <a:lvl9pPr marL="3881835" indent="-228330" algn="l" defTabSz="456662"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800"/>
              </a:spcBef>
            </a:pPr>
            <a:r>
              <a:rPr lang="en-US" altLang="zh-CN" dirty="0" smtClean="0">
                <a:latin typeface="华文楷体" pitchFamily="2" charset="-122"/>
                <a:ea typeface="华文楷体" pitchFamily="2" charset="-122"/>
              </a:rPr>
              <a:t>Web</a:t>
            </a:r>
            <a:r>
              <a:rPr lang="zh-CN" altLang="en-US" dirty="0" smtClean="0">
                <a:latin typeface="华文楷体" pitchFamily="2" charset="-122"/>
                <a:ea typeface="华文楷体" pitchFamily="2" charset="-122"/>
              </a:rPr>
              <a:t>平台提供统一的业务开发模型，简化纯</a:t>
            </a:r>
            <a:r>
              <a:rPr lang="en-US" altLang="zh-CN" dirty="0" smtClean="0">
                <a:latin typeface="华文楷体" pitchFamily="2" charset="-122"/>
                <a:ea typeface="华文楷体" pitchFamily="2" charset="-122"/>
              </a:rPr>
              <a:t>Web</a:t>
            </a:r>
            <a:r>
              <a:rPr lang="zh-CN" altLang="en-US" dirty="0" smtClean="0">
                <a:latin typeface="华文楷体" pitchFamily="2" charset="-122"/>
                <a:ea typeface="华文楷体" pitchFamily="2" charset="-122"/>
              </a:rPr>
              <a:t>应用开发逻辑，形成一致的</a:t>
            </a:r>
            <a:r>
              <a:rPr lang="zh-CN" altLang="en-US" b="1" dirty="0" smtClean="0">
                <a:latin typeface="华文楷体" pitchFamily="2" charset="-122"/>
                <a:ea typeface="华文楷体" pitchFamily="2" charset="-122"/>
              </a:rPr>
              <a:t>互联网风格</a:t>
            </a:r>
            <a:r>
              <a:rPr lang="zh-CN" altLang="en-US" dirty="0" smtClean="0">
                <a:latin typeface="华文楷体" pitchFamily="2" charset="-122"/>
                <a:ea typeface="华文楷体" pitchFamily="2" charset="-122"/>
              </a:rPr>
              <a:t>的应用模式，最大限度实现各种组件的</a:t>
            </a:r>
            <a:r>
              <a:rPr lang="zh-CN" altLang="en-US" b="1" dirty="0" smtClean="0">
                <a:latin typeface="华文楷体" pitchFamily="2" charset="-122"/>
                <a:ea typeface="华文楷体" pitchFamily="2" charset="-122"/>
              </a:rPr>
              <a:t>重用</a:t>
            </a:r>
            <a:r>
              <a:rPr lang="zh-CN" altLang="en-US" dirty="0" smtClean="0">
                <a:latin typeface="华文楷体" pitchFamily="2" charset="-122"/>
                <a:ea typeface="华文楷体" pitchFamily="2" charset="-122"/>
              </a:rPr>
              <a:t>机制，同时采用</a:t>
            </a:r>
            <a:r>
              <a:rPr lang="zh-CN" altLang="en-US" b="1" dirty="0" smtClean="0">
                <a:latin typeface="华文楷体" pitchFamily="2" charset="-122"/>
                <a:ea typeface="华文楷体" pitchFamily="2" charset="-122"/>
              </a:rPr>
              <a:t>开放</a:t>
            </a:r>
            <a:r>
              <a:rPr lang="zh-CN" altLang="en-US" dirty="0" smtClean="0">
                <a:latin typeface="华文楷体" pitchFamily="2" charset="-122"/>
                <a:ea typeface="华文楷体" pitchFamily="2" charset="-122"/>
              </a:rPr>
              <a:t>的技术框架，形成了强大而灵活的</a:t>
            </a:r>
            <a:r>
              <a:rPr lang="en-US" altLang="zh-CN" dirty="0" smtClean="0">
                <a:latin typeface="华文楷体" pitchFamily="2" charset="-122"/>
                <a:ea typeface="华文楷体" pitchFamily="2" charset="-122"/>
              </a:rPr>
              <a:t>Web</a:t>
            </a:r>
            <a:r>
              <a:rPr lang="zh-CN" altLang="en-US" dirty="0" smtClean="0">
                <a:latin typeface="华文楷体" pitchFamily="2" charset="-122"/>
                <a:ea typeface="华文楷体" pitchFamily="2" charset="-122"/>
              </a:rPr>
              <a:t>应用系统开发及管理平台。</a:t>
            </a:r>
          </a:p>
        </p:txBody>
      </p:sp>
    </p:spTree>
    <p:extLst>
      <p:ext uri="{BB962C8B-B14F-4D97-AF65-F5344CB8AC3E}">
        <p14:creationId xmlns="" xmlns:p14="http://schemas.microsoft.com/office/powerpoint/2010/main" val="20879963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a:stretch>
            <a:fillRect/>
          </a:stretch>
        </p:blipFill>
        <p:spPr>
          <a:xfrm>
            <a:off x="5687194" y="4533976"/>
            <a:ext cx="2790476" cy="609524"/>
          </a:xfrm>
          <a:prstGeom prst="rect">
            <a:avLst/>
          </a:prstGeom>
        </p:spPr>
      </p:pic>
      <p:sp>
        <p:nvSpPr>
          <p:cNvPr id="109570" name="标题 2"/>
          <p:cNvSpPr>
            <a:spLocks noGrp="1"/>
          </p:cNvSpPr>
          <p:nvPr>
            <p:ph type="title"/>
          </p:nvPr>
        </p:nvSpPr>
        <p:spPr>
          <a:xfrm>
            <a:off x="323850" y="1"/>
            <a:ext cx="7127875" cy="520700"/>
          </a:xfrm>
        </p:spPr>
        <p:txBody>
          <a:bodyPr/>
          <a:lstStyle/>
          <a:p>
            <a:r>
              <a:rPr lang="en-US" altLang="zh-CN" sz="2800" dirty="0"/>
              <a:t>WEB</a:t>
            </a:r>
            <a:r>
              <a:rPr lang="zh-CN" altLang="en-US" sz="2800" dirty="0" smtClean="0"/>
              <a:t>平台介绍</a:t>
            </a:r>
            <a:r>
              <a:rPr lang="en-US" altLang="zh-CN" sz="2800" dirty="0" smtClean="0"/>
              <a:t>--</a:t>
            </a:r>
            <a:r>
              <a:rPr lang="zh-CN" altLang="en-US" dirty="0" smtClean="0">
                <a:latin typeface="微软雅黑" pitchFamily="34" charset="-122"/>
                <a:ea typeface="微软雅黑" pitchFamily="34" charset="-122"/>
              </a:rPr>
              <a:t>浏览器支持</a:t>
            </a:r>
            <a:endParaRPr dirty="0" smtClean="0">
              <a:latin typeface="微软雅黑" pitchFamily="34" charset="-122"/>
              <a:ea typeface="微软雅黑" pitchFamily="34" charset="-122"/>
            </a:endParaRPr>
          </a:p>
        </p:txBody>
      </p:sp>
      <p:sp>
        <p:nvSpPr>
          <p:cNvPr id="9" name="矩形 8"/>
          <p:cNvSpPr/>
          <p:nvPr/>
        </p:nvSpPr>
        <p:spPr>
          <a:xfrm>
            <a:off x="827584" y="699542"/>
            <a:ext cx="3739374" cy="400110"/>
          </a:xfrm>
          <a:prstGeom prst="rect">
            <a:avLst/>
          </a:prstGeom>
          <a:solidFill>
            <a:srgbClr val="00B0F0"/>
          </a:solidFill>
        </p:spPr>
        <p:txBody>
          <a:bodyPr wrap="square">
            <a:spAutoFit/>
          </a:bodyPr>
          <a:lstStyle/>
          <a:p>
            <a:pPr algn="ctr" defTabSz="457200">
              <a:defRPr/>
            </a:pPr>
            <a:r>
              <a:rPr kumimoji="1" lang="zh-CN" altLang="en-US" b="1" dirty="0" smtClean="0">
                <a:solidFill>
                  <a:srgbClr val="FFFFFF"/>
                </a:solidFill>
                <a:latin typeface="微软雅黑" pitchFamily="34" charset="-122"/>
                <a:ea typeface="微软雅黑" pitchFamily="34" charset="-122"/>
                <a:cs typeface="微软雅黑"/>
              </a:rPr>
              <a:t>支持的浏览器</a:t>
            </a:r>
            <a:endParaRPr kumimoji="1" lang="zh-CN" altLang="en-US" b="1" dirty="0">
              <a:solidFill>
                <a:srgbClr val="FFFFFF"/>
              </a:solidFill>
              <a:latin typeface="微软雅黑" pitchFamily="34" charset="-122"/>
              <a:ea typeface="微软雅黑" pitchFamily="34" charset="-122"/>
              <a:cs typeface="微软雅黑"/>
            </a:endParaRPr>
          </a:p>
        </p:txBody>
      </p:sp>
      <p:sp>
        <p:nvSpPr>
          <p:cNvPr id="15" name="矩形 14"/>
          <p:cNvSpPr/>
          <p:nvPr/>
        </p:nvSpPr>
        <p:spPr>
          <a:xfrm>
            <a:off x="1943598" y="1275607"/>
            <a:ext cx="262312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dirty="0" smtClean="0">
                <a:solidFill>
                  <a:srgbClr val="FFFFFF"/>
                </a:solidFill>
                <a:latin typeface="微软雅黑" pitchFamily="34" charset="-122"/>
                <a:ea typeface="微软雅黑" pitchFamily="34" charset="-122"/>
              </a:rPr>
              <a:t>IE 8+</a:t>
            </a:r>
            <a:endParaRPr lang="zh-CN" altLang="en-US" sz="1600" dirty="0">
              <a:solidFill>
                <a:srgbClr val="FFFFFF"/>
              </a:solidFill>
              <a:latin typeface="微软雅黑" pitchFamily="34" charset="-122"/>
              <a:ea typeface="微软雅黑" pitchFamily="34" charset="-122"/>
            </a:endParaRPr>
          </a:p>
        </p:txBody>
      </p:sp>
      <p:sp>
        <p:nvSpPr>
          <p:cNvPr id="17" name="矩形 16"/>
          <p:cNvSpPr/>
          <p:nvPr/>
        </p:nvSpPr>
        <p:spPr>
          <a:xfrm>
            <a:off x="1943818" y="2067695"/>
            <a:ext cx="262290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dirty="0" smtClean="0">
                <a:solidFill>
                  <a:srgbClr val="FFFFFF"/>
                </a:solidFill>
                <a:latin typeface="微软雅黑" pitchFamily="34" charset="-122"/>
                <a:ea typeface="微软雅黑" pitchFamily="34" charset="-122"/>
              </a:rPr>
              <a:t>Chrome 23+</a:t>
            </a:r>
            <a:endParaRPr lang="zh-CN" altLang="en-US" sz="1600" dirty="0">
              <a:solidFill>
                <a:srgbClr val="FFFFFF"/>
              </a:solidFill>
              <a:latin typeface="微软雅黑" pitchFamily="34" charset="-122"/>
              <a:ea typeface="微软雅黑" pitchFamily="34" charset="-122"/>
            </a:endParaRPr>
          </a:p>
        </p:txBody>
      </p:sp>
      <p:sp>
        <p:nvSpPr>
          <p:cNvPr id="29" name="矩形 28"/>
          <p:cNvSpPr/>
          <p:nvPr/>
        </p:nvSpPr>
        <p:spPr>
          <a:xfrm>
            <a:off x="1943598" y="2865612"/>
            <a:ext cx="262312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dirty="0" smtClean="0">
                <a:solidFill>
                  <a:srgbClr val="FFFFFF"/>
                </a:solidFill>
                <a:latin typeface="微软雅黑" pitchFamily="34" charset="-122"/>
                <a:ea typeface="微软雅黑" pitchFamily="34" charset="-122"/>
              </a:rPr>
              <a:t>Safari 5+</a:t>
            </a:r>
            <a:endParaRPr lang="zh-CN" altLang="en-US" sz="1600" dirty="0">
              <a:solidFill>
                <a:srgbClr val="FFFFFF"/>
              </a:solidFill>
              <a:latin typeface="微软雅黑" pitchFamily="34" charset="-122"/>
              <a:ea typeface="微软雅黑" pitchFamily="34" charset="-122"/>
            </a:endParaRPr>
          </a:p>
        </p:txBody>
      </p:sp>
      <p:pic>
        <p:nvPicPr>
          <p:cNvPr id="2053" name="Picture 5"/>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99592" y="2082826"/>
            <a:ext cx="650814" cy="6560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899592" y="1284461"/>
            <a:ext cx="654476" cy="66236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899592" y="2859783"/>
            <a:ext cx="674314" cy="6770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4" name="矩形 13"/>
          <p:cNvSpPr/>
          <p:nvPr/>
        </p:nvSpPr>
        <p:spPr>
          <a:xfrm>
            <a:off x="827583" y="3683808"/>
            <a:ext cx="7560841" cy="400110"/>
          </a:xfrm>
          <a:prstGeom prst="rect">
            <a:avLst/>
          </a:prstGeom>
          <a:solidFill>
            <a:srgbClr val="00B0F0"/>
          </a:solidFill>
        </p:spPr>
        <p:txBody>
          <a:bodyPr wrap="square">
            <a:spAutoFit/>
          </a:bodyPr>
          <a:lstStyle/>
          <a:p>
            <a:pPr algn="ctr" defTabSz="457200">
              <a:defRPr/>
            </a:pPr>
            <a:r>
              <a:rPr kumimoji="1" lang="zh-CN" altLang="en-US" b="1" dirty="0" smtClean="0">
                <a:solidFill>
                  <a:srgbClr val="FFFFFF"/>
                </a:solidFill>
                <a:latin typeface="微软雅黑" pitchFamily="34" charset="-122"/>
                <a:ea typeface="微软雅黑" pitchFamily="34" charset="-122"/>
                <a:cs typeface="微软雅黑"/>
              </a:rPr>
              <a:t>响应式布局</a:t>
            </a:r>
            <a:r>
              <a:rPr kumimoji="1" lang="en-US" altLang="zh-CN" b="1" dirty="0" smtClean="0">
                <a:solidFill>
                  <a:srgbClr val="FFFFFF"/>
                </a:solidFill>
                <a:latin typeface="微软雅黑" pitchFamily="34" charset="-122"/>
                <a:ea typeface="微软雅黑" pitchFamily="34" charset="-122"/>
                <a:cs typeface="微软雅黑"/>
              </a:rPr>
              <a:t>-</a:t>
            </a:r>
            <a:r>
              <a:rPr kumimoji="1" lang="zh-CN" altLang="en-US" b="1" dirty="0" smtClean="0">
                <a:solidFill>
                  <a:srgbClr val="FFFFFF"/>
                </a:solidFill>
                <a:latin typeface="微软雅黑" pitchFamily="34" charset="-122"/>
                <a:ea typeface="微软雅黑" pitchFamily="34" charset="-122"/>
                <a:cs typeface="微软雅黑"/>
              </a:rPr>
              <a:t>自适应各种分辨率，推荐：</a:t>
            </a:r>
            <a:r>
              <a:rPr kumimoji="1" lang="en-US" altLang="zh-CN" b="1" dirty="0" smtClean="0">
                <a:solidFill>
                  <a:srgbClr val="FFFFFF"/>
                </a:solidFill>
                <a:latin typeface="微软雅黑" pitchFamily="34" charset="-122"/>
                <a:ea typeface="微软雅黑" pitchFamily="34" charset="-122"/>
                <a:cs typeface="微软雅黑"/>
              </a:rPr>
              <a:t>1280*1024/1024*768</a:t>
            </a:r>
            <a:endParaRPr kumimoji="1" lang="zh-CN" altLang="en-US" b="1" dirty="0">
              <a:solidFill>
                <a:srgbClr val="FFFFFF"/>
              </a:solidFill>
              <a:latin typeface="微软雅黑" pitchFamily="34" charset="-122"/>
              <a:ea typeface="微软雅黑" pitchFamily="34" charset="-122"/>
              <a:cs typeface="微软雅黑"/>
            </a:endParaRPr>
          </a:p>
        </p:txBody>
      </p:sp>
      <p:sp>
        <p:nvSpPr>
          <p:cNvPr id="16" name="矩形 15"/>
          <p:cNvSpPr/>
          <p:nvPr/>
        </p:nvSpPr>
        <p:spPr>
          <a:xfrm>
            <a:off x="4649050" y="699542"/>
            <a:ext cx="3739374" cy="400110"/>
          </a:xfrm>
          <a:prstGeom prst="rect">
            <a:avLst/>
          </a:prstGeom>
          <a:solidFill>
            <a:srgbClr val="00B0F0"/>
          </a:solidFill>
        </p:spPr>
        <p:txBody>
          <a:bodyPr wrap="square">
            <a:spAutoFit/>
          </a:bodyPr>
          <a:lstStyle/>
          <a:p>
            <a:pPr algn="ctr" defTabSz="457200">
              <a:defRPr/>
            </a:pPr>
            <a:r>
              <a:rPr kumimoji="1" lang="zh-CN" altLang="en-US" b="1" dirty="0">
                <a:solidFill>
                  <a:srgbClr val="FFFFFF"/>
                </a:solidFill>
                <a:latin typeface="微软雅黑" pitchFamily="34" charset="-122"/>
                <a:ea typeface="微软雅黑" pitchFamily="34" charset="-122"/>
                <a:cs typeface="微软雅黑"/>
              </a:rPr>
              <a:t>推荐</a:t>
            </a:r>
            <a:r>
              <a:rPr kumimoji="1" lang="zh-CN" altLang="en-US" b="1" dirty="0" smtClean="0">
                <a:solidFill>
                  <a:srgbClr val="FFFFFF"/>
                </a:solidFill>
                <a:latin typeface="微软雅黑" pitchFamily="34" charset="-122"/>
                <a:ea typeface="微软雅黑" pitchFamily="34" charset="-122"/>
                <a:cs typeface="微软雅黑"/>
              </a:rPr>
              <a:t>的浏览器</a:t>
            </a:r>
            <a:endParaRPr kumimoji="1" lang="zh-CN" altLang="en-US" b="1" dirty="0">
              <a:solidFill>
                <a:srgbClr val="FFFFFF"/>
              </a:solidFill>
              <a:latin typeface="微软雅黑" pitchFamily="34" charset="-122"/>
              <a:ea typeface="微软雅黑" pitchFamily="34" charset="-122"/>
              <a:cs typeface="微软雅黑"/>
            </a:endParaRPr>
          </a:p>
        </p:txBody>
      </p:sp>
      <p:sp>
        <p:nvSpPr>
          <p:cNvPr id="18" name="矩形 17"/>
          <p:cNvSpPr/>
          <p:nvPr/>
        </p:nvSpPr>
        <p:spPr>
          <a:xfrm>
            <a:off x="5045218" y="1275607"/>
            <a:ext cx="262312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b="1" dirty="0" smtClean="0">
                <a:solidFill>
                  <a:srgbClr val="FFFFFF"/>
                </a:solidFill>
                <a:latin typeface="微软雅黑" pitchFamily="34" charset="-122"/>
                <a:ea typeface="微软雅黑" pitchFamily="34" charset="-122"/>
              </a:rPr>
              <a:t>IE 11</a:t>
            </a:r>
            <a:endParaRPr lang="zh-CN" altLang="en-US" sz="1600" b="1" dirty="0">
              <a:solidFill>
                <a:srgbClr val="FFFFFF"/>
              </a:solidFill>
              <a:latin typeface="微软雅黑" pitchFamily="34" charset="-122"/>
              <a:ea typeface="微软雅黑" pitchFamily="34" charset="-122"/>
            </a:endParaRPr>
          </a:p>
        </p:txBody>
      </p:sp>
      <p:sp>
        <p:nvSpPr>
          <p:cNvPr id="19" name="矩形 18"/>
          <p:cNvSpPr/>
          <p:nvPr/>
        </p:nvSpPr>
        <p:spPr>
          <a:xfrm>
            <a:off x="5045438" y="2067695"/>
            <a:ext cx="262290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b="1" dirty="0" smtClean="0">
                <a:solidFill>
                  <a:srgbClr val="FFFFFF"/>
                </a:solidFill>
                <a:latin typeface="微软雅黑" pitchFamily="34" charset="-122"/>
                <a:ea typeface="微软雅黑" pitchFamily="34" charset="-122"/>
              </a:rPr>
              <a:t>Chrome 28+</a:t>
            </a:r>
            <a:endParaRPr lang="zh-CN" altLang="en-US" sz="1600" b="1" dirty="0">
              <a:solidFill>
                <a:srgbClr val="FFFFFF"/>
              </a:solidFill>
              <a:latin typeface="微软雅黑" pitchFamily="34" charset="-122"/>
              <a:ea typeface="微软雅黑" pitchFamily="34" charset="-122"/>
            </a:endParaRPr>
          </a:p>
        </p:txBody>
      </p:sp>
      <p:sp>
        <p:nvSpPr>
          <p:cNvPr id="20" name="矩形 19"/>
          <p:cNvSpPr/>
          <p:nvPr/>
        </p:nvSpPr>
        <p:spPr>
          <a:xfrm>
            <a:off x="5045218" y="2865612"/>
            <a:ext cx="262312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b="1" dirty="0" smtClean="0">
                <a:solidFill>
                  <a:srgbClr val="FFFFFF"/>
                </a:solidFill>
                <a:latin typeface="微软雅黑" pitchFamily="34" charset="-122"/>
                <a:ea typeface="微软雅黑" pitchFamily="34" charset="-122"/>
              </a:rPr>
              <a:t>Safari 5+</a:t>
            </a:r>
            <a:endParaRPr lang="zh-CN" altLang="en-US" sz="1600" b="1" dirty="0">
              <a:solidFill>
                <a:srgbClr val="FFFFFF"/>
              </a:solidFill>
              <a:latin typeface="微软雅黑" pitchFamily="34" charset="-122"/>
              <a:ea typeface="微软雅黑" pitchFamily="34" charset="-122"/>
            </a:endParaRPr>
          </a:p>
        </p:txBody>
      </p:sp>
      <p:pic>
        <p:nvPicPr>
          <p:cNvPr id="1026" name="Picture 2"/>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7082434" y="2211040"/>
            <a:ext cx="502017" cy="3845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439238452"/>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ppt_x"/>
                                          </p:val>
                                        </p:tav>
                                        <p:tav tm="100000">
                                          <p:val>
                                            <p:strVal val="#ppt_x"/>
                                          </p:val>
                                        </p:tav>
                                      </p:tavLst>
                                    </p:anim>
                                    <p:anim calcmode="lin" valueType="num">
                                      <p:cBhvr additive="base">
                                        <p:cTn id="2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8" grpId="0" animBg="1"/>
      <p:bldP spid="19" grpId="0" animBg="1"/>
      <p:bldP spid="2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t>WEB</a:t>
            </a:r>
            <a:r>
              <a:rPr lang="zh-CN" altLang="en-US" dirty="0" smtClean="0"/>
              <a:t>平台介绍</a:t>
            </a:r>
            <a:r>
              <a:rPr lang="en-US" altLang="zh-CN" dirty="0" smtClean="0"/>
              <a:t>--</a:t>
            </a:r>
            <a:r>
              <a:rPr lang="zh-CN" altLang="en-US" dirty="0" smtClean="0"/>
              <a:t>特性</a:t>
            </a:r>
            <a:endParaRPr lang="zh-CN" altLang="en-US" dirty="0"/>
          </a:p>
        </p:txBody>
      </p:sp>
      <p:sp>
        <p:nvSpPr>
          <p:cNvPr id="23" name="内容占位符 1"/>
          <p:cNvSpPr txBox="1">
            <a:spLocks/>
          </p:cNvSpPr>
          <p:nvPr/>
        </p:nvSpPr>
        <p:spPr bwMode="auto">
          <a:xfrm>
            <a:off x="539552" y="1275607"/>
            <a:ext cx="7632848" cy="2448272"/>
          </a:xfrm>
          <a:prstGeom prst="rect">
            <a:avLst/>
          </a:prstGeom>
          <a:noFill/>
          <a:ln w="9525">
            <a:noFill/>
            <a:miter lim="800000"/>
            <a:headEnd/>
            <a:tailEnd/>
          </a:ln>
        </p:spPr>
        <p:txBody>
          <a:bodyPr vert="horz" wrap="square" lIns="72000" tIns="0" rIns="91440" bIns="0" numCol="1" anchor="ctr" anchorCtr="0" compatLnSpc="1">
            <a:prstTxWarp prst="textNoShape">
              <a:avLst/>
            </a:prstTxWarp>
            <a:noAutofit/>
          </a:bodyPr>
          <a:lstStyle/>
          <a:p>
            <a:pPr marL="342900" indent="-342900" defTabSz="457200" eaLnBrk="0" hangingPunct="0">
              <a:spcBef>
                <a:spcPct val="20000"/>
              </a:spcBef>
              <a:buSzPct val="100000"/>
              <a:buFont typeface="Wingdings" pitchFamily="2" charset="2"/>
              <a:buChar char="n"/>
              <a:defRPr/>
            </a:pPr>
            <a:r>
              <a:rPr kumimoji="1" lang="zh-CN" altLang="en-US" dirty="0">
                <a:solidFill>
                  <a:srgbClr val="000000"/>
                </a:solidFill>
                <a:latin typeface="微软雅黑"/>
                <a:ea typeface="微软雅黑"/>
                <a:cs typeface="微软雅黑"/>
              </a:rPr>
              <a:t>基于开源技术</a:t>
            </a:r>
            <a:r>
              <a:rPr kumimoji="1" lang="zh-CN" altLang="en-US" dirty="0" smtClean="0">
                <a:solidFill>
                  <a:srgbClr val="000000"/>
                </a:solidFill>
                <a:latin typeface="微软雅黑"/>
                <a:ea typeface="微软雅黑"/>
                <a:cs typeface="微软雅黑"/>
              </a:rPr>
              <a:t>构建，支持</a:t>
            </a:r>
            <a:r>
              <a:rPr kumimoji="1" lang="zh-CN" altLang="en-US" dirty="0">
                <a:solidFill>
                  <a:srgbClr val="000000"/>
                </a:solidFill>
                <a:latin typeface="微软雅黑"/>
                <a:ea typeface="微软雅黑"/>
                <a:cs typeface="微软雅黑"/>
              </a:rPr>
              <a:t>随意组合、共享各种互联网</a:t>
            </a:r>
            <a:r>
              <a:rPr kumimoji="1" lang="zh-CN" altLang="en-US" dirty="0" smtClean="0">
                <a:solidFill>
                  <a:srgbClr val="000000"/>
                </a:solidFill>
                <a:latin typeface="微软雅黑"/>
                <a:ea typeface="微软雅黑"/>
                <a:cs typeface="微软雅黑"/>
              </a:rPr>
              <a:t>技术</a:t>
            </a:r>
            <a:endParaRPr kumimoji="1" lang="en-US" altLang="zh-CN" dirty="0" smtClean="0">
              <a:solidFill>
                <a:srgbClr val="000000"/>
              </a:solidFill>
              <a:latin typeface="微软雅黑"/>
              <a:ea typeface="微软雅黑"/>
              <a:cs typeface="微软雅黑"/>
            </a:endParaRPr>
          </a:p>
          <a:p>
            <a:pPr defTabSz="457200" eaLnBrk="0" hangingPunct="0">
              <a:spcBef>
                <a:spcPct val="20000"/>
              </a:spcBef>
              <a:buSzPct val="100000"/>
              <a:defRPr/>
            </a:pPr>
            <a:endParaRPr kumimoji="1" lang="zh-CN" altLang="en-US" dirty="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en-US" altLang="zh-CN" dirty="0">
                <a:solidFill>
                  <a:srgbClr val="000000"/>
                </a:solidFill>
                <a:latin typeface="微软雅黑"/>
                <a:ea typeface="微软雅黑"/>
                <a:cs typeface="微软雅黑"/>
              </a:rPr>
              <a:t>OPEN API</a:t>
            </a:r>
            <a:r>
              <a:rPr kumimoji="1" lang="zh-CN" altLang="en-US" dirty="0">
                <a:solidFill>
                  <a:srgbClr val="000000"/>
                </a:solidFill>
                <a:latin typeface="微软雅黑"/>
                <a:ea typeface="微软雅黑"/>
                <a:cs typeface="微软雅黑"/>
              </a:rPr>
              <a:t>技术、共享</a:t>
            </a:r>
            <a:r>
              <a:rPr kumimoji="1" lang="en-US" altLang="zh-CN" dirty="0">
                <a:solidFill>
                  <a:srgbClr val="000000"/>
                </a:solidFill>
                <a:latin typeface="微软雅黑"/>
                <a:ea typeface="微软雅黑"/>
                <a:cs typeface="微软雅黑"/>
              </a:rPr>
              <a:t>EAS</a:t>
            </a:r>
            <a:r>
              <a:rPr kumimoji="1" lang="zh-CN" altLang="en-US" dirty="0">
                <a:solidFill>
                  <a:srgbClr val="000000"/>
                </a:solidFill>
                <a:latin typeface="微软雅黑"/>
                <a:ea typeface="微软雅黑"/>
                <a:cs typeface="微软雅黑"/>
              </a:rPr>
              <a:t>后台</a:t>
            </a:r>
            <a:r>
              <a:rPr kumimoji="1" lang="zh-CN" altLang="en-US" dirty="0" smtClean="0">
                <a:solidFill>
                  <a:srgbClr val="000000"/>
                </a:solidFill>
                <a:latin typeface="微软雅黑"/>
                <a:ea typeface="微软雅黑"/>
                <a:cs typeface="微软雅黑"/>
              </a:rPr>
              <a:t>服务，最大化客户和伙伴的利益</a:t>
            </a:r>
            <a:endParaRPr kumimoji="1" lang="en-US" altLang="zh-CN" dirty="0" smtClean="0">
              <a:solidFill>
                <a:srgbClr val="000000"/>
              </a:solidFill>
              <a:latin typeface="微软雅黑"/>
              <a:ea typeface="微软雅黑"/>
              <a:cs typeface="微软雅黑"/>
            </a:endParaRPr>
          </a:p>
          <a:p>
            <a:pPr defTabSz="457200" eaLnBrk="0" hangingPunct="0">
              <a:spcBef>
                <a:spcPct val="20000"/>
              </a:spcBef>
              <a:buSzPct val="100000"/>
              <a:defRPr/>
            </a:pPr>
            <a:endParaRPr kumimoji="1" lang="zh-CN" altLang="en-US" dirty="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zh-CN" altLang="en-US" dirty="0">
                <a:solidFill>
                  <a:srgbClr val="000000"/>
                </a:solidFill>
                <a:latin typeface="微软雅黑"/>
                <a:ea typeface="微软雅黑"/>
                <a:cs typeface="微软雅黑"/>
              </a:rPr>
              <a:t>技术门槛低、开发效率</a:t>
            </a:r>
            <a:r>
              <a:rPr kumimoji="1" lang="zh-CN" altLang="en-US" dirty="0" smtClean="0">
                <a:solidFill>
                  <a:srgbClr val="000000"/>
                </a:solidFill>
                <a:latin typeface="微软雅黑"/>
                <a:ea typeface="微软雅黑"/>
                <a:cs typeface="微软雅黑"/>
              </a:rPr>
              <a:t>高</a:t>
            </a:r>
            <a:endParaRPr kumimoji="1" lang="en-US" altLang="zh-CN" dirty="0" smtClean="0">
              <a:solidFill>
                <a:srgbClr val="000000"/>
              </a:solidFill>
              <a:latin typeface="微软雅黑"/>
              <a:ea typeface="微软雅黑"/>
              <a:cs typeface="微软雅黑"/>
            </a:endParaRPr>
          </a:p>
        </p:txBody>
      </p:sp>
      <p:sp>
        <p:nvSpPr>
          <p:cNvPr id="24" name="内容占位符 1"/>
          <p:cNvSpPr txBox="1">
            <a:spLocks/>
          </p:cNvSpPr>
          <p:nvPr/>
        </p:nvSpPr>
        <p:spPr bwMode="auto">
          <a:xfrm>
            <a:off x="420926" y="627535"/>
            <a:ext cx="6624736" cy="490427"/>
          </a:xfrm>
          <a:prstGeom prst="rect">
            <a:avLst/>
          </a:prstGeom>
          <a:solidFill>
            <a:schemeClr val="accent1"/>
          </a:solidFill>
          <a:ln w="9525">
            <a:noFill/>
            <a:miter lim="800000"/>
            <a:headEnd/>
            <a:tailEnd/>
          </a:ln>
        </p:spPr>
        <p:txBody>
          <a:bodyPr vert="horz" wrap="square" lIns="0" tIns="0" rIns="0" bIns="0" numCol="1" anchor="ctr" anchorCtr="0" compatLnSpc="1">
            <a:prstTxWarp prst="textNoShape">
              <a:avLst/>
            </a:prstTxWarp>
            <a:noAutofit/>
          </a:bodyPr>
          <a:lstStyle/>
          <a:p>
            <a:pPr marL="342900" indent="-342900" defTabSz="457200" eaLnBrk="0" hangingPunct="0">
              <a:spcBef>
                <a:spcPct val="20000"/>
              </a:spcBef>
              <a:buSzPct val="100000"/>
              <a:defRPr/>
            </a:pPr>
            <a:r>
              <a:rPr kumimoji="1" lang="zh-CN" altLang="en-US" sz="1800" dirty="0" smtClean="0">
                <a:solidFill>
                  <a:srgbClr val="FFFFFF"/>
                </a:solidFill>
                <a:latin typeface="微软雅黑"/>
                <a:ea typeface="微软雅黑"/>
                <a:cs typeface="微软雅黑"/>
              </a:rPr>
              <a:t>   开放性</a:t>
            </a:r>
            <a:endParaRPr kumimoji="1" lang="en-US" altLang="zh-CN" sz="1800" dirty="0" smtClean="0">
              <a:solidFill>
                <a:srgbClr val="FFFFFF"/>
              </a:solidFill>
              <a:latin typeface="微软雅黑"/>
              <a:ea typeface="微软雅黑"/>
              <a:cs typeface="微软雅黑"/>
            </a:endParaRPr>
          </a:p>
        </p:txBody>
      </p:sp>
    </p:spTree>
    <p:extLst>
      <p:ext uri="{BB962C8B-B14F-4D97-AF65-F5344CB8AC3E}">
        <p14:creationId xmlns="" xmlns:p14="http://schemas.microsoft.com/office/powerpoint/2010/main" val="291241785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平台介绍</a:t>
            </a:r>
            <a:r>
              <a:rPr lang="en-US" altLang="zh-CN" dirty="0"/>
              <a:t>--</a:t>
            </a:r>
            <a:r>
              <a:rPr lang="zh-CN" altLang="en-US" dirty="0" smtClean="0"/>
              <a:t>特性</a:t>
            </a:r>
            <a:endParaRPr lang="zh-CN" altLang="en-US" dirty="0"/>
          </a:p>
        </p:txBody>
      </p:sp>
      <p:sp>
        <p:nvSpPr>
          <p:cNvPr id="8" name="内容占位符 1"/>
          <p:cNvSpPr txBox="1">
            <a:spLocks/>
          </p:cNvSpPr>
          <p:nvPr/>
        </p:nvSpPr>
        <p:spPr bwMode="auto">
          <a:xfrm>
            <a:off x="420926" y="627535"/>
            <a:ext cx="6624736" cy="490427"/>
          </a:xfrm>
          <a:prstGeom prst="rect">
            <a:avLst/>
          </a:prstGeom>
          <a:solidFill>
            <a:schemeClr val="accent1"/>
          </a:solidFill>
          <a:ln w="9525">
            <a:noFill/>
            <a:miter lim="800000"/>
            <a:headEnd/>
            <a:tailEnd/>
          </a:ln>
        </p:spPr>
        <p:txBody>
          <a:bodyPr vert="horz" wrap="square" lIns="0" tIns="0" rIns="0" bIns="0" numCol="1" anchor="ctr" anchorCtr="0" compatLnSpc="1">
            <a:prstTxWarp prst="textNoShape">
              <a:avLst/>
            </a:prstTxWarp>
            <a:noAutofit/>
          </a:bodyPr>
          <a:lstStyle/>
          <a:p>
            <a:pPr marL="342900" indent="-342900" defTabSz="457200" eaLnBrk="0" hangingPunct="0">
              <a:spcBef>
                <a:spcPct val="20000"/>
              </a:spcBef>
              <a:buSzPct val="100000"/>
              <a:defRPr/>
            </a:pPr>
            <a:r>
              <a:rPr kumimoji="1" lang="zh-CN" altLang="en-US" sz="1800" dirty="0" smtClean="0">
                <a:solidFill>
                  <a:srgbClr val="FFFFFF"/>
                </a:solidFill>
                <a:latin typeface="微软雅黑"/>
                <a:ea typeface="微软雅黑"/>
                <a:cs typeface="微软雅黑"/>
              </a:rPr>
              <a:t>    动态性</a:t>
            </a:r>
            <a:endParaRPr kumimoji="1" lang="en-US" altLang="zh-CN" sz="1800" dirty="0" smtClean="0">
              <a:solidFill>
                <a:srgbClr val="FFFFFF"/>
              </a:solidFill>
              <a:latin typeface="微软雅黑"/>
              <a:ea typeface="微软雅黑"/>
              <a:cs typeface="微软雅黑"/>
            </a:endParaRPr>
          </a:p>
        </p:txBody>
      </p:sp>
      <p:sp>
        <p:nvSpPr>
          <p:cNvPr id="9" name="内容占位符 1"/>
          <p:cNvSpPr txBox="1">
            <a:spLocks/>
          </p:cNvSpPr>
          <p:nvPr/>
        </p:nvSpPr>
        <p:spPr bwMode="auto">
          <a:xfrm>
            <a:off x="611560" y="1131590"/>
            <a:ext cx="7632848" cy="3402386"/>
          </a:xfrm>
          <a:prstGeom prst="rect">
            <a:avLst/>
          </a:prstGeom>
          <a:noFill/>
          <a:ln w="9525">
            <a:noFill/>
            <a:miter lim="800000"/>
            <a:headEnd/>
            <a:tailEnd/>
          </a:ln>
        </p:spPr>
        <p:txBody>
          <a:bodyPr vert="horz" wrap="square" lIns="72000" tIns="0" rIns="91440" bIns="0" numCol="1" anchor="ctr" anchorCtr="0" compatLnSpc="1">
            <a:prstTxWarp prst="textNoShape">
              <a:avLst/>
            </a:prstTxWarp>
            <a:noAutofit/>
          </a:bodyPr>
          <a:lstStyle/>
          <a:p>
            <a:pPr marL="342900" indent="-342900" defTabSz="457200" eaLnBrk="0" hangingPunct="0">
              <a:spcBef>
                <a:spcPct val="20000"/>
              </a:spcBef>
              <a:buSzPct val="100000"/>
              <a:buFont typeface="Wingdings" pitchFamily="2" charset="2"/>
              <a:buChar char="n"/>
              <a:defRPr/>
            </a:pPr>
            <a:r>
              <a:rPr kumimoji="1" lang="zh-CN" altLang="en-US" dirty="0" smtClean="0">
                <a:solidFill>
                  <a:srgbClr val="000000"/>
                </a:solidFill>
                <a:latin typeface="微软雅黑"/>
                <a:ea typeface="微软雅黑"/>
                <a:cs typeface="微软雅黑"/>
              </a:rPr>
              <a:t>动（态）静（态）相宜，兼顾性能及灵活性</a:t>
            </a:r>
            <a:endParaRPr kumimoji="1" lang="en-US" altLang="zh-CN" dirty="0" smtClean="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endParaRPr kumimoji="1" lang="en-US" altLang="zh-CN" dirty="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zh-CN" altLang="en-US" dirty="0" smtClean="0">
                <a:solidFill>
                  <a:srgbClr val="000000"/>
                </a:solidFill>
                <a:latin typeface="微软雅黑"/>
                <a:ea typeface="微软雅黑"/>
                <a:cs typeface="微软雅黑"/>
              </a:rPr>
              <a:t>可动态</a:t>
            </a:r>
            <a:r>
              <a:rPr kumimoji="1" lang="zh-CN" altLang="en-US" dirty="0">
                <a:solidFill>
                  <a:srgbClr val="000000"/>
                </a:solidFill>
                <a:latin typeface="微软雅黑"/>
                <a:ea typeface="微软雅黑"/>
                <a:cs typeface="微软雅黑"/>
              </a:rPr>
              <a:t>部署，降低运维</a:t>
            </a:r>
            <a:r>
              <a:rPr kumimoji="1" lang="zh-CN" altLang="en-US" dirty="0" smtClean="0">
                <a:solidFill>
                  <a:srgbClr val="000000"/>
                </a:solidFill>
                <a:latin typeface="微软雅黑"/>
                <a:ea typeface="微软雅黑"/>
                <a:cs typeface="微软雅黑"/>
              </a:rPr>
              <a:t>成本</a:t>
            </a:r>
            <a:endParaRPr kumimoji="1" lang="en-US" altLang="zh-CN" dirty="0" smtClean="0">
              <a:solidFill>
                <a:srgbClr val="000000"/>
              </a:solidFill>
              <a:latin typeface="微软雅黑"/>
              <a:ea typeface="微软雅黑"/>
              <a:cs typeface="微软雅黑"/>
            </a:endParaRPr>
          </a:p>
          <a:p>
            <a:pPr defTabSz="457200" eaLnBrk="0" hangingPunct="0">
              <a:spcBef>
                <a:spcPct val="20000"/>
              </a:spcBef>
              <a:buSzPct val="100000"/>
              <a:defRPr/>
            </a:pPr>
            <a:endParaRPr kumimoji="1" lang="zh-CN" altLang="en-US" dirty="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zh-CN" altLang="en-US" dirty="0">
                <a:solidFill>
                  <a:srgbClr val="000000"/>
                </a:solidFill>
                <a:latin typeface="微软雅黑"/>
                <a:ea typeface="微软雅黑"/>
                <a:cs typeface="微软雅黑"/>
              </a:rPr>
              <a:t>运行</a:t>
            </a:r>
            <a:r>
              <a:rPr kumimoji="1" lang="zh-CN" altLang="en-US" dirty="0" smtClean="0">
                <a:solidFill>
                  <a:srgbClr val="000000"/>
                </a:solidFill>
                <a:latin typeface="微软雅黑"/>
                <a:ea typeface="微软雅黑"/>
                <a:cs typeface="微软雅黑"/>
              </a:rPr>
              <a:t>期实时调整即时生效，直接看到效果</a:t>
            </a:r>
            <a:endParaRPr kumimoji="1" lang="en-US" altLang="zh-CN" dirty="0" smtClean="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endParaRPr kumimoji="1" lang="en-US" altLang="zh-CN" dirty="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zh-CN" altLang="en-US" dirty="0" smtClean="0">
                <a:solidFill>
                  <a:srgbClr val="000000"/>
                </a:solidFill>
                <a:latin typeface="微软雅黑"/>
                <a:ea typeface="微软雅黑"/>
                <a:cs typeface="微软雅黑"/>
              </a:rPr>
              <a:t>调整完毕自动静态化，提升响应速度</a:t>
            </a:r>
            <a:endParaRPr kumimoji="1" lang="en-US" altLang="zh-CN" dirty="0" smtClean="0">
              <a:solidFill>
                <a:srgbClr val="000000"/>
              </a:solidFill>
              <a:latin typeface="微软雅黑"/>
              <a:ea typeface="微软雅黑"/>
              <a:cs typeface="微软雅黑"/>
            </a:endParaRPr>
          </a:p>
          <a:p>
            <a:pPr defTabSz="457200" eaLnBrk="0" hangingPunct="0">
              <a:spcBef>
                <a:spcPct val="20000"/>
              </a:spcBef>
              <a:buSzPct val="100000"/>
              <a:defRPr/>
            </a:pPr>
            <a:endParaRPr kumimoji="1" lang="zh-CN" altLang="en-US" dirty="0">
              <a:solidFill>
                <a:srgbClr val="000000"/>
              </a:solidFill>
              <a:latin typeface="微软雅黑"/>
              <a:ea typeface="微软雅黑"/>
              <a:cs typeface="微软雅黑"/>
            </a:endParaRPr>
          </a:p>
        </p:txBody>
      </p:sp>
    </p:spTree>
    <p:extLst>
      <p:ext uri="{BB962C8B-B14F-4D97-AF65-F5344CB8AC3E}">
        <p14:creationId xmlns="" xmlns:p14="http://schemas.microsoft.com/office/powerpoint/2010/main" val="2248353991"/>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平台介绍</a:t>
            </a:r>
            <a:r>
              <a:rPr lang="en-US" altLang="zh-CN" dirty="0"/>
              <a:t>--</a:t>
            </a:r>
            <a:r>
              <a:rPr lang="zh-CN" altLang="en-US" dirty="0" smtClean="0"/>
              <a:t>特性</a:t>
            </a:r>
            <a:endParaRPr lang="zh-CN" altLang="en-US" dirty="0"/>
          </a:p>
        </p:txBody>
      </p:sp>
      <p:sp>
        <p:nvSpPr>
          <p:cNvPr id="8" name="内容占位符 1"/>
          <p:cNvSpPr txBox="1">
            <a:spLocks/>
          </p:cNvSpPr>
          <p:nvPr/>
        </p:nvSpPr>
        <p:spPr bwMode="auto">
          <a:xfrm>
            <a:off x="420926" y="627535"/>
            <a:ext cx="6624736" cy="490427"/>
          </a:xfrm>
          <a:prstGeom prst="rect">
            <a:avLst/>
          </a:prstGeom>
          <a:solidFill>
            <a:schemeClr val="accent1"/>
          </a:solidFill>
          <a:ln w="9525">
            <a:noFill/>
            <a:miter lim="800000"/>
            <a:headEnd/>
            <a:tailEnd/>
          </a:ln>
        </p:spPr>
        <p:txBody>
          <a:bodyPr vert="horz" wrap="square" lIns="0" tIns="0" rIns="0" bIns="0" numCol="1" anchor="ctr" anchorCtr="0" compatLnSpc="1">
            <a:prstTxWarp prst="textNoShape">
              <a:avLst/>
            </a:prstTxWarp>
            <a:noAutofit/>
          </a:bodyPr>
          <a:lstStyle/>
          <a:p>
            <a:pPr marL="342900" indent="-342900" defTabSz="457200" eaLnBrk="0" hangingPunct="0">
              <a:spcBef>
                <a:spcPct val="20000"/>
              </a:spcBef>
              <a:buSzPct val="100000"/>
              <a:defRPr/>
            </a:pPr>
            <a:r>
              <a:rPr kumimoji="1" lang="zh-CN" altLang="en-US" sz="1800" dirty="0" smtClean="0">
                <a:solidFill>
                  <a:srgbClr val="FFFFFF"/>
                </a:solidFill>
                <a:latin typeface="微软雅黑"/>
                <a:ea typeface="微软雅黑"/>
                <a:cs typeface="微软雅黑"/>
              </a:rPr>
              <a:t>    模块化</a:t>
            </a:r>
            <a:endParaRPr kumimoji="1" lang="en-US" altLang="zh-CN" sz="1800" dirty="0" smtClean="0">
              <a:solidFill>
                <a:srgbClr val="FFFFFF"/>
              </a:solidFill>
              <a:latin typeface="微软雅黑"/>
              <a:ea typeface="微软雅黑"/>
              <a:cs typeface="微软雅黑"/>
            </a:endParaRPr>
          </a:p>
        </p:txBody>
      </p:sp>
      <p:sp>
        <p:nvSpPr>
          <p:cNvPr id="9" name="内容占位符 1"/>
          <p:cNvSpPr txBox="1">
            <a:spLocks/>
          </p:cNvSpPr>
          <p:nvPr/>
        </p:nvSpPr>
        <p:spPr bwMode="auto">
          <a:xfrm>
            <a:off x="611560" y="1131590"/>
            <a:ext cx="7632848" cy="3402386"/>
          </a:xfrm>
          <a:prstGeom prst="rect">
            <a:avLst/>
          </a:prstGeom>
          <a:noFill/>
          <a:ln w="9525">
            <a:noFill/>
            <a:miter lim="800000"/>
            <a:headEnd/>
            <a:tailEnd/>
          </a:ln>
        </p:spPr>
        <p:txBody>
          <a:bodyPr vert="horz" wrap="square" lIns="72000" tIns="0" rIns="91440" bIns="0" numCol="1" anchor="t" anchorCtr="0" compatLnSpc="1">
            <a:prstTxWarp prst="textNoShape">
              <a:avLst/>
            </a:prstTxWarp>
            <a:noAutofit/>
          </a:bodyPr>
          <a:lstStyle/>
          <a:p>
            <a:pPr marL="342900" indent="-342900" defTabSz="457200" eaLnBrk="0" hangingPunct="0">
              <a:spcBef>
                <a:spcPct val="20000"/>
              </a:spcBef>
              <a:buSzPct val="100000"/>
              <a:buFont typeface="Wingdings" pitchFamily="2" charset="2"/>
              <a:buChar char="n"/>
              <a:defRPr/>
            </a:pPr>
            <a:endParaRPr kumimoji="1" lang="en-US" altLang="zh-CN" dirty="0" smtClean="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zh-CN" altLang="en-US" dirty="0" smtClean="0">
                <a:solidFill>
                  <a:srgbClr val="000000"/>
                </a:solidFill>
                <a:latin typeface="微软雅黑"/>
                <a:ea typeface="微软雅黑"/>
                <a:cs typeface="微软雅黑"/>
              </a:rPr>
              <a:t>静态资源采用模块化架构体系，按需加载，性能优越</a:t>
            </a:r>
            <a:endParaRPr kumimoji="1" lang="en-US" altLang="zh-CN" dirty="0" smtClean="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endParaRPr kumimoji="1" lang="en-US" altLang="zh-CN" dirty="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zh-CN" altLang="en-US" dirty="0" smtClean="0">
                <a:solidFill>
                  <a:srgbClr val="000000"/>
                </a:solidFill>
                <a:latin typeface="微软雅黑"/>
                <a:ea typeface="微软雅黑"/>
                <a:cs typeface="微软雅黑"/>
              </a:rPr>
              <a:t>支持使用</a:t>
            </a:r>
            <a:r>
              <a:rPr kumimoji="1" lang="en-US" altLang="zh-CN" dirty="0" err="1" smtClean="0">
                <a:solidFill>
                  <a:srgbClr val="000000"/>
                </a:solidFill>
                <a:latin typeface="微软雅黑"/>
                <a:ea typeface="微软雅黑"/>
                <a:cs typeface="微软雅黑"/>
              </a:rPr>
              <a:t>Nginx</a:t>
            </a:r>
            <a:r>
              <a:rPr kumimoji="1" lang="en-US" altLang="zh-CN" dirty="0" smtClean="0">
                <a:solidFill>
                  <a:srgbClr val="000000"/>
                </a:solidFill>
                <a:latin typeface="微软雅黑"/>
                <a:ea typeface="微软雅黑"/>
                <a:cs typeface="微软雅黑"/>
              </a:rPr>
              <a:t>/Apache</a:t>
            </a:r>
            <a:r>
              <a:rPr kumimoji="1" lang="zh-CN" altLang="en-US" dirty="0" smtClean="0">
                <a:solidFill>
                  <a:srgbClr val="000000"/>
                </a:solidFill>
                <a:latin typeface="微软雅黑"/>
                <a:ea typeface="微软雅黑"/>
                <a:cs typeface="微软雅黑"/>
              </a:rPr>
              <a:t>等单独部署静态资源服务器，优化并发性能</a:t>
            </a:r>
            <a:endParaRPr kumimoji="1" lang="en-US" altLang="zh-CN" dirty="0" smtClean="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endParaRPr kumimoji="1" lang="en-US" altLang="zh-CN" dirty="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zh-CN" altLang="en-US" dirty="0" smtClean="0">
                <a:solidFill>
                  <a:srgbClr val="000000"/>
                </a:solidFill>
                <a:latin typeface="微软雅黑"/>
                <a:ea typeface="微软雅黑"/>
                <a:cs typeface="微软雅黑"/>
              </a:rPr>
              <a:t>自动处理静态文件版本，版本更新无须手动清浏览器缓存</a:t>
            </a:r>
            <a:endParaRPr kumimoji="1" lang="en-US" altLang="zh-CN" dirty="0" smtClean="0">
              <a:solidFill>
                <a:srgbClr val="000000"/>
              </a:solidFill>
              <a:latin typeface="微软雅黑"/>
              <a:ea typeface="微软雅黑"/>
              <a:cs typeface="微软雅黑"/>
            </a:endParaRPr>
          </a:p>
          <a:p>
            <a:pPr defTabSz="457200" eaLnBrk="0" hangingPunct="0">
              <a:spcBef>
                <a:spcPct val="20000"/>
              </a:spcBef>
              <a:buSzPct val="100000"/>
              <a:defRPr/>
            </a:pPr>
            <a:endParaRPr kumimoji="1" lang="zh-CN" altLang="en-US" dirty="0">
              <a:solidFill>
                <a:srgbClr val="000000"/>
              </a:solidFill>
              <a:latin typeface="微软雅黑"/>
              <a:ea typeface="微软雅黑"/>
              <a:cs typeface="微软雅黑"/>
            </a:endParaRPr>
          </a:p>
          <a:p>
            <a:pPr defTabSz="457200" eaLnBrk="0" hangingPunct="0">
              <a:spcBef>
                <a:spcPct val="20000"/>
              </a:spcBef>
              <a:buSzPct val="100000"/>
              <a:defRPr/>
            </a:pPr>
            <a:endParaRPr kumimoji="1" lang="zh-CN" altLang="en-US" dirty="0">
              <a:solidFill>
                <a:srgbClr val="000000"/>
              </a:solidFill>
              <a:latin typeface="微软雅黑"/>
              <a:ea typeface="微软雅黑"/>
              <a:cs typeface="微软雅黑"/>
            </a:endParaRPr>
          </a:p>
        </p:txBody>
      </p:sp>
    </p:spTree>
    <p:extLst>
      <p:ext uri="{BB962C8B-B14F-4D97-AF65-F5344CB8AC3E}">
        <p14:creationId xmlns="" xmlns:p14="http://schemas.microsoft.com/office/powerpoint/2010/main" val="2080752925"/>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WEB</a:t>
            </a:r>
            <a:r>
              <a:rPr lang="zh-CN" altLang="en-US" dirty="0" smtClean="0"/>
              <a:t>平台介绍</a:t>
            </a:r>
            <a:r>
              <a:rPr lang="en-US" altLang="zh-CN" dirty="0" smtClean="0"/>
              <a:t>--</a:t>
            </a:r>
            <a:r>
              <a:rPr lang="zh-CN" altLang="en-US" dirty="0" smtClean="0"/>
              <a:t>功能构成</a:t>
            </a:r>
            <a:endParaRPr lang="zh-CN" altLang="en-US" dirty="0"/>
          </a:p>
        </p:txBody>
      </p:sp>
      <p:sp>
        <p:nvSpPr>
          <p:cNvPr id="11" name="圆角矩形 10"/>
          <p:cNvSpPr/>
          <p:nvPr/>
        </p:nvSpPr>
        <p:spPr>
          <a:xfrm>
            <a:off x="611560" y="1923680"/>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业务单元</a:t>
            </a:r>
            <a:endParaRPr lang="zh-CN" altLang="en-US" dirty="0"/>
          </a:p>
        </p:txBody>
      </p:sp>
      <p:sp>
        <p:nvSpPr>
          <p:cNvPr id="12" name="圆角矩形 11"/>
          <p:cNvSpPr/>
          <p:nvPr/>
        </p:nvSpPr>
        <p:spPr>
          <a:xfrm>
            <a:off x="1907704" y="1923680"/>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页面</a:t>
            </a:r>
            <a:r>
              <a:rPr lang="en-US" altLang="zh-CN" dirty="0" smtClean="0"/>
              <a:t>1</a:t>
            </a:r>
            <a:endParaRPr lang="zh-CN" altLang="en-US" dirty="0"/>
          </a:p>
        </p:txBody>
      </p:sp>
      <p:sp>
        <p:nvSpPr>
          <p:cNvPr id="13" name="圆角矩形 12"/>
          <p:cNvSpPr/>
          <p:nvPr/>
        </p:nvSpPr>
        <p:spPr>
          <a:xfrm>
            <a:off x="1907704" y="3579863"/>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页面</a:t>
            </a:r>
            <a:r>
              <a:rPr lang="en-US" altLang="zh-CN" dirty="0" smtClean="0"/>
              <a:t>2</a:t>
            </a:r>
            <a:endParaRPr lang="zh-CN" altLang="en-US" dirty="0"/>
          </a:p>
        </p:txBody>
      </p:sp>
      <p:sp>
        <p:nvSpPr>
          <p:cNvPr id="14" name="圆角矩形 13"/>
          <p:cNvSpPr/>
          <p:nvPr/>
        </p:nvSpPr>
        <p:spPr>
          <a:xfrm>
            <a:off x="3203848" y="1347614"/>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基本信息</a:t>
            </a:r>
            <a:endParaRPr lang="zh-CN" altLang="en-US" dirty="0"/>
          </a:p>
        </p:txBody>
      </p:sp>
      <p:sp>
        <p:nvSpPr>
          <p:cNvPr id="15" name="圆角矩形 14"/>
          <p:cNvSpPr/>
          <p:nvPr/>
        </p:nvSpPr>
        <p:spPr>
          <a:xfrm>
            <a:off x="3203848" y="2211710"/>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布局</a:t>
            </a:r>
            <a:endParaRPr lang="zh-CN" altLang="en-US" dirty="0"/>
          </a:p>
        </p:txBody>
      </p:sp>
      <p:sp>
        <p:nvSpPr>
          <p:cNvPr id="16" name="圆角矩形 15"/>
          <p:cNvSpPr/>
          <p:nvPr/>
        </p:nvSpPr>
        <p:spPr>
          <a:xfrm>
            <a:off x="3203848" y="3075806"/>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b="1" dirty="0" smtClean="0">
                <a:solidFill>
                  <a:srgbClr val="FF0000"/>
                </a:solidFill>
              </a:rPr>
              <a:t>控件</a:t>
            </a:r>
            <a:endParaRPr lang="zh-CN" altLang="en-US" b="1" dirty="0">
              <a:solidFill>
                <a:srgbClr val="FF0000"/>
              </a:solidFill>
            </a:endParaRPr>
          </a:p>
        </p:txBody>
      </p:sp>
      <p:sp>
        <p:nvSpPr>
          <p:cNvPr id="17" name="圆角矩形 16"/>
          <p:cNvSpPr/>
          <p:nvPr/>
        </p:nvSpPr>
        <p:spPr>
          <a:xfrm>
            <a:off x="3203848" y="4299944"/>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页面事件</a:t>
            </a:r>
            <a:endParaRPr lang="zh-CN" altLang="en-US" dirty="0"/>
          </a:p>
        </p:txBody>
      </p:sp>
      <p:sp>
        <p:nvSpPr>
          <p:cNvPr id="18" name="圆角矩形 17"/>
          <p:cNvSpPr/>
          <p:nvPr/>
        </p:nvSpPr>
        <p:spPr>
          <a:xfrm>
            <a:off x="4355976" y="2571752"/>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属性</a:t>
            </a:r>
            <a:endParaRPr lang="zh-CN" altLang="en-US" dirty="0"/>
          </a:p>
        </p:txBody>
      </p:sp>
      <p:sp>
        <p:nvSpPr>
          <p:cNvPr id="19" name="圆角矩形 18"/>
          <p:cNvSpPr/>
          <p:nvPr/>
        </p:nvSpPr>
        <p:spPr>
          <a:xfrm>
            <a:off x="4355976" y="3435848"/>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事件</a:t>
            </a:r>
            <a:endParaRPr lang="zh-CN" altLang="en-US" dirty="0"/>
          </a:p>
        </p:txBody>
      </p:sp>
      <p:sp>
        <p:nvSpPr>
          <p:cNvPr id="20" name="圆角矩形 19"/>
          <p:cNvSpPr/>
          <p:nvPr/>
        </p:nvSpPr>
        <p:spPr>
          <a:xfrm>
            <a:off x="5652120" y="3147815"/>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页面响应</a:t>
            </a:r>
            <a:endParaRPr lang="zh-CN" altLang="en-US" dirty="0"/>
          </a:p>
        </p:txBody>
      </p:sp>
      <p:sp>
        <p:nvSpPr>
          <p:cNvPr id="21" name="圆角矩形 20"/>
          <p:cNvSpPr/>
          <p:nvPr/>
        </p:nvSpPr>
        <p:spPr>
          <a:xfrm>
            <a:off x="6804248" y="3147815"/>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后台处理</a:t>
            </a:r>
            <a:endParaRPr lang="zh-CN" altLang="en-US" dirty="0"/>
          </a:p>
        </p:txBody>
      </p:sp>
      <p:sp>
        <p:nvSpPr>
          <p:cNvPr id="22" name="圆角矩形 21"/>
          <p:cNvSpPr/>
          <p:nvPr/>
        </p:nvSpPr>
        <p:spPr>
          <a:xfrm>
            <a:off x="7956376" y="3147815"/>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业务服务</a:t>
            </a:r>
            <a:endParaRPr lang="zh-CN" altLang="en-US" dirty="0"/>
          </a:p>
        </p:txBody>
      </p:sp>
      <p:sp>
        <p:nvSpPr>
          <p:cNvPr id="23" name="左大括号 22"/>
          <p:cNvSpPr/>
          <p:nvPr/>
        </p:nvSpPr>
        <p:spPr>
          <a:xfrm>
            <a:off x="2843808" y="1563638"/>
            <a:ext cx="216024" cy="3024336"/>
          </a:xfrm>
          <a:prstGeom prst="leftBrace">
            <a:avLst>
              <a:gd name="adj1" fmla="val 8333"/>
              <a:gd name="adj2" fmla="val 24098"/>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
        <p:nvSpPr>
          <p:cNvPr id="25" name="燕尾形箭头 24"/>
          <p:cNvSpPr/>
          <p:nvPr/>
        </p:nvSpPr>
        <p:spPr>
          <a:xfrm>
            <a:off x="7740352" y="3435846"/>
            <a:ext cx="144016" cy="216024"/>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26" name="燕尾形箭头 25"/>
          <p:cNvSpPr/>
          <p:nvPr/>
        </p:nvSpPr>
        <p:spPr>
          <a:xfrm>
            <a:off x="6588224" y="3435846"/>
            <a:ext cx="144016" cy="216024"/>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28" name="左大括号 27"/>
          <p:cNvSpPr/>
          <p:nvPr/>
        </p:nvSpPr>
        <p:spPr>
          <a:xfrm>
            <a:off x="1547664" y="2139703"/>
            <a:ext cx="288032" cy="1656184"/>
          </a:xfrm>
          <a:prstGeom prst="leftBrace">
            <a:avLst>
              <a:gd name="adj1" fmla="val 8333"/>
              <a:gd name="adj2" fmla="val 1646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
        <p:nvSpPr>
          <p:cNvPr id="29" name="左大括号 28"/>
          <p:cNvSpPr/>
          <p:nvPr/>
        </p:nvSpPr>
        <p:spPr>
          <a:xfrm>
            <a:off x="4139952" y="2859782"/>
            <a:ext cx="144016" cy="93610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
        <p:nvSpPr>
          <p:cNvPr id="30" name="燕尾形箭头 29"/>
          <p:cNvSpPr/>
          <p:nvPr/>
        </p:nvSpPr>
        <p:spPr>
          <a:xfrm>
            <a:off x="5364088" y="3507854"/>
            <a:ext cx="144016" cy="216024"/>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33" name="直角上箭头 32"/>
          <p:cNvSpPr/>
          <p:nvPr/>
        </p:nvSpPr>
        <p:spPr>
          <a:xfrm>
            <a:off x="4355976" y="4083919"/>
            <a:ext cx="1872208" cy="576064"/>
          </a:xfrm>
          <a:prstGeom prst="bentUpArrow">
            <a:avLst>
              <a:gd name="adj1" fmla="val 19066"/>
              <a:gd name="adj2" fmla="val 25000"/>
              <a:gd name="adj3" fmla="val 2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35" name="圆角矩形 34"/>
          <p:cNvSpPr/>
          <p:nvPr/>
        </p:nvSpPr>
        <p:spPr>
          <a:xfrm>
            <a:off x="1619672" y="627534"/>
            <a:ext cx="1260140" cy="432048"/>
          </a:xfrm>
          <a:prstGeom prst="roundRect">
            <a:avLst/>
          </a:prstGeom>
          <a:solidFill>
            <a:srgbClr val="FFCC9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b="1" dirty="0" smtClean="0">
                <a:solidFill>
                  <a:srgbClr val="0070C0"/>
                </a:solidFill>
              </a:rPr>
              <a:t>页面超类</a:t>
            </a:r>
            <a:endParaRPr lang="zh-CN" altLang="en-US" b="1" dirty="0">
              <a:solidFill>
                <a:srgbClr val="0070C0"/>
              </a:solidFill>
            </a:endParaRPr>
          </a:p>
        </p:txBody>
      </p:sp>
      <p:sp>
        <p:nvSpPr>
          <p:cNvPr id="37" name="虚尾箭头 36"/>
          <p:cNvSpPr/>
          <p:nvPr/>
        </p:nvSpPr>
        <p:spPr>
          <a:xfrm rot="16200000">
            <a:off x="2195735" y="1707653"/>
            <a:ext cx="216024" cy="216026"/>
          </a:xfrm>
          <a:prstGeom prst="stripedRightArrow">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40" name="线形标注 1(带边框和强调线) 39"/>
          <p:cNvSpPr/>
          <p:nvPr/>
        </p:nvSpPr>
        <p:spPr>
          <a:xfrm>
            <a:off x="4860032" y="1347616"/>
            <a:ext cx="720080" cy="576064"/>
          </a:xfrm>
          <a:prstGeom prst="accentBorderCallout1">
            <a:avLst>
              <a:gd name="adj1" fmla="val 18750"/>
              <a:gd name="adj2" fmla="val -8333"/>
              <a:gd name="adj3" fmla="val 308319"/>
              <a:gd name="adj4" fmla="val -122595"/>
            </a:avLst>
          </a:prstGeom>
          <a:solidFill>
            <a:srgbClr val="FFCC9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b="1" dirty="0" smtClean="0">
                <a:solidFill>
                  <a:srgbClr val="0070C0"/>
                </a:solidFill>
              </a:rPr>
              <a:t>页面组件</a:t>
            </a:r>
            <a:endParaRPr lang="zh-CN" altLang="en-US" b="1" dirty="0">
              <a:solidFill>
                <a:srgbClr val="0070C0"/>
              </a:solidFill>
            </a:endParaRPr>
          </a:p>
        </p:txBody>
      </p:sp>
      <p:sp>
        <p:nvSpPr>
          <p:cNvPr id="42" name="左大括号 41"/>
          <p:cNvSpPr/>
          <p:nvPr/>
        </p:nvSpPr>
        <p:spPr>
          <a:xfrm rot="5400000">
            <a:off x="6336198" y="-56542"/>
            <a:ext cx="576064" cy="4680520"/>
          </a:xfrm>
          <a:prstGeom prst="leftBrace">
            <a:avLst>
              <a:gd name="adj1" fmla="val 8333"/>
              <a:gd name="adj2" fmla="val 78300"/>
            </a:avLst>
          </a:prstGeom>
          <a:ln>
            <a:solidFill>
              <a:srgbClr val="F083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dirty="0">
              <a:solidFill>
                <a:srgbClr val="FF0000"/>
              </a:solidFill>
            </a:endParaRPr>
          </a:p>
        </p:txBody>
      </p:sp>
      <p:sp>
        <p:nvSpPr>
          <p:cNvPr id="27" name="圆角矩形 26"/>
          <p:cNvSpPr/>
          <p:nvPr/>
        </p:nvSpPr>
        <p:spPr>
          <a:xfrm>
            <a:off x="1619672" y="1275606"/>
            <a:ext cx="1260140" cy="432048"/>
          </a:xfrm>
          <a:prstGeom prst="roundRect">
            <a:avLst/>
          </a:prstGeom>
          <a:solidFill>
            <a:srgbClr val="FFCC9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b="1" dirty="0" smtClean="0">
                <a:solidFill>
                  <a:srgbClr val="0070C0"/>
                </a:solidFill>
              </a:rPr>
              <a:t>页面模板</a:t>
            </a:r>
            <a:endParaRPr lang="zh-CN" altLang="en-US" b="1" dirty="0">
              <a:solidFill>
                <a:srgbClr val="0070C0"/>
              </a:solidFill>
            </a:endParaRPr>
          </a:p>
        </p:txBody>
      </p:sp>
      <p:sp>
        <p:nvSpPr>
          <p:cNvPr id="31" name="虚尾箭头 30"/>
          <p:cNvSpPr/>
          <p:nvPr/>
        </p:nvSpPr>
        <p:spPr>
          <a:xfrm rot="16200000">
            <a:off x="2195735" y="1059581"/>
            <a:ext cx="216024" cy="216026"/>
          </a:xfrm>
          <a:prstGeom prst="stripedRightArrow">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 xmlns:p14="http://schemas.microsoft.com/office/powerpoint/2010/main" val="400536180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1000"/>
                                        <p:tgtEl>
                                          <p:spTgt spid="37"/>
                                        </p:tgtEl>
                                      </p:cBhvr>
                                    </p:animEffect>
                                    <p:anim calcmode="lin" valueType="num">
                                      <p:cBhvr>
                                        <p:cTn id="13" dur="1000" fill="hold"/>
                                        <p:tgtEl>
                                          <p:spTgt spid="37"/>
                                        </p:tgtEl>
                                        <p:attrNameLst>
                                          <p:attrName>ppt_x</p:attrName>
                                        </p:attrNameLst>
                                      </p:cBhvr>
                                      <p:tavLst>
                                        <p:tav tm="0">
                                          <p:val>
                                            <p:strVal val="#ppt_x"/>
                                          </p:val>
                                        </p:tav>
                                        <p:tav tm="100000">
                                          <p:val>
                                            <p:strVal val="#ppt_x"/>
                                          </p:val>
                                        </p:tav>
                                      </p:tavLst>
                                    </p:anim>
                                    <p:anim calcmode="lin" valueType="num">
                                      <p:cBhvr>
                                        <p:cTn id="14" dur="1000" fill="hold"/>
                                        <p:tgtEl>
                                          <p:spTgt spid="3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1000"/>
                                        <p:tgtEl>
                                          <p:spTgt spid="40"/>
                                        </p:tgtEl>
                                      </p:cBhvr>
                                    </p:animEffect>
                                    <p:anim calcmode="lin" valueType="num">
                                      <p:cBhvr>
                                        <p:cTn id="18" dur="1000" fill="hold"/>
                                        <p:tgtEl>
                                          <p:spTgt spid="40"/>
                                        </p:tgtEl>
                                        <p:attrNameLst>
                                          <p:attrName>ppt_x</p:attrName>
                                        </p:attrNameLst>
                                      </p:cBhvr>
                                      <p:tavLst>
                                        <p:tav tm="0">
                                          <p:val>
                                            <p:strVal val="#ppt_x"/>
                                          </p:val>
                                        </p:tav>
                                        <p:tav tm="100000">
                                          <p:val>
                                            <p:strVal val="#ppt_x"/>
                                          </p:val>
                                        </p:tav>
                                      </p:tavLst>
                                    </p:anim>
                                    <p:anim calcmode="lin" valueType="num">
                                      <p:cBhvr>
                                        <p:cTn id="19" dur="1000" fill="hold"/>
                                        <p:tgtEl>
                                          <p:spTgt spid="4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1000"/>
                                        <p:tgtEl>
                                          <p:spTgt spid="42"/>
                                        </p:tgtEl>
                                      </p:cBhvr>
                                    </p:animEffect>
                                    <p:anim calcmode="lin" valueType="num">
                                      <p:cBhvr>
                                        <p:cTn id="23" dur="1000" fill="hold"/>
                                        <p:tgtEl>
                                          <p:spTgt spid="42"/>
                                        </p:tgtEl>
                                        <p:attrNameLst>
                                          <p:attrName>ppt_x</p:attrName>
                                        </p:attrNameLst>
                                      </p:cBhvr>
                                      <p:tavLst>
                                        <p:tav tm="0">
                                          <p:val>
                                            <p:strVal val="#ppt_x"/>
                                          </p:val>
                                        </p:tav>
                                        <p:tav tm="100000">
                                          <p:val>
                                            <p:strVal val="#ppt_x"/>
                                          </p:val>
                                        </p:tav>
                                      </p:tavLst>
                                    </p:anim>
                                    <p:anim calcmode="lin" valueType="num">
                                      <p:cBhvr>
                                        <p:cTn id="24" dur="1000" fill="hold"/>
                                        <p:tgtEl>
                                          <p:spTgt spid="4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1000"/>
                                        <p:tgtEl>
                                          <p:spTgt spid="27"/>
                                        </p:tgtEl>
                                      </p:cBhvr>
                                    </p:animEffect>
                                    <p:anim calcmode="lin" valueType="num">
                                      <p:cBhvr>
                                        <p:cTn id="28" dur="1000" fill="hold"/>
                                        <p:tgtEl>
                                          <p:spTgt spid="27"/>
                                        </p:tgtEl>
                                        <p:attrNameLst>
                                          <p:attrName>ppt_x</p:attrName>
                                        </p:attrNameLst>
                                      </p:cBhvr>
                                      <p:tavLst>
                                        <p:tav tm="0">
                                          <p:val>
                                            <p:strVal val="#ppt_x"/>
                                          </p:val>
                                        </p:tav>
                                        <p:tav tm="100000">
                                          <p:val>
                                            <p:strVal val="#ppt_x"/>
                                          </p:val>
                                        </p:tav>
                                      </p:tavLst>
                                    </p:anim>
                                    <p:anim calcmode="lin" valueType="num">
                                      <p:cBhvr>
                                        <p:cTn id="29" dur="1000" fill="hold"/>
                                        <p:tgtEl>
                                          <p:spTgt spid="2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1000"/>
                                        <p:tgtEl>
                                          <p:spTgt spid="31"/>
                                        </p:tgtEl>
                                      </p:cBhvr>
                                    </p:animEffect>
                                    <p:anim calcmode="lin" valueType="num">
                                      <p:cBhvr>
                                        <p:cTn id="33" dur="1000" fill="hold"/>
                                        <p:tgtEl>
                                          <p:spTgt spid="31"/>
                                        </p:tgtEl>
                                        <p:attrNameLst>
                                          <p:attrName>ppt_x</p:attrName>
                                        </p:attrNameLst>
                                      </p:cBhvr>
                                      <p:tavLst>
                                        <p:tav tm="0">
                                          <p:val>
                                            <p:strVal val="#ppt_x"/>
                                          </p:val>
                                        </p:tav>
                                        <p:tav tm="100000">
                                          <p:val>
                                            <p:strVal val="#ppt_x"/>
                                          </p:val>
                                        </p:tav>
                                      </p:tavLst>
                                    </p:anim>
                                    <p:anim calcmode="lin" valueType="num">
                                      <p:cBhvr>
                                        <p:cTn id="34"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7" grpId="0" animBg="1"/>
      <p:bldP spid="40" grpId="0" animBg="1"/>
      <p:bldP spid="42" grpId="0" animBg="1"/>
      <p:bldP spid="27" grpId="0" animBg="1"/>
      <p:bldP spid="3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stretch>
            <a:fillRect/>
          </a:stretch>
        </p:blipFill>
        <p:spPr>
          <a:xfrm>
            <a:off x="5796136" y="4533976"/>
            <a:ext cx="2790476" cy="609524"/>
          </a:xfrm>
          <a:prstGeom prst="rect">
            <a:avLst/>
          </a:prstGeom>
        </p:spPr>
      </p:pic>
      <p:sp>
        <p:nvSpPr>
          <p:cNvPr id="3" name="标题 2"/>
          <p:cNvSpPr>
            <a:spLocks noGrp="1"/>
          </p:cNvSpPr>
          <p:nvPr>
            <p:ph type="title"/>
          </p:nvPr>
        </p:nvSpPr>
        <p:spPr/>
        <p:txBody>
          <a:bodyPr>
            <a:normAutofit/>
          </a:bodyPr>
          <a:lstStyle/>
          <a:p>
            <a:r>
              <a:rPr lang="en-US" altLang="zh-CN" dirty="0" smtClean="0"/>
              <a:t>WEB</a:t>
            </a:r>
            <a:r>
              <a:rPr lang="zh-CN" altLang="en-US" dirty="0"/>
              <a:t>平台二次开发</a:t>
            </a:r>
          </a:p>
        </p:txBody>
      </p:sp>
      <p:grpSp>
        <p:nvGrpSpPr>
          <p:cNvPr id="12" name="组合 11"/>
          <p:cNvGrpSpPr/>
          <p:nvPr/>
        </p:nvGrpSpPr>
        <p:grpSpPr>
          <a:xfrm>
            <a:off x="4932040" y="699543"/>
            <a:ext cx="3786214" cy="3143272"/>
            <a:chOff x="6286512" y="857238"/>
            <a:chExt cx="2566809" cy="1584335"/>
          </a:xfrm>
        </p:grpSpPr>
        <p:sp>
          <p:nvSpPr>
            <p:cNvPr id="4" name="内容占位符 1"/>
            <p:cNvSpPr txBox="1">
              <a:spLocks/>
            </p:cNvSpPr>
            <p:nvPr/>
          </p:nvSpPr>
          <p:spPr bwMode="auto">
            <a:xfrm>
              <a:off x="6286512" y="857238"/>
              <a:ext cx="2566809" cy="349210"/>
            </a:xfrm>
            <a:prstGeom prst="rect">
              <a:avLst/>
            </a:prstGeom>
            <a:solidFill>
              <a:srgbClr val="0099FF"/>
            </a:solidFill>
            <a:ln w="9525">
              <a:noFill/>
              <a:miter lim="800000"/>
              <a:headEnd/>
              <a:tailEnd/>
            </a:ln>
          </p:spPr>
          <p:txBody>
            <a:bodyPr vert="horz" wrap="square" lIns="0" tIns="0" rIns="0" bIns="0" numCol="1" anchor="ctr" anchorCtr="1" compatLnSpc="1">
              <a:prstTxWarp prst="textNoShape">
                <a:avLst/>
              </a:prstTxWarp>
              <a:noAutofit/>
            </a:bodyPr>
            <a:lstStyle/>
            <a:p>
              <a:pPr marL="342900" marR="0" lvl="0" indent="-342900" algn="ctr" defTabSz="457200" rtl="0" eaLnBrk="0" fontAlgn="base" latinLnBrk="0" hangingPunct="0">
                <a:lnSpc>
                  <a:spcPct val="100000"/>
                </a:lnSpc>
                <a:spcBef>
                  <a:spcPct val="20000"/>
                </a:spcBef>
                <a:spcAft>
                  <a:spcPct val="0"/>
                </a:spcAft>
                <a:buClrTx/>
                <a:buSzPct val="100000"/>
                <a:buFontTx/>
                <a:buNone/>
                <a:tabLst/>
                <a:defRPr/>
              </a:pPr>
              <a:r>
                <a:rPr kumimoji="1" lang="en-US" altLang="zh-CN" sz="1800" dirty="0" smtClean="0">
                  <a:solidFill>
                    <a:schemeClr val="bg1"/>
                  </a:solidFill>
                  <a:latin typeface="微软雅黑"/>
                  <a:ea typeface="微软雅黑"/>
                  <a:cs typeface="微软雅黑"/>
                </a:rPr>
                <a:t>2</a:t>
              </a:r>
              <a:r>
                <a:rPr kumimoji="1" lang="zh-CN" altLang="en-US" sz="1800" b="0" i="0" u="none" strike="noStrike" kern="1200" cap="none" spc="0" normalizeH="0" baseline="0" noProof="0" dirty="0" smtClean="0">
                  <a:ln>
                    <a:noFill/>
                  </a:ln>
                  <a:solidFill>
                    <a:schemeClr val="bg1"/>
                  </a:solidFill>
                  <a:effectLst/>
                  <a:uLnTx/>
                  <a:uFillTx/>
                  <a:latin typeface="微软雅黑"/>
                  <a:ea typeface="微软雅黑"/>
                  <a:cs typeface="微软雅黑"/>
                </a:rPr>
                <a:t>、扩展开发</a:t>
              </a:r>
              <a:endParaRPr kumimoji="1" lang="en-US" altLang="zh-CN" sz="1800" b="0" i="0" u="none" strike="noStrike" kern="1200" cap="none" spc="0" normalizeH="0" baseline="0" noProof="0" dirty="0" smtClean="0">
                <a:ln>
                  <a:noFill/>
                </a:ln>
                <a:solidFill>
                  <a:schemeClr val="bg1"/>
                </a:solidFill>
                <a:effectLst/>
                <a:uLnTx/>
                <a:uFillTx/>
                <a:latin typeface="微软雅黑"/>
                <a:ea typeface="微软雅黑"/>
                <a:cs typeface="微软雅黑"/>
              </a:endParaRPr>
            </a:p>
          </p:txBody>
        </p:sp>
        <p:sp>
          <p:nvSpPr>
            <p:cNvPr id="5" name="内容占位符 1"/>
            <p:cNvSpPr txBox="1">
              <a:spLocks/>
            </p:cNvSpPr>
            <p:nvPr/>
          </p:nvSpPr>
          <p:spPr bwMode="auto">
            <a:xfrm>
              <a:off x="6287904" y="1223137"/>
              <a:ext cx="2541277" cy="1218436"/>
            </a:xfrm>
            <a:prstGeom prst="rect">
              <a:avLst/>
            </a:prstGeom>
            <a:noFill/>
            <a:ln w="9525">
              <a:solidFill>
                <a:srgbClr val="00B0F0"/>
              </a:solidFill>
              <a:miter lim="800000"/>
              <a:headEnd/>
              <a:tailEnd/>
            </a:ln>
          </p:spPr>
          <p:txBody>
            <a:bodyPr vert="horz" wrap="square" lIns="72000" tIns="0" rIns="91440" bIns="0" numCol="1" anchor="ctr" anchorCtr="1" compatLnSpc="1">
              <a:prstTxWarp prst="textNoShape">
                <a:avLst/>
              </a:prstTxWarp>
              <a:noAutofit/>
            </a:bodyPr>
            <a:lstStyle/>
            <a:p>
              <a:pPr marL="342900" indent="-342900" defTabSz="457200" eaLnBrk="0" hangingPunct="0">
                <a:spcBef>
                  <a:spcPct val="20000"/>
                </a:spcBef>
                <a:buClr>
                  <a:srgbClr val="00B0F0"/>
                </a:buClr>
                <a:buSzPct val="100000"/>
                <a:buFont typeface="Wingdings" pitchFamily="2" charset="2"/>
                <a:buChar char="n"/>
                <a:defRPr/>
              </a:pPr>
              <a:r>
                <a:rPr kumimoji="1" lang="zh-CN" altLang="en-US" sz="1400" b="1" dirty="0" smtClean="0">
                  <a:solidFill>
                    <a:srgbClr val="FF0000"/>
                  </a:solidFill>
                  <a:latin typeface="微软雅黑"/>
                  <a:ea typeface="微软雅黑"/>
                  <a:cs typeface="微软雅黑"/>
                </a:rPr>
                <a:t>基于标准产品中已有业务进行部分修改</a:t>
              </a:r>
              <a:r>
                <a:rPr kumimoji="1" lang="zh-CN" altLang="en-US" sz="1400" dirty="0" smtClean="0">
                  <a:latin typeface="微软雅黑"/>
                  <a:ea typeface="微软雅黑"/>
                  <a:cs typeface="微软雅黑"/>
                </a:rPr>
                <a:t>的</a:t>
              </a:r>
              <a:endParaRPr kumimoji="1" lang="en-US" altLang="zh-CN" sz="1400" dirty="0" smtClean="0">
                <a:latin typeface="微软雅黑"/>
                <a:ea typeface="微软雅黑"/>
                <a:cs typeface="微软雅黑"/>
              </a:endParaRPr>
            </a:p>
            <a:p>
              <a:pPr defTabSz="457200" eaLnBrk="0" hangingPunct="0">
                <a:spcBef>
                  <a:spcPct val="20000"/>
                </a:spcBef>
                <a:buClr>
                  <a:srgbClr val="00B0F0"/>
                </a:buClr>
                <a:buSzPct val="100000"/>
                <a:defRPr/>
              </a:pPr>
              <a:r>
                <a:rPr kumimoji="1" lang="en-US" altLang="zh-CN" sz="1400" dirty="0">
                  <a:latin typeface="微软雅黑"/>
                  <a:ea typeface="微软雅黑"/>
                  <a:cs typeface="微软雅黑"/>
                </a:rPr>
                <a:t> </a:t>
              </a:r>
              <a:r>
                <a:rPr kumimoji="1" lang="en-US" altLang="zh-CN" sz="1400" dirty="0" smtClean="0">
                  <a:latin typeface="微软雅黑"/>
                  <a:ea typeface="微软雅黑"/>
                  <a:cs typeface="微软雅黑"/>
                </a:rPr>
                <a:t>     </a:t>
              </a:r>
              <a:r>
                <a:rPr kumimoji="1" lang="zh-CN" altLang="en-US" sz="1400" dirty="0" smtClean="0">
                  <a:latin typeface="微软雅黑"/>
                  <a:ea typeface="微软雅黑"/>
                  <a:cs typeface="微软雅黑"/>
                </a:rPr>
                <a:t>开发模式</a:t>
              </a:r>
              <a:endParaRPr kumimoji="1" lang="en-US" altLang="zh-CN" sz="1400" dirty="0" smtClean="0">
                <a:latin typeface="微软雅黑"/>
                <a:ea typeface="微软雅黑"/>
                <a:cs typeface="微软雅黑"/>
              </a:endParaRPr>
            </a:p>
            <a:p>
              <a:pPr marL="342900" indent="-342900" defTabSz="457200" eaLnBrk="0" hangingPunct="0">
                <a:spcBef>
                  <a:spcPct val="20000"/>
                </a:spcBef>
                <a:buClr>
                  <a:srgbClr val="00B0F0"/>
                </a:buClr>
                <a:buSzPct val="100000"/>
                <a:buFont typeface="Wingdings" pitchFamily="2" charset="2"/>
                <a:buChar char="n"/>
                <a:defRPr/>
              </a:pPr>
              <a:endParaRPr kumimoji="1" lang="en-US" altLang="zh-CN" sz="1400" dirty="0" smtClean="0">
                <a:latin typeface="微软雅黑"/>
                <a:ea typeface="微软雅黑"/>
                <a:cs typeface="微软雅黑"/>
              </a:endParaRPr>
            </a:p>
            <a:p>
              <a:pPr marL="342900" indent="-342900" defTabSz="457200" eaLnBrk="0" hangingPunct="0">
                <a:spcBef>
                  <a:spcPct val="20000"/>
                </a:spcBef>
                <a:buClr>
                  <a:srgbClr val="00B0F0"/>
                </a:buClr>
                <a:buSzPct val="100000"/>
                <a:buFont typeface="Wingdings" pitchFamily="2" charset="2"/>
                <a:buChar char="n"/>
                <a:defRPr/>
              </a:pPr>
              <a:r>
                <a:rPr kumimoji="1" lang="zh-CN" altLang="en-US" sz="1400" dirty="0" smtClean="0">
                  <a:latin typeface="微软雅黑"/>
                  <a:ea typeface="微软雅黑"/>
                  <a:cs typeface="微软雅黑"/>
                </a:rPr>
                <a:t>扩展开发为继承模式，当原标准产品业务包升级后会自动根据规则合并，保护已有二次开发成果</a:t>
              </a:r>
              <a:endParaRPr kumimoji="1" lang="en-US" altLang="zh-CN" sz="1400" dirty="0" smtClean="0">
                <a:latin typeface="微软雅黑"/>
                <a:ea typeface="微软雅黑"/>
                <a:cs typeface="微软雅黑"/>
              </a:endParaRPr>
            </a:p>
            <a:p>
              <a:pPr marL="342900" indent="-342900" defTabSz="457200" eaLnBrk="0" hangingPunct="0">
                <a:spcBef>
                  <a:spcPct val="20000"/>
                </a:spcBef>
                <a:buClr>
                  <a:srgbClr val="00B0F0"/>
                </a:buClr>
                <a:buSzPct val="100000"/>
                <a:buFont typeface="Wingdings" pitchFamily="2" charset="2"/>
                <a:buChar char="n"/>
                <a:defRPr/>
              </a:pPr>
              <a:endParaRPr kumimoji="1" lang="en-US" altLang="zh-CN" sz="1400" dirty="0" smtClean="0">
                <a:latin typeface="微软雅黑"/>
                <a:ea typeface="微软雅黑"/>
                <a:cs typeface="微软雅黑"/>
              </a:endParaRPr>
            </a:p>
            <a:p>
              <a:pPr marL="342900" indent="-342900" defTabSz="457200" eaLnBrk="0" hangingPunct="0">
                <a:spcBef>
                  <a:spcPct val="20000"/>
                </a:spcBef>
                <a:buClr>
                  <a:srgbClr val="00B0F0"/>
                </a:buClr>
                <a:buSzPct val="100000"/>
                <a:buFont typeface="Wingdings" pitchFamily="2" charset="2"/>
                <a:buChar char="n"/>
                <a:defRPr/>
              </a:pPr>
              <a:r>
                <a:rPr kumimoji="1" lang="zh-CN" altLang="en-US" sz="1400" dirty="0" smtClean="0">
                  <a:latin typeface="微软雅黑"/>
                  <a:ea typeface="微软雅黑"/>
                  <a:cs typeface="微软雅黑"/>
                </a:rPr>
                <a:t>与标准产品开发有较大区别</a:t>
              </a:r>
              <a:endParaRPr kumimoji="1" lang="en-US" altLang="zh-CN" sz="1400" dirty="0" smtClean="0">
                <a:latin typeface="微软雅黑"/>
                <a:ea typeface="微软雅黑"/>
                <a:cs typeface="微软雅黑"/>
              </a:endParaRPr>
            </a:p>
          </p:txBody>
        </p:sp>
      </p:grpSp>
      <p:grpSp>
        <p:nvGrpSpPr>
          <p:cNvPr id="11" name="组合 10"/>
          <p:cNvGrpSpPr/>
          <p:nvPr/>
        </p:nvGrpSpPr>
        <p:grpSpPr>
          <a:xfrm>
            <a:off x="433557" y="699543"/>
            <a:ext cx="3709817" cy="3143272"/>
            <a:chOff x="503788" y="915977"/>
            <a:chExt cx="2566809" cy="1584335"/>
          </a:xfrm>
        </p:grpSpPr>
        <p:sp>
          <p:nvSpPr>
            <p:cNvPr id="6" name="内容占位符 1"/>
            <p:cNvSpPr txBox="1">
              <a:spLocks/>
            </p:cNvSpPr>
            <p:nvPr/>
          </p:nvSpPr>
          <p:spPr bwMode="auto">
            <a:xfrm>
              <a:off x="503788" y="915977"/>
              <a:ext cx="2566809" cy="349210"/>
            </a:xfrm>
            <a:prstGeom prst="rect">
              <a:avLst/>
            </a:prstGeom>
            <a:solidFill>
              <a:srgbClr val="0099FF"/>
            </a:solidFill>
            <a:ln w="9525">
              <a:noFill/>
              <a:miter lim="800000"/>
              <a:headEnd/>
              <a:tailEnd/>
            </a:ln>
          </p:spPr>
          <p:txBody>
            <a:bodyPr vert="horz" wrap="square" lIns="0" tIns="0" rIns="0" bIns="0" numCol="1" anchor="ctr" anchorCtr="1" compatLnSpc="1">
              <a:prstTxWarp prst="textNoShape">
                <a:avLst/>
              </a:prstTxWarp>
              <a:noAutofit/>
            </a:bodyPr>
            <a:lstStyle/>
            <a:p>
              <a:pPr marL="342900" marR="0" lvl="0" indent="-342900" algn="ctr" defTabSz="457200" rtl="0" eaLnBrk="0" fontAlgn="base" latinLnBrk="0" hangingPunct="0">
                <a:lnSpc>
                  <a:spcPct val="100000"/>
                </a:lnSpc>
                <a:spcBef>
                  <a:spcPct val="20000"/>
                </a:spcBef>
                <a:spcAft>
                  <a:spcPct val="0"/>
                </a:spcAft>
                <a:buClrTx/>
                <a:buSzPct val="100000"/>
                <a:buFontTx/>
                <a:buNone/>
                <a:tabLst/>
                <a:defRPr/>
              </a:pPr>
              <a:r>
                <a:rPr kumimoji="1" lang="en-US" altLang="zh-CN" sz="1800" dirty="0" smtClean="0">
                  <a:solidFill>
                    <a:schemeClr val="bg1"/>
                  </a:solidFill>
                  <a:latin typeface="微软雅黑"/>
                  <a:ea typeface="微软雅黑"/>
                  <a:cs typeface="微软雅黑"/>
                </a:rPr>
                <a:t>1</a:t>
              </a:r>
              <a:r>
                <a:rPr kumimoji="1" lang="zh-CN" altLang="en-US" sz="1800" dirty="0" smtClean="0">
                  <a:solidFill>
                    <a:schemeClr val="bg1"/>
                  </a:solidFill>
                  <a:latin typeface="微软雅黑"/>
                  <a:ea typeface="微软雅黑"/>
                  <a:cs typeface="微软雅黑"/>
                </a:rPr>
                <a:t>、新功能开发</a:t>
              </a:r>
              <a:endParaRPr kumimoji="1" lang="en-US" altLang="zh-CN" sz="1800" b="0" i="0" u="none" strike="noStrike" kern="1200" cap="none" spc="0" normalizeH="0" baseline="0" noProof="0" dirty="0" smtClean="0">
                <a:ln>
                  <a:noFill/>
                </a:ln>
                <a:solidFill>
                  <a:schemeClr val="bg1"/>
                </a:solidFill>
                <a:effectLst/>
                <a:uLnTx/>
                <a:uFillTx/>
                <a:latin typeface="微软雅黑"/>
                <a:ea typeface="微软雅黑"/>
                <a:cs typeface="微软雅黑"/>
              </a:endParaRPr>
            </a:p>
          </p:txBody>
        </p:sp>
        <p:sp>
          <p:nvSpPr>
            <p:cNvPr id="7" name="内容占位符 1"/>
            <p:cNvSpPr txBox="1">
              <a:spLocks/>
            </p:cNvSpPr>
            <p:nvPr/>
          </p:nvSpPr>
          <p:spPr bwMode="auto">
            <a:xfrm>
              <a:off x="505180" y="1281876"/>
              <a:ext cx="2541277" cy="1218436"/>
            </a:xfrm>
            <a:prstGeom prst="rect">
              <a:avLst/>
            </a:prstGeom>
            <a:noFill/>
            <a:ln w="9525">
              <a:solidFill>
                <a:srgbClr val="00B0F0"/>
              </a:solidFill>
              <a:miter lim="800000"/>
              <a:headEnd/>
              <a:tailEnd/>
            </a:ln>
          </p:spPr>
          <p:txBody>
            <a:bodyPr vert="horz" wrap="square" lIns="72000" tIns="0" rIns="91440" bIns="0" numCol="1" anchor="ctr" anchorCtr="1" compatLnSpc="1">
              <a:prstTxWarp prst="textNoShape">
                <a:avLst/>
              </a:prstTxWarp>
              <a:noAutofit/>
            </a:bodyPr>
            <a:lstStyle/>
            <a:p>
              <a:pPr marL="342900" indent="-342900" defTabSz="457200" eaLnBrk="0" hangingPunct="0">
                <a:spcBef>
                  <a:spcPct val="20000"/>
                </a:spcBef>
                <a:buClr>
                  <a:srgbClr val="00B0F0"/>
                </a:buClr>
                <a:buSzPct val="100000"/>
                <a:buFont typeface="Wingdings" pitchFamily="2" charset="2"/>
                <a:buChar char="n"/>
                <a:defRPr/>
              </a:pPr>
              <a:r>
                <a:rPr kumimoji="1" lang="zh-CN" altLang="en-US" sz="1400" b="1" dirty="0" smtClean="0">
                  <a:solidFill>
                    <a:srgbClr val="FF0000"/>
                  </a:solidFill>
                  <a:latin typeface="微软雅黑"/>
                  <a:ea typeface="微软雅黑"/>
                  <a:cs typeface="微软雅黑"/>
                </a:rPr>
                <a:t>新业务功能开发，包括新的基础资料，新的业务单据，新的报表等</a:t>
              </a:r>
              <a:endParaRPr kumimoji="1" lang="en-US" altLang="zh-CN" sz="1400" b="1" dirty="0" smtClean="0">
                <a:solidFill>
                  <a:srgbClr val="FF0000"/>
                </a:solidFill>
                <a:latin typeface="微软雅黑"/>
                <a:ea typeface="微软雅黑"/>
                <a:cs typeface="微软雅黑"/>
              </a:endParaRPr>
            </a:p>
            <a:p>
              <a:pPr marL="342900" indent="-342900" defTabSz="457200" eaLnBrk="0" hangingPunct="0">
                <a:spcBef>
                  <a:spcPct val="20000"/>
                </a:spcBef>
                <a:buClr>
                  <a:srgbClr val="00B0F0"/>
                </a:buClr>
                <a:buSzPct val="100000"/>
                <a:buFont typeface="Wingdings" pitchFamily="2" charset="2"/>
                <a:buChar char="n"/>
                <a:defRPr/>
              </a:pPr>
              <a:endParaRPr kumimoji="1" lang="en-US" altLang="zh-CN" sz="1400" dirty="0" smtClean="0">
                <a:solidFill>
                  <a:srgbClr val="000000"/>
                </a:solidFill>
                <a:latin typeface="微软雅黑"/>
                <a:ea typeface="微软雅黑"/>
              </a:endParaRPr>
            </a:p>
            <a:p>
              <a:pPr marL="342900" indent="-342900" defTabSz="457200" eaLnBrk="0" hangingPunct="0">
                <a:spcBef>
                  <a:spcPct val="20000"/>
                </a:spcBef>
                <a:buClr>
                  <a:srgbClr val="00B0F0"/>
                </a:buClr>
                <a:buSzPct val="100000"/>
                <a:buFont typeface="Wingdings" pitchFamily="2" charset="2"/>
                <a:buChar char="n"/>
                <a:defRPr/>
              </a:pPr>
              <a:r>
                <a:rPr lang="zh-CN" altLang="en-US" sz="1400" dirty="0" smtClean="0">
                  <a:solidFill>
                    <a:srgbClr val="000000"/>
                  </a:solidFill>
                  <a:latin typeface="微软雅黑" pitchFamily="34" charset="-122"/>
                  <a:ea typeface="微软雅黑" pitchFamily="34" charset="-122"/>
                </a:rPr>
                <a:t>可以使用系统基础及标准产品已有业务的基础资料，也可以关联使用新增的基础资料</a:t>
              </a:r>
              <a:endParaRPr lang="en-US" altLang="zh-CN" sz="1400" dirty="0" smtClean="0">
                <a:solidFill>
                  <a:srgbClr val="000000"/>
                </a:solidFill>
                <a:latin typeface="微软雅黑" pitchFamily="34" charset="-122"/>
                <a:ea typeface="微软雅黑" pitchFamily="34" charset="-122"/>
              </a:endParaRPr>
            </a:p>
            <a:p>
              <a:pPr marL="342900" indent="-342900" defTabSz="457200" eaLnBrk="0" hangingPunct="0">
                <a:spcBef>
                  <a:spcPct val="20000"/>
                </a:spcBef>
                <a:buClr>
                  <a:srgbClr val="00B0F0"/>
                </a:buClr>
                <a:buSzPct val="100000"/>
                <a:buFont typeface="Wingdings" pitchFamily="2" charset="2"/>
                <a:buChar char="n"/>
                <a:defRPr/>
              </a:pPr>
              <a:endParaRPr lang="en-US" altLang="zh-CN" sz="1400" dirty="0">
                <a:solidFill>
                  <a:srgbClr val="000000"/>
                </a:solidFill>
                <a:latin typeface="微软雅黑" pitchFamily="34" charset="-122"/>
                <a:ea typeface="微软雅黑" pitchFamily="34" charset="-122"/>
              </a:endParaRPr>
            </a:p>
            <a:p>
              <a:pPr marL="342900" indent="-342900" defTabSz="457200" eaLnBrk="0" hangingPunct="0">
                <a:spcBef>
                  <a:spcPct val="20000"/>
                </a:spcBef>
                <a:buClr>
                  <a:srgbClr val="00B0F0"/>
                </a:buClr>
                <a:buSzPct val="100000"/>
                <a:buFont typeface="Wingdings" pitchFamily="2" charset="2"/>
                <a:buChar char="n"/>
                <a:defRPr/>
              </a:pPr>
              <a:r>
                <a:rPr lang="zh-CN" altLang="en-US" sz="1400" dirty="0" smtClean="0">
                  <a:solidFill>
                    <a:srgbClr val="000000"/>
                  </a:solidFill>
                  <a:latin typeface="微软雅黑" pitchFamily="34" charset="-122"/>
                  <a:ea typeface="微软雅黑" pitchFamily="34" charset="-122"/>
                </a:rPr>
                <a:t>类同于标准产品开发</a:t>
              </a:r>
              <a:endParaRPr lang="en-US" altLang="zh-CN" sz="1400" dirty="0" smtClean="0">
                <a:solidFill>
                  <a:srgbClr val="000000"/>
                </a:solidFill>
                <a:latin typeface="微软雅黑" pitchFamily="34" charset="-122"/>
                <a:ea typeface="微软雅黑" pitchFamily="34" charset="-122"/>
              </a:endParaRPr>
            </a:p>
            <a:p>
              <a:pPr marL="342900" indent="-342900" defTabSz="457200" eaLnBrk="0" hangingPunct="0">
                <a:spcBef>
                  <a:spcPct val="20000"/>
                </a:spcBef>
                <a:buClr>
                  <a:srgbClr val="00B0F0"/>
                </a:buClr>
                <a:buSzPct val="100000"/>
                <a:buFont typeface="Wingdings" pitchFamily="2" charset="2"/>
                <a:buChar char="n"/>
                <a:defRPr/>
              </a:pPr>
              <a:endParaRPr lang="en-US" altLang="zh-CN" sz="1400" dirty="0" smtClean="0">
                <a:solidFill>
                  <a:srgbClr val="000000"/>
                </a:solidFill>
                <a:latin typeface="微软雅黑" pitchFamily="34" charset="-122"/>
                <a:ea typeface="微软雅黑" pitchFamily="34" charset="-122"/>
              </a:endParaRPr>
            </a:p>
          </p:txBody>
        </p:sp>
      </p:grpSp>
    </p:spTree>
    <p:extLst>
      <p:ext uri="{BB962C8B-B14F-4D97-AF65-F5344CB8AC3E}">
        <p14:creationId xmlns="" xmlns:p14="http://schemas.microsoft.com/office/powerpoint/2010/main" val="263759346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a:xfrm>
            <a:off x="323528" y="573528"/>
            <a:ext cx="8334920" cy="4212468"/>
          </a:xfrm>
          <a:prstGeom prst="rect">
            <a:avLst/>
          </a:prstGeom>
        </p:spPr>
        <p:txBody>
          <a:bodyPr>
            <a:normAutofit/>
          </a:bodyPr>
          <a:lstStyle/>
          <a:p>
            <a:pPr marL="342900" marR="0" lvl="0" indent="-342900" algn="l" defTabSz="457200" rtl="0" eaLnBrk="1" fontAlgn="base" latinLnBrk="0" hangingPunct="1">
              <a:lnSpc>
                <a:spcPct val="100000"/>
              </a:lnSpc>
              <a:spcBef>
                <a:spcPts val="800"/>
              </a:spcBef>
              <a:spcAft>
                <a:spcPct val="0"/>
              </a:spcAft>
              <a:buClrTx/>
              <a:buSzTx/>
              <a:tabLst/>
              <a:defRPr/>
            </a:pPr>
            <a:endParaRPr kumimoji="1" lang="zh-CN" altLang="en-US" sz="28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cs"/>
            </a:endParaRPr>
          </a:p>
        </p:txBody>
      </p:sp>
      <p:sp>
        <p:nvSpPr>
          <p:cNvPr id="32770" name="Rectangle 2"/>
          <p:cNvSpPr>
            <a:spLocks noGrp="1" noChangeArrowheads="1"/>
          </p:cNvSpPr>
          <p:nvPr>
            <p:ph type="title" idx="4294967295"/>
          </p:nvPr>
        </p:nvSpPr>
        <p:spPr/>
        <p:txBody>
          <a:bodyPr/>
          <a:lstStyle/>
          <a:p>
            <a:pPr>
              <a:defRPr/>
            </a:pPr>
            <a:r>
              <a:rPr lang="en-US" altLang="zh-CN" dirty="0"/>
              <a:t>WEB</a:t>
            </a:r>
            <a:r>
              <a:rPr lang="zh-CN" altLang="en-US" dirty="0"/>
              <a:t>平台二次</a:t>
            </a:r>
            <a:r>
              <a:rPr lang="zh-CN" altLang="en-US" dirty="0" smtClean="0"/>
              <a:t>开发</a:t>
            </a:r>
            <a:r>
              <a:rPr lang="en-US" altLang="zh-CN" dirty="0" smtClean="0"/>
              <a:t>--</a:t>
            </a:r>
            <a:r>
              <a:rPr lang="zh-CN" altLang="en-US" dirty="0" smtClean="0"/>
              <a:t>新功能开发流程</a:t>
            </a:r>
            <a:endParaRPr lang="zh-CN" altLang="en-US" dirty="0"/>
          </a:p>
        </p:txBody>
      </p:sp>
      <p:sp>
        <p:nvSpPr>
          <p:cNvPr id="67" name="Rectangle 42"/>
          <p:cNvSpPr>
            <a:spLocks noChangeArrowheads="1"/>
          </p:cNvSpPr>
          <p:nvPr/>
        </p:nvSpPr>
        <p:spPr bwMode="auto">
          <a:xfrm>
            <a:off x="3707908" y="789552"/>
            <a:ext cx="1296143" cy="216024"/>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altLang="zh-CN" sz="1000" dirty="0" smtClean="0">
                <a:solidFill>
                  <a:schemeClr val="tx1"/>
                </a:solidFill>
                <a:latin typeface="Calibri" pitchFamily="34" charset="0"/>
                <a:ea typeface="宋体" pitchFamily="2" charset="-122"/>
              </a:rPr>
              <a:t>BIM</a:t>
            </a:r>
            <a:r>
              <a:rPr lang="zh-CN" altLang="en-US" sz="1000" dirty="0" smtClean="0">
                <a:solidFill>
                  <a:schemeClr val="tx1"/>
                </a:solidFill>
                <a:latin typeface="Calibri" pitchFamily="34" charset="0"/>
                <a:ea typeface="宋体" pitchFamily="2" charset="-122"/>
              </a:rPr>
              <a:t>创建实体</a:t>
            </a:r>
            <a:endParaRPr kumimoji="0" lang="zh-CN" sz="1000" b="0" i="0" u="none" strike="noStrike" cap="none" normalizeH="0" baseline="0" dirty="0" smtClean="0">
              <a:ln>
                <a:noFill/>
              </a:ln>
              <a:solidFill>
                <a:schemeClr val="tx1"/>
              </a:solidFill>
              <a:effectLst/>
              <a:latin typeface="Arial" pitchFamily="34" charset="0"/>
              <a:ea typeface="宋体" pitchFamily="2" charset="-122"/>
            </a:endParaRPr>
          </a:p>
        </p:txBody>
      </p:sp>
      <p:sp>
        <p:nvSpPr>
          <p:cNvPr id="68" name="Rectangle 43"/>
          <p:cNvSpPr>
            <a:spLocks noChangeArrowheads="1"/>
          </p:cNvSpPr>
          <p:nvPr/>
        </p:nvSpPr>
        <p:spPr bwMode="auto">
          <a:xfrm>
            <a:off x="3707908" y="1221600"/>
            <a:ext cx="1296143" cy="324036"/>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algn="ctr"/>
            <a:r>
              <a:rPr lang="en-US" altLang="zh-CN" sz="1000" dirty="0" smtClean="0">
                <a:latin typeface="Calibri" pitchFamily="34" charset="0"/>
                <a:ea typeface="宋体" pitchFamily="2" charset="-122"/>
              </a:rPr>
              <a:t>WEB</a:t>
            </a:r>
            <a:r>
              <a:rPr lang="zh-CN" altLang="en-US" sz="1000" dirty="0" smtClean="0">
                <a:latin typeface="Calibri" pitchFamily="34" charset="0"/>
                <a:ea typeface="宋体" pitchFamily="2" charset="-122"/>
              </a:rPr>
              <a:t>平台业务单元</a:t>
            </a:r>
          </a:p>
        </p:txBody>
      </p:sp>
      <p:sp>
        <p:nvSpPr>
          <p:cNvPr id="69" name="Rectangle 44"/>
          <p:cNvSpPr>
            <a:spLocks noChangeArrowheads="1"/>
          </p:cNvSpPr>
          <p:nvPr/>
        </p:nvSpPr>
        <p:spPr bwMode="auto">
          <a:xfrm>
            <a:off x="3779912" y="1746385"/>
            <a:ext cx="1134686" cy="266069"/>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000" b="0" i="0" u="none" strike="noStrike" cap="none" normalizeH="0" baseline="0" dirty="0" smtClean="0">
                <a:ln>
                  <a:noFill/>
                </a:ln>
                <a:solidFill>
                  <a:schemeClr val="tx1"/>
                </a:solidFill>
                <a:effectLst/>
                <a:latin typeface="Calibri" pitchFamily="34" charset="0"/>
                <a:ea typeface="宋体" pitchFamily="2" charset="-122"/>
              </a:rPr>
              <a:t>页面配置</a:t>
            </a:r>
            <a:endParaRPr kumimoji="0" lang="zh-CN" sz="1000" b="0" i="0" u="none" strike="noStrike" cap="none" normalizeH="0" baseline="0" dirty="0" smtClean="0">
              <a:ln>
                <a:noFill/>
              </a:ln>
              <a:solidFill>
                <a:schemeClr val="tx1"/>
              </a:solidFill>
              <a:effectLst/>
              <a:latin typeface="Arial" pitchFamily="34" charset="0"/>
              <a:ea typeface="宋体" pitchFamily="2" charset="-122"/>
            </a:endParaRPr>
          </a:p>
        </p:txBody>
      </p:sp>
      <p:sp>
        <p:nvSpPr>
          <p:cNvPr id="70" name="Rectangle 45"/>
          <p:cNvSpPr>
            <a:spLocks noChangeArrowheads="1"/>
          </p:cNvSpPr>
          <p:nvPr/>
        </p:nvSpPr>
        <p:spPr bwMode="auto">
          <a:xfrm>
            <a:off x="1221484" y="2247714"/>
            <a:ext cx="1211463" cy="332586"/>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smtClean="0">
                <a:latin typeface="Calibri" pitchFamily="34" charset="0"/>
                <a:ea typeface="宋体" pitchFamily="2" charset="-122"/>
              </a:rPr>
              <a:t>拖放字段以及组件</a:t>
            </a:r>
          </a:p>
        </p:txBody>
      </p:sp>
      <p:sp>
        <p:nvSpPr>
          <p:cNvPr id="71" name="Rectangle 46"/>
          <p:cNvSpPr>
            <a:spLocks noChangeArrowheads="1"/>
          </p:cNvSpPr>
          <p:nvPr/>
        </p:nvSpPr>
        <p:spPr bwMode="auto">
          <a:xfrm>
            <a:off x="2593082" y="2247714"/>
            <a:ext cx="1157858" cy="332586"/>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smtClean="0">
                <a:latin typeface="Calibri" pitchFamily="34" charset="0"/>
                <a:ea typeface="宋体" pitchFamily="2" charset="-122"/>
              </a:rPr>
              <a:t>调整布局</a:t>
            </a:r>
          </a:p>
        </p:txBody>
      </p:sp>
      <p:sp>
        <p:nvSpPr>
          <p:cNvPr id="72" name="Rectangle 47"/>
          <p:cNvSpPr>
            <a:spLocks noChangeArrowheads="1"/>
          </p:cNvSpPr>
          <p:nvPr/>
        </p:nvSpPr>
        <p:spPr bwMode="auto">
          <a:xfrm>
            <a:off x="3779912" y="2247714"/>
            <a:ext cx="1134686" cy="332586"/>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设置控件属性</a:t>
            </a:r>
          </a:p>
        </p:txBody>
      </p:sp>
      <p:sp>
        <p:nvSpPr>
          <p:cNvPr id="73" name="Rectangle 48"/>
          <p:cNvSpPr>
            <a:spLocks noChangeArrowheads="1"/>
          </p:cNvSpPr>
          <p:nvPr/>
        </p:nvSpPr>
        <p:spPr bwMode="auto">
          <a:xfrm>
            <a:off x="5069584" y="2247714"/>
            <a:ext cx="1050649" cy="33258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配置功能</a:t>
            </a:r>
          </a:p>
        </p:txBody>
      </p:sp>
      <p:sp>
        <p:nvSpPr>
          <p:cNvPr id="74" name="Rectangle 49"/>
          <p:cNvSpPr>
            <a:spLocks noChangeArrowheads="1"/>
          </p:cNvSpPr>
          <p:nvPr/>
        </p:nvSpPr>
        <p:spPr bwMode="auto">
          <a:xfrm>
            <a:off x="6355457" y="2247714"/>
            <a:ext cx="1232904" cy="33258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a:latin typeface="Calibri" pitchFamily="34" charset="0"/>
                <a:ea typeface="宋体" pitchFamily="2" charset="-122"/>
              </a:rPr>
              <a:t>配置</a:t>
            </a:r>
            <a:r>
              <a:rPr lang="zh-CN" altLang="en-US" sz="1000" dirty="0" smtClean="0">
                <a:latin typeface="Calibri" pitchFamily="34" charset="0"/>
                <a:ea typeface="宋体" pitchFamily="2" charset="-122"/>
              </a:rPr>
              <a:t>事件</a:t>
            </a:r>
          </a:p>
        </p:txBody>
      </p:sp>
      <p:sp>
        <p:nvSpPr>
          <p:cNvPr id="76" name="Rectangle 51"/>
          <p:cNvSpPr>
            <a:spLocks noChangeArrowheads="1"/>
          </p:cNvSpPr>
          <p:nvPr/>
        </p:nvSpPr>
        <p:spPr bwMode="auto">
          <a:xfrm>
            <a:off x="3707904" y="2845742"/>
            <a:ext cx="1296144" cy="26606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000" b="0" i="0" u="none" strike="noStrike" cap="none" normalizeH="0" baseline="0" dirty="0" smtClean="0">
                <a:ln>
                  <a:noFill/>
                </a:ln>
                <a:solidFill>
                  <a:schemeClr val="tx1"/>
                </a:solidFill>
                <a:effectLst/>
                <a:latin typeface="Calibri" pitchFamily="34" charset="0"/>
                <a:ea typeface="宋体" pitchFamily="2" charset="-122"/>
              </a:rPr>
              <a:t>代码编写</a:t>
            </a:r>
            <a:endParaRPr kumimoji="0" lang="zh-CN" sz="1000" b="0" i="0" u="none" strike="noStrike" cap="none" normalizeH="0" baseline="0" dirty="0" smtClean="0">
              <a:ln>
                <a:noFill/>
              </a:ln>
              <a:solidFill>
                <a:schemeClr val="tx1"/>
              </a:solidFill>
              <a:effectLst/>
              <a:latin typeface="Arial" pitchFamily="34" charset="0"/>
              <a:ea typeface="宋体" pitchFamily="2" charset="-122"/>
            </a:endParaRPr>
          </a:p>
        </p:txBody>
      </p:sp>
      <p:sp>
        <p:nvSpPr>
          <p:cNvPr id="77" name="Rectangle 52"/>
          <p:cNvSpPr>
            <a:spLocks noChangeArrowheads="1"/>
          </p:cNvSpPr>
          <p:nvPr/>
        </p:nvSpPr>
        <p:spPr bwMode="auto">
          <a:xfrm>
            <a:off x="1158235" y="3457661"/>
            <a:ext cx="1640299" cy="37729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编写事件响应的</a:t>
            </a:r>
            <a:r>
              <a:rPr lang="en-US" altLang="zh-CN" sz="1000" dirty="0" smtClean="0">
                <a:latin typeface="Calibri" pitchFamily="34" charset="0"/>
                <a:ea typeface="宋体" pitchFamily="2" charset="-122"/>
              </a:rPr>
              <a:t>Handler</a:t>
            </a:r>
          </a:p>
          <a:p>
            <a:pPr algn="ctr"/>
            <a:r>
              <a:rPr lang="zh-CN" altLang="en-US" sz="1000" dirty="0">
                <a:latin typeface="Calibri" pitchFamily="34" charset="0"/>
                <a:ea typeface="宋体" pitchFamily="2" charset="-122"/>
              </a:rPr>
              <a:t>（</a:t>
            </a:r>
            <a:r>
              <a:rPr lang="en-US" altLang="zh-CN" sz="1000" dirty="0" smtClean="0">
                <a:latin typeface="Calibri" pitchFamily="34" charset="0"/>
                <a:ea typeface="宋体" pitchFamily="2" charset="-122"/>
              </a:rPr>
              <a:t>java</a:t>
            </a:r>
            <a:r>
              <a:rPr lang="zh-CN" altLang="en-US" sz="1000" dirty="0" smtClean="0">
                <a:latin typeface="Calibri" pitchFamily="34" charset="0"/>
                <a:ea typeface="宋体" pitchFamily="2" charset="-122"/>
              </a:rPr>
              <a:t>）</a:t>
            </a:r>
          </a:p>
        </p:txBody>
      </p:sp>
      <p:sp>
        <p:nvSpPr>
          <p:cNvPr id="78" name="Rectangle 53"/>
          <p:cNvSpPr>
            <a:spLocks noChangeArrowheads="1"/>
          </p:cNvSpPr>
          <p:nvPr/>
        </p:nvSpPr>
        <p:spPr bwMode="auto">
          <a:xfrm>
            <a:off x="3534497" y="3435847"/>
            <a:ext cx="1630416" cy="39910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在</a:t>
            </a:r>
            <a:r>
              <a:rPr lang="en-US" altLang="zh-CN" sz="1000" dirty="0" smtClean="0">
                <a:latin typeface="Calibri" pitchFamily="34" charset="0"/>
                <a:ea typeface="宋体" pitchFamily="2" charset="-122"/>
              </a:rPr>
              <a:t>js</a:t>
            </a:r>
            <a:r>
              <a:rPr lang="zh-CN" altLang="en-US" sz="1000" dirty="0" smtClean="0">
                <a:latin typeface="Calibri" pitchFamily="34" charset="0"/>
                <a:ea typeface="宋体" pitchFamily="2" charset="-122"/>
              </a:rPr>
              <a:t>文件中自动生成的空方法中添加代码</a:t>
            </a:r>
          </a:p>
        </p:txBody>
      </p:sp>
      <p:sp>
        <p:nvSpPr>
          <p:cNvPr id="79" name="Rectangle 54"/>
          <p:cNvSpPr>
            <a:spLocks noChangeArrowheads="1"/>
          </p:cNvSpPr>
          <p:nvPr/>
        </p:nvSpPr>
        <p:spPr bwMode="auto">
          <a:xfrm>
            <a:off x="6113812" y="3435847"/>
            <a:ext cx="1554532" cy="39910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在</a:t>
            </a:r>
            <a:r>
              <a:rPr lang="en-US" altLang="zh-CN" sz="1000" dirty="0" smtClean="0">
                <a:latin typeface="Calibri" pitchFamily="34" charset="0"/>
                <a:ea typeface="宋体" pitchFamily="2" charset="-122"/>
              </a:rPr>
              <a:t>css</a:t>
            </a:r>
            <a:r>
              <a:rPr lang="zh-CN" altLang="en-US" sz="1000" dirty="0" smtClean="0">
                <a:latin typeface="Calibri" pitchFamily="34" charset="0"/>
                <a:ea typeface="宋体" pitchFamily="2" charset="-122"/>
              </a:rPr>
              <a:t>文件中维护调整当前页面样式</a:t>
            </a:r>
          </a:p>
        </p:txBody>
      </p:sp>
      <p:sp>
        <p:nvSpPr>
          <p:cNvPr id="80" name="Rectangle 55"/>
          <p:cNvSpPr>
            <a:spLocks noChangeArrowheads="1"/>
          </p:cNvSpPr>
          <p:nvPr/>
        </p:nvSpPr>
        <p:spPr bwMode="auto">
          <a:xfrm>
            <a:off x="3516190" y="4022904"/>
            <a:ext cx="1672462" cy="298102"/>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直接预览并调试测试</a:t>
            </a:r>
          </a:p>
        </p:txBody>
      </p:sp>
      <p:cxnSp>
        <p:nvCxnSpPr>
          <p:cNvPr id="81" name="直接箭头连接符 80"/>
          <p:cNvCxnSpPr>
            <a:stCxn id="67" idx="2"/>
            <a:endCxn id="68" idx="0"/>
          </p:cNvCxnSpPr>
          <p:nvPr/>
        </p:nvCxnSpPr>
        <p:spPr>
          <a:xfrm>
            <a:off x="4355977" y="1005576"/>
            <a:ext cx="0"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2" name="直接箭头连接符 81"/>
          <p:cNvCxnSpPr>
            <a:stCxn id="68" idx="2"/>
            <a:endCxn id="69" idx="0"/>
          </p:cNvCxnSpPr>
          <p:nvPr/>
        </p:nvCxnSpPr>
        <p:spPr>
          <a:xfrm flipH="1">
            <a:off x="4347255" y="1545636"/>
            <a:ext cx="8722" cy="2007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3" name="直接箭头连接符 82"/>
          <p:cNvCxnSpPr>
            <a:stCxn id="69" idx="2"/>
            <a:endCxn id="72" idx="0"/>
          </p:cNvCxnSpPr>
          <p:nvPr/>
        </p:nvCxnSpPr>
        <p:spPr>
          <a:xfrm>
            <a:off x="4347255" y="2012452"/>
            <a:ext cx="0" cy="2352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4" name="直接箭头连接符 83"/>
          <p:cNvCxnSpPr>
            <a:stCxn id="69" idx="1"/>
            <a:endCxn id="70" idx="0"/>
          </p:cNvCxnSpPr>
          <p:nvPr/>
        </p:nvCxnSpPr>
        <p:spPr>
          <a:xfrm flipH="1">
            <a:off x="1827216" y="1879419"/>
            <a:ext cx="1952699" cy="36829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5" name="直接箭头连接符 84"/>
          <p:cNvCxnSpPr>
            <a:endCxn id="71" idx="0"/>
          </p:cNvCxnSpPr>
          <p:nvPr/>
        </p:nvCxnSpPr>
        <p:spPr>
          <a:xfrm flipH="1">
            <a:off x="3172011" y="2040240"/>
            <a:ext cx="823925" cy="2074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6" name="直接箭头连接符 85"/>
          <p:cNvCxnSpPr>
            <a:endCxn id="73" idx="0"/>
          </p:cNvCxnSpPr>
          <p:nvPr/>
        </p:nvCxnSpPr>
        <p:spPr>
          <a:xfrm>
            <a:off x="4644008" y="2040240"/>
            <a:ext cx="950898" cy="2074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7" name="直接箭头连接符 86"/>
          <p:cNvCxnSpPr>
            <a:stCxn id="69" idx="3"/>
            <a:endCxn id="74" idx="0"/>
          </p:cNvCxnSpPr>
          <p:nvPr/>
        </p:nvCxnSpPr>
        <p:spPr>
          <a:xfrm>
            <a:off x="4914601" y="1879419"/>
            <a:ext cx="2057311" cy="36829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9" name="直接箭头连接符 88"/>
          <p:cNvCxnSpPr>
            <a:stCxn id="72" idx="2"/>
            <a:endCxn id="76" idx="0"/>
          </p:cNvCxnSpPr>
          <p:nvPr/>
        </p:nvCxnSpPr>
        <p:spPr>
          <a:xfrm>
            <a:off x="4347258" y="2580301"/>
            <a:ext cx="8721" cy="26544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0" name="直接箭头连接符 89"/>
          <p:cNvCxnSpPr>
            <a:stCxn id="76" idx="2"/>
          </p:cNvCxnSpPr>
          <p:nvPr/>
        </p:nvCxnSpPr>
        <p:spPr>
          <a:xfrm flipH="1">
            <a:off x="4349706" y="3111810"/>
            <a:ext cx="6270" cy="3240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1" name="直接箭头连接符 90"/>
          <p:cNvCxnSpPr>
            <a:stCxn id="76" idx="1"/>
            <a:endCxn id="77" idx="0"/>
          </p:cNvCxnSpPr>
          <p:nvPr/>
        </p:nvCxnSpPr>
        <p:spPr>
          <a:xfrm flipH="1">
            <a:off x="1978382" y="2978777"/>
            <a:ext cx="1729522" cy="4788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2" name="直接箭头连接符 91"/>
          <p:cNvCxnSpPr>
            <a:stCxn id="76" idx="3"/>
            <a:endCxn id="79" idx="0"/>
          </p:cNvCxnSpPr>
          <p:nvPr/>
        </p:nvCxnSpPr>
        <p:spPr>
          <a:xfrm>
            <a:off x="5004048" y="2978776"/>
            <a:ext cx="1887030" cy="4570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3" name="直接箭头连接符 92"/>
          <p:cNvCxnSpPr>
            <a:stCxn id="78" idx="2"/>
            <a:endCxn id="80" idx="0"/>
          </p:cNvCxnSpPr>
          <p:nvPr/>
        </p:nvCxnSpPr>
        <p:spPr>
          <a:xfrm>
            <a:off x="4349705" y="3834952"/>
            <a:ext cx="2716" cy="1879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Rectangle 55"/>
          <p:cNvSpPr>
            <a:spLocks noChangeArrowheads="1"/>
          </p:cNvSpPr>
          <p:nvPr/>
        </p:nvSpPr>
        <p:spPr bwMode="auto">
          <a:xfrm>
            <a:off x="3547610" y="4487894"/>
            <a:ext cx="1617303" cy="298102"/>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发布菜单</a:t>
            </a:r>
          </a:p>
        </p:txBody>
      </p:sp>
      <p:cxnSp>
        <p:nvCxnSpPr>
          <p:cNvPr id="31" name="直接箭头连接符 30"/>
          <p:cNvCxnSpPr>
            <a:stCxn id="80" idx="2"/>
            <a:endCxn id="30" idx="0"/>
          </p:cNvCxnSpPr>
          <p:nvPr/>
        </p:nvCxnSpPr>
        <p:spPr>
          <a:xfrm>
            <a:off x="4352421" y="4321006"/>
            <a:ext cx="3841" cy="1668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25747294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1000"/>
                                        <p:tgtEl>
                                          <p:spTgt spid="81"/>
                                        </p:tgtEl>
                                      </p:cBhvr>
                                    </p:animEffect>
                                    <p:anim calcmode="lin" valueType="num">
                                      <p:cBhvr>
                                        <p:cTn id="8" dur="1000" fill="hold"/>
                                        <p:tgtEl>
                                          <p:spTgt spid="81"/>
                                        </p:tgtEl>
                                        <p:attrNameLst>
                                          <p:attrName>ppt_x</p:attrName>
                                        </p:attrNameLst>
                                      </p:cBhvr>
                                      <p:tavLst>
                                        <p:tav tm="0">
                                          <p:val>
                                            <p:strVal val="#ppt_x"/>
                                          </p:val>
                                        </p:tav>
                                        <p:tav tm="100000">
                                          <p:val>
                                            <p:strVal val="#ppt_x"/>
                                          </p:val>
                                        </p:tav>
                                      </p:tavLst>
                                    </p:anim>
                                    <p:anim calcmode="lin" valueType="num">
                                      <p:cBhvr>
                                        <p:cTn id="9" dur="1000" fill="hold"/>
                                        <p:tgtEl>
                                          <p:spTgt spid="8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fade">
                                      <p:cBhvr>
                                        <p:cTn id="12" dur="1000"/>
                                        <p:tgtEl>
                                          <p:spTgt spid="68"/>
                                        </p:tgtEl>
                                      </p:cBhvr>
                                    </p:animEffect>
                                    <p:anim calcmode="lin" valueType="num">
                                      <p:cBhvr>
                                        <p:cTn id="13" dur="1000" fill="hold"/>
                                        <p:tgtEl>
                                          <p:spTgt spid="68"/>
                                        </p:tgtEl>
                                        <p:attrNameLst>
                                          <p:attrName>ppt_x</p:attrName>
                                        </p:attrNameLst>
                                      </p:cBhvr>
                                      <p:tavLst>
                                        <p:tav tm="0">
                                          <p:val>
                                            <p:strVal val="#ppt_x"/>
                                          </p:val>
                                        </p:tav>
                                        <p:tav tm="100000">
                                          <p:val>
                                            <p:strVal val="#ppt_x"/>
                                          </p:val>
                                        </p:tav>
                                      </p:tavLst>
                                    </p:anim>
                                    <p:anim calcmode="lin" valueType="num">
                                      <p:cBhvr>
                                        <p:cTn id="14"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fade">
                                      <p:cBhvr>
                                        <p:cTn id="19" dur="1000"/>
                                        <p:tgtEl>
                                          <p:spTgt spid="82"/>
                                        </p:tgtEl>
                                      </p:cBhvr>
                                    </p:animEffect>
                                    <p:anim calcmode="lin" valueType="num">
                                      <p:cBhvr>
                                        <p:cTn id="20" dur="1000" fill="hold"/>
                                        <p:tgtEl>
                                          <p:spTgt spid="82"/>
                                        </p:tgtEl>
                                        <p:attrNameLst>
                                          <p:attrName>ppt_x</p:attrName>
                                        </p:attrNameLst>
                                      </p:cBhvr>
                                      <p:tavLst>
                                        <p:tav tm="0">
                                          <p:val>
                                            <p:strVal val="#ppt_x"/>
                                          </p:val>
                                        </p:tav>
                                        <p:tav tm="100000">
                                          <p:val>
                                            <p:strVal val="#ppt_x"/>
                                          </p:val>
                                        </p:tav>
                                      </p:tavLst>
                                    </p:anim>
                                    <p:anim calcmode="lin" valueType="num">
                                      <p:cBhvr>
                                        <p:cTn id="21" dur="1000" fill="hold"/>
                                        <p:tgtEl>
                                          <p:spTgt spid="82"/>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fade">
                                      <p:cBhvr>
                                        <p:cTn id="24" dur="1000"/>
                                        <p:tgtEl>
                                          <p:spTgt spid="69"/>
                                        </p:tgtEl>
                                      </p:cBhvr>
                                    </p:animEffect>
                                    <p:anim calcmode="lin" valueType="num">
                                      <p:cBhvr>
                                        <p:cTn id="25" dur="1000" fill="hold"/>
                                        <p:tgtEl>
                                          <p:spTgt spid="69"/>
                                        </p:tgtEl>
                                        <p:attrNameLst>
                                          <p:attrName>ppt_x</p:attrName>
                                        </p:attrNameLst>
                                      </p:cBhvr>
                                      <p:tavLst>
                                        <p:tav tm="0">
                                          <p:val>
                                            <p:strVal val="#ppt_x"/>
                                          </p:val>
                                        </p:tav>
                                        <p:tav tm="100000">
                                          <p:val>
                                            <p:strVal val="#ppt_x"/>
                                          </p:val>
                                        </p:tav>
                                      </p:tavLst>
                                    </p:anim>
                                    <p:anim calcmode="lin" valueType="num">
                                      <p:cBhvr>
                                        <p:cTn id="26"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1000"/>
                                        <p:tgtEl>
                                          <p:spTgt spid="84"/>
                                        </p:tgtEl>
                                      </p:cBhvr>
                                    </p:animEffect>
                                    <p:anim calcmode="lin" valueType="num">
                                      <p:cBhvr>
                                        <p:cTn id="32" dur="1000" fill="hold"/>
                                        <p:tgtEl>
                                          <p:spTgt spid="84"/>
                                        </p:tgtEl>
                                        <p:attrNameLst>
                                          <p:attrName>ppt_x</p:attrName>
                                        </p:attrNameLst>
                                      </p:cBhvr>
                                      <p:tavLst>
                                        <p:tav tm="0">
                                          <p:val>
                                            <p:strVal val="#ppt_x"/>
                                          </p:val>
                                        </p:tav>
                                        <p:tav tm="100000">
                                          <p:val>
                                            <p:strVal val="#ppt_x"/>
                                          </p:val>
                                        </p:tav>
                                      </p:tavLst>
                                    </p:anim>
                                    <p:anim calcmode="lin" valueType="num">
                                      <p:cBhvr>
                                        <p:cTn id="33" dur="1000" fill="hold"/>
                                        <p:tgtEl>
                                          <p:spTgt spid="8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fade">
                                      <p:cBhvr>
                                        <p:cTn id="36" dur="1000"/>
                                        <p:tgtEl>
                                          <p:spTgt spid="70"/>
                                        </p:tgtEl>
                                      </p:cBhvr>
                                    </p:animEffect>
                                    <p:anim calcmode="lin" valueType="num">
                                      <p:cBhvr>
                                        <p:cTn id="37" dur="1000" fill="hold"/>
                                        <p:tgtEl>
                                          <p:spTgt spid="70"/>
                                        </p:tgtEl>
                                        <p:attrNameLst>
                                          <p:attrName>ppt_x</p:attrName>
                                        </p:attrNameLst>
                                      </p:cBhvr>
                                      <p:tavLst>
                                        <p:tav tm="0">
                                          <p:val>
                                            <p:strVal val="#ppt_x"/>
                                          </p:val>
                                        </p:tav>
                                        <p:tav tm="100000">
                                          <p:val>
                                            <p:strVal val="#ppt_x"/>
                                          </p:val>
                                        </p:tav>
                                      </p:tavLst>
                                    </p:anim>
                                    <p:anim calcmode="lin" valueType="num">
                                      <p:cBhvr>
                                        <p:cTn id="38" dur="1000" fill="hold"/>
                                        <p:tgtEl>
                                          <p:spTgt spid="70"/>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fade">
                                      <p:cBhvr>
                                        <p:cTn id="41" dur="1000"/>
                                        <p:tgtEl>
                                          <p:spTgt spid="85"/>
                                        </p:tgtEl>
                                      </p:cBhvr>
                                    </p:animEffect>
                                    <p:anim calcmode="lin" valueType="num">
                                      <p:cBhvr>
                                        <p:cTn id="42" dur="1000" fill="hold"/>
                                        <p:tgtEl>
                                          <p:spTgt spid="85"/>
                                        </p:tgtEl>
                                        <p:attrNameLst>
                                          <p:attrName>ppt_x</p:attrName>
                                        </p:attrNameLst>
                                      </p:cBhvr>
                                      <p:tavLst>
                                        <p:tav tm="0">
                                          <p:val>
                                            <p:strVal val="#ppt_x"/>
                                          </p:val>
                                        </p:tav>
                                        <p:tav tm="100000">
                                          <p:val>
                                            <p:strVal val="#ppt_x"/>
                                          </p:val>
                                        </p:tav>
                                      </p:tavLst>
                                    </p:anim>
                                    <p:anim calcmode="lin" valueType="num">
                                      <p:cBhvr>
                                        <p:cTn id="43" dur="1000" fill="hold"/>
                                        <p:tgtEl>
                                          <p:spTgt spid="8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71"/>
                                        </p:tgtEl>
                                        <p:attrNameLst>
                                          <p:attrName>style.visibility</p:attrName>
                                        </p:attrNameLst>
                                      </p:cBhvr>
                                      <p:to>
                                        <p:strVal val="visible"/>
                                      </p:to>
                                    </p:set>
                                    <p:animEffect transition="in" filter="fade">
                                      <p:cBhvr>
                                        <p:cTn id="46" dur="1000"/>
                                        <p:tgtEl>
                                          <p:spTgt spid="71"/>
                                        </p:tgtEl>
                                      </p:cBhvr>
                                    </p:animEffect>
                                    <p:anim calcmode="lin" valueType="num">
                                      <p:cBhvr>
                                        <p:cTn id="47" dur="1000" fill="hold"/>
                                        <p:tgtEl>
                                          <p:spTgt spid="71"/>
                                        </p:tgtEl>
                                        <p:attrNameLst>
                                          <p:attrName>ppt_x</p:attrName>
                                        </p:attrNameLst>
                                      </p:cBhvr>
                                      <p:tavLst>
                                        <p:tav tm="0">
                                          <p:val>
                                            <p:strVal val="#ppt_x"/>
                                          </p:val>
                                        </p:tav>
                                        <p:tav tm="100000">
                                          <p:val>
                                            <p:strVal val="#ppt_x"/>
                                          </p:val>
                                        </p:tav>
                                      </p:tavLst>
                                    </p:anim>
                                    <p:anim calcmode="lin" valueType="num">
                                      <p:cBhvr>
                                        <p:cTn id="48" dur="1000" fill="hold"/>
                                        <p:tgtEl>
                                          <p:spTgt spid="71"/>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fade">
                                      <p:cBhvr>
                                        <p:cTn id="51" dur="1000"/>
                                        <p:tgtEl>
                                          <p:spTgt spid="72"/>
                                        </p:tgtEl>
                                      </p:cBhvr>
                                    </p:animEffect>
                                    <p:anim calcmode="lin" valueType="num">
                                      <p:cBhvr>
                                        <p:cTn id="52" dur="1000" fill="hold"/>
                                        <p:tgtEl>
                                          <p:spTgt spid="72"/>
                                        </p:tgtEl>
                                        <p:attrNameLst>
                                          <p:attrName>ppt_x</p:attrName>
                                        </p:attrNameLst>
                                      </p:cBhvr>
                                      <p:tavLst>
                                        <p:tav tm="0">
                                          <p:val>
                                            <p:strVal val="#ppt_x"/>
                                          </p:val>
                                        </p:tav>
                                        <p:tav tm="100000">
                                          <p:val>
                                            <p:strVal val="#ppt_x"/>
                                          </p:val>
                                        </p:tav>
                                      </p:tavLst>
                                    </p:anim>
                                    <p:anim calcmode="lin" valueType="num">
                                      <p:cBhvr>
                                        <p:cTn id="53" dur="1000" fill="hold"/>
                                        <p:tgtEl>
                                          <p:spTgt spid="72"/>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83"/>
                                        </p:tgtEl>
                                        <p:attrNameLst>
                                          <p:attrName>style.visibility</p:attrName>
                                        </p:attrNameLst>
                                      </p:cBhvr>
                                      <p:to>
                                        <p:strVal val="visible"/>
                                      </p:to>
                                    </p:set>
                                    <p:animEffect transition="in" filter="fade">
                                      <p:cBhvr>
                                        <p:cTn id="56" dur="1000"/>
                                        <p:tgtEl>
                                          <p:spTgt spid="83"/>
                                        </p:tgtEl>
                                      </p:cBhvr>
                                    </p:animEffect>
                                    <p:anim calcmode="lin" valueType="num">
                                      <p:cBhvr>
                                        <p:cTn id="57" dur="1000" fill="hold"/>
                                        <p:tgtEl>
                                          <p:spTgt spid="83"/>
                                        </p:tgtEl>
                                        <p:attrNameLst>
                                          <p:attrName>ppt_x</p:attrName>
                                        </p:attrNameLst>
                                      </p:cBhvr>
                                      <p:tavLst>
                                        <p:tav tm="0">
                                          <p:val>
                                            <p:strVal val="#ppt_x"/>
                                          </p:val>
                                        </p:tav>
                                        <p:tav tm="100000">
                                          <p:val>
                                            <p:strVal val="#ppt_x"/>
                                          </p:val>
                                        </p:tav>
                                      </p:tavLst>
                                    </p:anim>
                                    <p:anim calcmode="lin" valueType="num">
                                      <p:cBhvr>
                                        <p:cTn id="58" dur="1000" fill="hold"/>
                                        <p:tgtEl>
                                          <p:spTgt spid="83"/>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86"/>
                                        </p:tgtEl>
                                        <p:attrNameLst>
                                          <p:attrName>style.visibility</p:attrName>
                                        </p:attrNameLst>
                                      </p:cBhvr>
                                      <p:to>
                                        <p:strVal val="visible"/>
                                      </p:to>
                                    </p:set>
                                    <p:animEffect transition="in" filter="fade">
                                      <p:cBhvr>
                                        <p:cTn id="61" dur="1000"/>
                                        <p:tgtEl>
                                          <p:spTgt spid="86"/>
                                        </p:tgtEl>
                                      </p:cBhvr>
                                    </p:animEffect>
                                    <p:anim calcmode="lin" valueType="num">
                                      <p:cBhvr>
                                        <p:cTn id="62" dur="1000" fill="hold"/>
                                        <p:tgtEl>
                                          <p:spTgt spid="86"/>
                                        </p:tgtEl>
                                        <p:attrNameLst>
                                          <p:attrName>ppt_x</p:attrName>
                                        </p:attrNameLst>
                                      </p:cBhvr>
                                      <p:tavLst>
                                        <p:tav tm="0">
                                          <p:val>
                                            <p:strVal val="#ppt_x"/>
                                          </p:val>
                                        </p:tav>
                                        <p:tav tm="100000">
                                          <p:val>
                                            <p:strVal val="#ppt_x"/>
                                          </p:val>
                                        </p:tav>
                                      </p:tavLst>
                                    </p:anim>
                                    <p:anim calcmode="lin" valueType="num">
                                      <p:cBhvr>
                                        <p:cTn id="63" dur="1000" fill="hold"/>
                                        <p:tgtEl>
                                          <p:spTgt spid="8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73"/>
                                        </p:tgtEl>
                                        <p:attrNameLst>
                                          <p:attrName>style.visibility</p:attrName>
                                        </p:attrNameLst>
                                      </p:cBhvr>
                                      <p:to>
                                        <p:strVal val="visible"/>
                                      </p:to>
                                    </p:set>
                                    <p:animEffect transition="in" filter="fade">
                                      <p:cBhvr>
                                        <p:cTn id="66" dur="1000"/>
                                        <p:tgtEl>
                                          <p:spTgt spid="73"/>
                                        </p:tgtEl>
                                      </p:cBhvr>
                                    </p:animEffect>
                                    <p:anim calcmode="lin" valueType="num">
                                      <p:cBhvr>
                                        <p:cTn id="67" dur="1000" fill="hold"/>
                                        <p:tgtEl>
                                          <p:spTgt spid="73"/>
                                        </p:tgtEl>
                                        <p:attrNameLst>
                                          <p:attrName>ppt_x</p:attrName>
                                        </p:attrNameLst>
                                      </p:cBhvr>
                                      <p:tavLst>
                                        <p:tav tm="0">
                                          <p:val>
                                            <p:strVal val="#ppt_x"/>
                                          </p:val>
                                        </p:tav>
                                        <p:tav tm="100000">
                                          <p:val>
                                            <p:strVal val="#ppt_x"/>
                                          </p:val>
                                        </p:tav>
                                      </p:tavLst>
                                    </p:anim>
                                    <p:anim calcmode="lin" valueType="num">
                                      <p:cBhvr>
                                        <p:cTn id="68" dur="1000" fill="hold"/>
                                        <p:tgtEl>
                                          <p:spTgt spid="73"/>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87"/>
                                        </p:tgtEl>
                                        <p:attrNameLst>
                                          <p:attrName>style.visibility</p:attrName>
                                        </p:attrNameLst>
                                      </p:cBhvr>
                                      <p:to>
                                        <p:strVal val="visible"/>
                                      </p:to>
                                    </p:set>
                                    <p:animEffect transition="in" filter="fade">
                                      <p:cBhvr>
                                        <p:cTn id="71" dur="1000"/>
                                        <p:tgtEl>
                                          <p:spTgt spid="87"/>
                                        </p:tgtEl>
                                      </p:cBhvr>
                                    </p:animEffect>
                                    <p:anim calcmode="lin" valueType="num">
                                      <p:cBhvr>
                                        <p:cTn id="72" dur="1000" fill="hold"/>
                                        <p:tgtEl>
                                          <p:spTgt spid="87"/>
                                        </p:tgtEl>
                                        <p:attrNameLst>
                                          <p:attrName>ppt_x</p:attrName>
                                        </p:attrNameLst>
                                      </p:cBhvr>
                                      <p:tavLst>
                                        <p:tav tm="0">
                                          <p:val>
                                            <p:strVal val="#ppt_x"/>
                                          </p:val>
                                        </p:tav>
                                        <p:tav tm="100000">
                                          <p:val>
                                            <p:strVal val="#ppt_x"/>
                                          </p:val>
                                        </p:tav>
                                      </p:tavLst>
                                    </p:anim>
                                    <p:anim calcmode="lin" valueType="num">
                                      <p:cBhvr>
                                        <p:cTn id="73" dur="1000" fill="hold"/>
                                        <p:tgtEl>
                                          <p:spTgt spid="87"/>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74"/>
                                        </p:tgtEl>
                                        <p:attrNameLst>
                                          <p:attrName>style.visibility</p:attrName>
                                        </p:attrNameLst>
                                      </p:cBhvr>
                                      <p:to>
                                        <p:strVal val="visible"/>
                                      </p:to>
                                    </p:set>
                                    <p:animEffect transition="in" filter="fade">
                                      <p:cBhvr>
                                        <p:cTn id="76" dur="1000"/>
                                        <p:tgtEl>
                                          <p:spTgt spid="74"/>
                                        </p:tgtEl>
                                      </p:cBhvr>
                                    </p:animEffect>
                                    <p:anim calcmode="lin" valueType="num">
                                      <p:cBhvr>
                                        <p:cTn id="77" dur="1000" fill="hold"/>
                                        <p:tgtEl>
                                          <p:spTgt spid="74"/>
                                        </p:tgtEl>
                                        <p:attrNameLst>
                                          <p:attrName>ppt_x</p:attrName>
                                        </p:attrNameLst>
                                      </p:cBhvr>
                                      <p:tavLst>
                                        <p:tav tm="0">
                                          <p:val>
                                            <p:strVal val="#ppt_x"/>
                                          </p:val>
                                        </p:tav>
                                        <p:tav tm="100000">
                                          <p:val>
                                            <p:strVal val="#ppt_x"/>
                                          </p:val>
                                        </p:tav>
                                      </p:tavLst>
                                    </p:anim>
                                    <p:anim calcmode="lin" valueType="num">
                                      <p:cBhvr>
                                        <p:cTn id="78"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nodeType="clickEffect">
                                  <p:stCondLst>
                                    <p:cond delay="0"/>
                                  </p:stCondLst>
                                  <p:childTnLst>
                                    <p:set>
                                      <p:cBhvr>
                                        <p:cTn id="82" dur="1" fill="hold">
                                          <p:stCondLst>
                                            <p:cond delay="0"/>
                                          </p:stCondLst>
                                        </p:cTn>
                                        <p:tgtEl>
                                          <p:spTgt spid="89"/>
                                        </p:tgtEl>
                                        <p:attrNameLst>
                                          <p:attrName>style.visibility</p:attrName>
                                        </p:attrNameLst>
                                      </p:cBhvr>
                                      <p:to>
                                        <p:strVal val="visible"/>
                                      </p:to>
                                    </p:set>
                                    <p:animEffect transition="in" filter="fade">
                                      <p:cBhvr>
                                        <p:cTn id="83" dur="1000"/>
                                        <p:tgtEl>
                                          <p:spTgt spid="89"/>
                                        </p:tgtEl>
                                      </p:cBhvr>
                                    </p:animEffect>
                                    <p:anim calcmode="lin" valueType="num">
                                      <p:cBhvr>
                                        <p:cTn id="84" dur="1000" fill="hold"/>
                                        <p:tgtEl>
                                          <p:spTgt spid="89"/>
                                        </p:tgtEl>
                                        <p:attrNameLst>
                                          <p:attrName>ppt_x</p:attrName>
                                        </p:attrNameLst>
                                      </p:cBhvr>
                                      <p:tavLst>
                                        <p:tav tm="0">
                                          <p:val>
                                            <p:strVal val="#ppt_x"/>
                                          </p:val>
                                        </p:tav>
                                        <p:tav tm="100000">
                                          <p:val>
                                            <p:strVal val="#ppt_x"/>
                                          </p:val>
                                        </p:tav>
                                      </p:tavLst>
                                    </p:anim>
                                    <p:anim calcmode="lin" valueType="num">
                                      <p:cBhvr>
                                        <p:cTn id="85" dur="1000" fill="hold"/>
                                        <p:tgtEl>
                                          <p:spTgt spid="89"/>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76"/>
                                        </p:tgtEl>
                                        <p:attrNameLst>
                                          <p:attrName>style.visibility</p:attrName>
                                        </p:attrNameLst>
                                      </p:cBhvr>
                                      <p:to>
                                        <p:strVal val="visible"/>
                                      </p:to>
                                    </p:set>
                                    <p:animEffect transition="in" filter="fade">
                                      <p:cBhvr>
                                        <p:cTn id="88" dur="1000"/>
                                        <p:tgtEl>
                                          <p:spTgt spid="76"/>
                                        </p:tgtEl>
                                      </p:cBhvr>
                                    </p:animEffect>
                                    <p:anim calcmode="lin" valueType="num">
                                      <p:cBhvr>
                                        <p:cTn id="89" dur="1000" fill="hold"/>
                                        <p:tgtEl>
                                          <p:spTgt spid="76"/>
                                        </p:tgtEl>
                                        <p:attrNameLst>
                                          <p:attrName>ppt_x</p:attrName>
                                        </p:attrNameLst>
                                      </p:cBhvr>
                                      <p:tavLst>
                                        <p:tav tm="0">
                                          <p:val>
                                            <p:strVal val="#ppt_x"/>
                                          </p:val>
                                        </p:tav>
                                        <p:tav tm="100000">
                                          <p:val>
                                            <p:strVal val="#ppt_x"/>
                                          </p:val>
                                        </p:tav>
                                      </p:tavLst>
                                    </p:anim>
                                    <p:anim calcmode="lin" valueType="num">
                                      <p:cBhvr>
                                        <p:cTn id="90" dur="1000" fill="hold"/>
                                        <p:tgtEl>
                                          <p:spTgt spid="76"/>
                                        </p:tgtEl>
                                        <p:attrNameLst>
                                          <p:attrName>ppt_y</p:attrName>
                                        </p:attrNameLst>
                                      </p:cBhvr>
                                      <p:tavLst>
                                        <p:tav tm="0">
                                          <p:val>
                                            <p:strVal val="#ppt_y+.1"/>
                                          </p:val>
                                        </p:tav>
                                        <p:tav tm="100000">
                                          <p:val>
                                            <p:strVal val="#ppt_y"/>
                                          </p:val>
                                        </p:tav>
                                      </p:tavLst>
                                    </p:anim>
                                  </p:childTnLst>
                                </p:cTn>
                              </p:par>
                              <p:par>
                                <p:cTn id="91" presetID="42" presetClass="entr" presetSubtype="0" fill="hold" nodeType="withEffect">
                                  <p:stCondLst>
                                    <p:cond delay="0"/>
                                  </p:stCondLst>
                                  <p:childTnLst>
                                    <p:set>
                                      <p:cBhvr>
                                        <p:cTn id="92" dur="1" fill="hold">
                                          <p:stCondLst>
                                            <p:cond delay="0"/>
                                          </p:stCondLst>
                                        </p:cTn>
                                        <p:tgtEl>
                                          <p:spTgt spid="91"/>
                                        </p:tgtEl>
                                        <p:attrNameLst>
                                          <p:attrName>style.visibility</p:attrName>
                                        </p:attrNameLst>
                                      </p:cBhvr>
                                      <p:to>
                                        <p:strVal val="visible"/>
                                      </p:to>
                                    </p:set>
                                    <p:animEffect transition="in" filter="fade">
                                      <p:cBhvr>
                                        <p:cTn id="93" dur="1000"/>
                                        <p:tgtEl>
                                          <p:spTgt spid="91"/>
                                        </p:tgtEl>
                                      </p:cBhvr>
                                    </p:animEffect>
                                    <p:anim calcmode="lin" valueType="num">
                                      <p:cBhvr>
                                        <p:cTn id="94" dur="1000" fill="hold"/>
                                        <p:tgtEl>
                                          <p:spTgt spid="91"/>
                                        </p:tgtEl>
                                        <p:attrNameLst>
                                          <p:attrName>ppt_x</p:attrName>
                                        </p:attrNameLst>
                                      </p:cBhvr>
                                      <p:tavLst>
                                        <p:tav tm="0">
                                          <p:val>
                                            <p:strVal val="#ppt_x"/>
                                          </p:val>
                                        </p:tav>
                                        <p:tav tm="100000">
                                          <p:val>
                                            <p:strVal val="#ppt_x"/>
                                          </p:val>
                                        </p:tav>
                                      </p:tavLst>
                                    </p:anim>
                                    <p:anim calcmode="lin" valueType="num">
                                      <p:cBhvr>
                                        <p:cTn id="95" dur="1000" fill="hold"/>
                                        <p:tgtEl>
                                          <p:spTgt spid="91"/>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77"/>
                                        </p:tgtEl>
                                        <p:attrNameLst>
                                          <p:attrName>style.visibility</p:attrName>
                                        </p:attrNameLst>
                                      </p:cBhvr>
                                      <p:to>
                                        <p:strVal val="visible"/>
                                      </p:to>
                                    </p:set>
                                    <p:animEffect transition="in" filter="fade">
                                      <p:cBhvr>
                                        <p:cTn id="98" dur="1000"/>
                                        <p:tgtEl>
                                          <p:spTgt spid="77"/>
                                        </p:tgtEl>
                                      </p:cBhvr>
                                    </p:animEffect>
                                    <p:anim calcmode="lin" valueType="num">
                                      <p:cBhvr>
                                        <p:cTn id="99" dur="1000" fill="hold"/>
                                        <p:tgtEl>
                                          <p:spTgt spid="77"/>
                                        </p:tgtEl>
                                        <p:attrNameLst>
                                          <p:attrName>ppt_x</p:attrName>
                                        </p:attrNameLst>
                                      </p:cBhvr>
                                      <p:tavLst>
                                        <p:tav tm="0">
                                          <p:val>
                                            <p:strVal val="#ppt_x"/>
                                          </p:val>
                                        </p:tav>
                                        <p:tav tm="100000">
                                          <p:val>
                                            <p:strVal val="#ppt_x"/>
                                          </p:val>
                                        </p:tav>
                                      </p:tavLst>
                                    </p:anim>
                                    <p:anim calcmode="lin" valueType="num">
                                      <p:cBhvr>
                                        <p:cTn id="100" dur="1000" fill="hold"/>
                                        <p:tgtEl>
                                          <p:spTgt spid="77"/>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78"/>
                                        </p:tgtEl>
                                        <p:attrNameLst>
                                          <p:attrName>style.visibility</p:attrName>
                                        </p:attrNameLst>
                                      </p:cBhvr>
                                      <p:to>
                                        <p:strVal val="visible"/>
                                      </p:to>
                                    </p:set>
                                    <p:animEffect transition="in" filter="fade">
                                      <p:cBhvr>
                                        <p:cTn id="103" dur="1000"/>
                                        <p:tgtEl>
                                          <p:spTgt spid="78"/>
                                        </p:tgtEl>
                                      </p:cBhvr>
                                    </p:animEffect>
                                    <p:anim calcmode="lin" valueType="num">
                                      <p:cBhvr>
                                        <p:cTn id="104" dur="1000" fill="hold"/>
                                        <p:tgtEl>
                                          <p:spTgt spid="78"/>
                                        </p:tgtEl>
                                        <p:attrNameLst>
                                          <p:attrName>ppt_x</p:attrName>
                                        </p:attrNameLst>
                                      </p:cBhvr>
                                      <p:tavLst>
                                        <p:tav tm="0">
                                          <p:val>
                                            <p:strVal val="#ppt_x"/>
                                          </p:val>
                                        </p:tav>
                                        <p:tav tm="100000">
                                          <p:val>
                                            <p:strVal val="#ppt_x"/>
                                          </p:val>
                                        </p:tav>
                                      </p:tavLst>
                                    </p:anim>
                                    <p:anim calcmode="lin" valueType="num">
                                      <p:cBhvr>
                                        <p:cTn id="105" dur="1000" fill="hold"/>
                                        <p:tgtEl>
                                          <p:spTgt spid="78"/>
                                        </p:tgtEl>
                                        <p:attrNameLst>
                                          <p:attrName>ppt_y</p:attrName>
                                        </p:attrNameLst>
                                      </p:cBhvr>
                                      <p:tavLst>
                                        <p:tav tm="0">
                                          <p:val>
                                            <p:strVal val="#ppt_y+.1"/>
                                          </p:val>
                                        </p:tav>
                                        <p:tav tm="100000">
                                          <p:val>
                                            <p:strVal val="#ppt_y"/>
                                          </p:val>
                                        </p:tav>
                                      </p:tavLst>
                                    </p:anim>
                                  </p:childTnLst>
                                </p:cTn>
                              </p:par>
                              <p:par>
                                <p:cTn id="106" presetID="42" presetClass="entr" presetSubtype="0" fill="hold" nodeType="withEffect">
                                  <p:stCondLst>
                                    <p:cond delay="0"/>
                                  </p:stCondLst>
                                  <p:childTnLst>
                                    <p:set>
                                      <p:cBhvr>
                                        <p:cTn id="107" dur="1" fill="hold">
                                          <p:stCondLst>
                                            <p:cond delay="0"/>
                                          </p:stCondLst>
                                        </p:cTn>
                                        <p:tgtEl>
                                          <p:spTgt spid="90"/>
                                        </p:tgtEl>
                                        <p:attrNameLst>
                                          <p:attrName>style.visibility</p:attrName>
                                        </p:attrNameLst>
                                      </p:cBhvr>
                                      <p:to>
                                        <p:strVal val="visible"/>
                                      </p:to>
                                    </p:set>
                                    <p:animEffect transition="in" filter="fade">
                                      <p:cBhvr>
                                        <p:cTn id="108" dur="1000"/>
                                        <p:tgtEl>
                                          <p:spTgt spid="90"/>
                                        </p:tgtEl>
                                      </p:cBhvr>
                                    </p:animEffect>
                                    <p:anim calcmode="lin" valueType="num">
                                      <p:cBhvr>
                                        <p:cTn id="109" dur="1000" fill="hold"/>
                                        <p:tgtEl>
                                          <p:spTgt spid="90"/>
                                        </p:tgtEl>
                                        <p:attrNameLst>
                                          <p:attrName>ppt_x</p:attrName>
                                        </p:attrNameLst>
                                      </p:cBhvr>
                                      <p:tavLst>
                                        <p:tav tm="0">
                                          <p:val>
                                            <p:strVal val="#ppt_x"/>
                                          </p:val>
                                        </p:tav>
                                        <p:tav tm="100000">
                                          <p:val>
                                            <p:strVal val="#ppt_x"/>
                                          </p:val>
                                        </p:tav>
                                      </p:tavLst>
                                    </p:anim>
                                    <p:anim calcmode="lin" valueType="num">
                                      <p:cBhvr>
                                        <p:cTn id="110" dur="1000" fill="hold"/>
                                        <p:tgtEl>
                                          <p:spTgt spid="90"/>
                                        </p:tgtEl>
                                        <p:attrNameLst>
                                          <p:attrName>ppt_y</p:attrName>
                                        </p:attrNameLst>
                                      </p:cBhvr>
                                      <p:tavLst>
                                        <p:tav tm="0">
                                          <p:val>
                                            <p:strVal val="#ppt_y+.1"/>
                                          </p:val>
                                        </p:tav>
                                        <p:tav tm="100000">
                                          <p:val>
                                            <p:strVal val="#ppt_y"/>
                                          </p:val>
                                        </p:tav>
                                      </p:tavLst>
                                    </p:anim>
                                  </p:childTnLst>
                                </p:cTn>
                              </p:par>
                              <p:par>
                                <p:cTn id="111" presetID="42" presetClass="entr" presetSubtype="0" fill="hold" nodeType="withEffect">
                                  <p:stCondLst>
                                    <p:cond delay="0"/>
                                  </p:stCondLst>
                                  <p:childTnLst>
                                    <p:set>
                                      <p:cBhvr>
                                        <p:cTn id="112" dur="1" fill="hold">
                                          <p:stCondLst>
                                            <p:cond delay="0"/>
                                          </p:stCondLst>
                                        </p:cTn>
                                        <p:tgtEl>
                                          <p:spTgt spid="92"/>
                                        </p:tgtEl>
                                        <p:attrNameLst>
                                          <p:attrName>style.visibility</p:attrName>
                                        </p:attrNameLst>
                                      </p:cBhvr>
                                      <p:to>
                                        <p:strVal val="visible"/>
                                      </p:to>
                                    </p:set>
                                    <p:animEffect transition="in" filter="fade">
                                      <p:cBhvr>
                                        <p:cTn id="113" dur="1000"/>
                                        <p:tgtEl>
                                          <p:spTgt spid="92"/>
                                        </p:tgtEl>
                                      </p:cBhvr>
                                    </p:animEffect>
                                    <p:anim calcmode="lin" valueType="num">
                                      <p:cBhvr>
                                        <p:cTn id="114" dur="1000" fill="hold"/>
                                        <p:tgtEl>
                                          <p:spTgt spid="92"/>
                                        </p:tgtEl>
                                        <p:attrNameLst>
                                          <p:attrName>ppt_x</p:attrName>
                                        </p:attrNameLst>
                                      </p:cBhvr>
                                      <p:tavLst>
                                        <p:tav tm="0">
                                          <p:val>
                                            <p:strVal val="#ppt_x"/>
                                          </p:val>
                                        </p:tav>
                                        <p:tav tm="100000">
                                          <p:val>
                                            <p:strVal val="#ppt_x"/>
                                          </p:val>
                                        </p:tav>
                                      </p:tavLst>
                                    </p:anim>
                                    <p:anim calcmode="lin" valueType="num">
                                      <p:cBhvr>
                                        <p:cTn id="115" dur="1000" fill="hold"/>
                                        <p:tgtEl>
                                          <p:spTgt spid="92"/>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79"/>
                                        </p:tgtEl>
                                        <p:attrNameLst>
                                          <p:attrName>style.visibility</p:attrName>
                                        </p:attrNameLst>
                                      </p:cBhvr>
                                      <p:to>
                                        <p:strVal val="visible"/>
                                      </p:to>
                                    </p:set>
                                    <p:animEffect transition="in" filter="fade">
                                      <p:cBhvr>
                                        <p:cTn id="118" dur="1000"/>
                                        <p:tgtEl>
                                          <p:spTgt spid="79"/>
                                        </p:tgtEl>
                                      </p:cBhvr>
                                    </p:animEffect>
                                    <p:anim calcmode="lin" valueType="num">
                                      <p:cBhvr>
                                        <p:cTn id="119" dur="1000" fill="hold"/>
                                        <p:tgtEl>
                                          <p:spTgt spid="79"/>
                                        </p:tgtEl>
                                        <p:attrNameLst>
                                          <p:attrName>ppt_x</p:attrName>
                                        </p:attrNameLst>
                                      </p:cBhvr>
                                      <p:tavLst>
                                        <p:tav tm="0">
                                          <p:val>
                                            <p:strVal val="#ppt_x"/>
                                          </p:val>
                                        </p:tav>
                                        <p:tav tm="100000">
                                          <p:val>
                                            <p:strVal val="#ppt_x"/>
                                          </p:val>
                                        </p:tav>
                                      </p:tavLst>
                                    </p:anim>
                                    <p:anim calcmode="lin" valueType="num">
                                      <p:cBhvr>
                                        <p:cTn id="120"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42" presetClass="entr" presetSubtype="0" fill="hold" nodeType="clickEffect">
                                  <p:stCondLst>
                                    <p:cond delay="0"/>
                                  </p:stCondLst>
                                  <p:childTnLst>
                                    <p:set>
                                      <p:cBhvr>
                                        <p:cTn id="124" dur="1" fill="hold">
                                          <p:stCondLst>
                                            <p:cond delay="0"/>
                                          </p:stCondLst>
                                        </p:cTn>
                                        <p:tgtEl>
                                          <p:spTgt spid="93"/>
                                        </p:tgtEl>
                                        <p:attrNameLst>
                                          <p:attrName>style.visibility</p:attrName>
                                        </p:attrNameLst>
                                      </p:cBhvr>
                                      <p:to>
                                        <p:strVal val="visible"/>
                                      </p:to>
                                    </p:set>
                                    <p:animEffect transition="in" filter="fade">
                                      <p:cBhvr>
                                        <p:cTn id="125" dur="1000"/>
                                        <p:tgtEl>
                                          <p:spTgt spid="93"/>
                                        </p:tgtEl>
                                      </p:cBhvr>
                                    </p:animEffect>
                                    <p:anim calcmode="lin" valueType="num">
                                      <p:cBhvr>
                                        <p:cTn id="126" dur="1000" fill="hold"/>
                                        <p:tgtEl>
                                          <p:spTgt spid="93"/>
                                        </p:tgtEl>
                                        <p:attrNameLst>
                                          <p:attrName>ppt_x</p:attrName>
                                        </p:attrNameLst>
                                      </p:cBhvr>
                                      <p:tavLst>
                                        <p:tav tm="0">
                                          <p:val>
                                            <p:strVal val="#ppt_x"/>
                                          </p:val>
                                        </p:tav>
                                        <p:tav tm="100000">
                                          <p:val>
                                            <p:strVal val="#ppt_x"/>
                                          </p:val>
                                        </p:tav>
                                      </p:tavLst>
                                    </p:anim>
                                    <p:anim calcmode="lin" valueType="num">
                                      <p:cBhvr>
                                        <p:cTn id="127" dur="1000" fill="hold"/>
                                        <p:tgtEl>
                                          <p:spTgt spid="93"/>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80"/>
                                        </p:tgtEl>
                                        <p:attrNameLst>
                                          <p:attrName>style.visibility</p:attrName>
                                        </p:attrNameLst>
                                      </p:cBhvr>
                                      <p:to>
                                        <p:strVal val="visible"/>
                                      </p:to>
                                    </p:set>
                                    <p:animEffect transition="in" filter="fade">
                                      <p:cBhvr>
                                        <p:cTn id="130" dur="1000"/>
                                        <p:tgtEl>
                                          <p:spTgt spid="80"/>
                                        </p:tgtEl>
                                      </p:cBhvr>
                                    </p:animEffect>
                                    <p:anim calcmode="lin" valueType="num">
                                      <p:cBhvr>
                                        <p:cTn id="131" dur="1000" fill="hold"/>
                                        <p:tgtEl>
                                          <p:spTgt spid="80"/>
                                        </p:tgtEl>
                                        <p:attrNameLst>
                                          <p:attrName>ppt_x</p:attrName>
                                        </p:attrNameLst>
                                      </p:cBhvr>
                                      <p:tavLst>
                                        <p:tav tm="0">
                                          <p:val>
                                            <p:strVal val="#ppt_x"/>
                                          </p:val>
                                        </p:tav>
                                        <p:tav tm="100000">
                                          <p:val>
                                            <p:strVal val="#ppt_x"/>
                                          </p:val>
                                        </p:tav>
                                      </p:tavLst>
                                    </p:anim>
                                    <p:anim calcmode="lin" valueType="num">
                                      <p:cBhvr>
                                        <p:cTn id="132" dur="1000" fill="hold"/>
                                        <p:tgtEl>
                                          <p:spTgt spid="80"/>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30"/>
                                        </p:tgtEl>
                                        <p:attrNameLst>
                                          <p:attrName>style.visibility</p:attrName>
                                        </p:attrNameLst>
                                      </p:cBhvr>
                                      <p:to>
                                        <p:strVal val="visible"/>
                                      </p:to>
                                    </p:set>
                                    <p:animEffect transition="in" filter="fade">
                                      <p:cBhvr>
                                        <p:cTn id="135" dur="1000"/>
                                        <p:tgtEl>
                                          <p:spTgt spid="30"/>
                                        </p:tgtEl>
                                      </p:cBhvr>
                                    </p:animEffect>
                                    <p:anim calcmode="lin" valueType="num">
                                      <p:cBhvr>
                                        <p:cTn id="136" dur="1000" fill="hold"/>
                                        <p:tgtEl>
                                          <p:spTgt spid="30"/>
                                        </p:tgtEl>
                                        <p:attrNameLst>
                                          <p:attrName>ppt_x</p:attrName>
                                        </p:attrNameLst>
                                      </p:cBhvr>
                                      <p:tavLst>
                                        <p:tav tm="0">
                                          <p:val>
                                            <p:strVal val="#ppt_x"/>
                                          </p:val>
                                        </p:tav>
                                        <p:tav tm="100000">
                                          <p:val>
                                            <p:strVal val="#ppt_x"/>
                                          </p:val>
                                        </p:tav>
                                      </p:tavLst>
                                    </p:anim>
                                    <p:anim calcmode="lin" valueType="num">
                                      <p:cBhvr>
                                        <p:cTn id="137" dur="1000" fill="hold"/>
                                        <p:tgtEl>
                                          <p:spTgt spid="30"/>
                                        </p:tgtEl>
                                        <p:attrNameLst>
                                          <p:attrName>ppt_y</p:attrName>
                                        </p:attrNameLst>
                                      </p:cBhvr>
                                      <p:tavLst>
                                        <p:tav tm="0">
                                          <p:val>
                                            <p:strVal val="#ppt_y+.1"/>
                                          </p:val>
                                        </p:tav>
                                        <p:tav tm="100000">
                                          <p:val>
                                            <p:strVal val="#ppt_y"/>
                                          </p:val>
                                        </p:tav>
                                      </p:tavLst>
                                    </p:anim>
                                  </p:childTnLst>
                                </p:cTn>
                              </p:par>
                              <p:par>
                                <p:cTn id="138" presetID="42" presetClass="entr" presetSubtype="0" fill="hold" nodeType="withEffect">
                                  <p:stCondLst>
                                    <p:cond delay="0"/>
                                  </p:stCondLst>
                                  <p:childTnLst>
                                    <p:set>
                                      <p:cBhvr>
                                        <p:cTn id="139" dur="1" fill="hold">
                                          <p:stCondLst>
                                            <p:cond delay="0"/>
                                          </p:stCondLst>
                                        </p:cTn>
                                        <p:tgtEl>
                                          <p:spTgt spid="31"/>
                                        </p:tgtEl>
                                        <p:attrNameLst>
                                          <p:attrName>style.visibility</p:attrName>
                                        </p:attrNameLst>
                                      </p:cBhvr>
                                      <p:to>
                                        <p:strVal val="visible"/>
                                      </p:to>
                                    </p:set>
                                    <p:animEffect transition="in" filter="fade">
                                      <p:cBhvr>
                                        <p:cTn id="140" dur="1000"/>
                                        <p:tgtEl>
                                          <p:spTgt spid="31"/>
                                        </p:tgtEl>
                                      </p:cBhvr>
                                    </p:animEffect>
                                    <p:anim calcmode="lin" valueType="num">
                                      <p:cBhvr>
                                        <p:cTn id="141" dur="1000" fill="hold"/>
                                        <p:tgtEl>
                                          <p:spTgt spid="31"/>
                                        </p:tgtEl>
                                        <p:attrNameLst>
                                          <p:attrName>ppt_x</p:attrName>
                                        </p:attrNameLst>
                                      </p:cBhvr>
                                      <p:tavLst>
                                        <p:tav tm="0">
                                          <p:val>
                                            <p:strVal val="#ppt_x"/>
                                          </p:val>
                                        </p:tav>
                                        <p:tav tm="100000">
                                          <p:val>
                                            <p:strVal val="#ppt_x"/>
                                          </p:val>
                                        </p:tav>
                                      </p:tavLst>
                                    </p:anim>
                                    <p:anim calcmode="lin" valueType="num">
                                      <p:cBhvr>
                                        <p:cTn id="142"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animBg="1"/>
      <p:bldP spid="70" grpId="0" animBg="1"/>
      <p:bldP spid="71" grpId="0" animBg="1"/>
      <p:bldP spid="72" grpId="0" animBg="1"/>
      <p:bldP spid="73" grpId="0" animBg="1"/>
      <p:bldP spid="74" grpId="0" animBg="1"/>
      <p:bldP spid="76" grpId="0" animBg="1"/>
      <p:bldP spid="77" grpId="0" animBg="1"/>
      <p:bldP spid="78" grpId="0" animBg="1"/>
      <p:bldP spid="79" grpId="0" animBg="1"/>
      <p:bldP spid="80" grpId="0" animBg="1"/>
      <p:bldP spid="3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管理页面介绍</a:t>
            </a:r>
            <a:endParaRPr lang="zh-CN" altLang="en-US" dirty="0"/>
          </a:p>
        </p:txBody>
      </p:sp>
      <p:pic>
        <p:nvPicPr>
          <p:cNvPr id="3" name="图片 2"/>
          <p:cNvPicPr>
            <a:picLocks noChangeAspect="1"/>
          </p:cNvPicPr>
          <p:nvPr/>
        </p:nvPicPr>
        <p:blipFill>
          <a:blip r:embed="rId4"/>
          <a:stretch>
            <a:fillRect/>
          </a:stretch>
        </p:blipFill>
        <p:spPr>
          <a:xfrm>
            <a:off x="1" y="915566"/>
            <a:ext cx="9143998" cy="2420888"/>
          </a:xfrm>
          <a:prstGeom prst="rect">
            <a:avLst/>
          </a:prstGeom>
        </p:spPr>
      </p:pic>
    </p:spTree>
    <p:extLst>
      <p:ext uri="{BB962C8B-B14F-4D97-AF65-F5344CB8AC3E}">
        <p14:creationId xmlns="" xmlns:p14="http://schemas.microsoft.com/office/powerpoint/2010/main" val="46438248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创建业务单元</a:t>
            </a:r>
            <a:endParaRPr lang="zh-CN" altLang="en-US" dirty="0"/>
          </a:p>
        </p:txBody>
      </p:sp>
      <p:pic>
        <p:nvPicPr>
          <p:cNvPr id="3" name="图片 2"/>
          <p:cNvPicPr>
            <a:picLocks noChangeAspect="1"/>
          </p:cNvPicPr>
          <p:nvPr/>
        </p:nvPicPr>
        <p:blipFill>
          <a:blip r:embed="rId4"/>
          <a:stretch>
            <a:fillRect/>
          </a:stretch>
        </p:blipFill>
        <p:spPr>
          <a:xfrm>
            <a:off x="943428" y="627534"/>
            <a:ext cx="7257143" cy="2542857"/>
          </a:xfrm>
          <a:prstGeom prst="rect">
            <a:avLst/>
          </a:prstGeom>
        </p:spPr>
      </p:pic>
      <p:pic>
        <p:nvPicPr>
          <p:cNvPr id="5" name="图片 4"/>
          <p:cNvPicPr>
            <a:picLocks noChangeAspect="1"/>
          </p:cNvPicPr>
          <p:nvPr/>
        </p:nvPicPr>
        <p:blipFill>
          <a:blip r:embed="rId5"/>
          <a:stretch>
            <a:fillRect/>
          </a:stretch>
        </p:blipFill>
        <p:spPr>
          <a:xfrm>
            <a:off x="35496" y="578148"/>
            <a:ext cx="6480720" cy="4225850"/>
          </a:xfrm>
          <a:prstGeom prst="rect">
            <a:avLst/>
          </a:prstGeom>
        </p:spPr>
      </p:pic>
      <p:pic>
        <p:nvPicPr>
          <p:cNvPr id="8" name="图片 7"/>
          <p:cNvPicPr>
            <a:picLocks noChangeAspect="1"/>
          </p:cNvPicPr>
          <p:nvPr/>
        </p:nvPicPr>
        <p:blipFill>
          <a:blip r:embed="rId6"/>
          <a:stretch>
            <a:fillRect/>
          </a:stretch>
        </p:blipFill>
        <p:spPr>
          <a:xfrm>
            <a:off x="827584" y="578148"/>
            <a:ext cx="6536302" cy="4231786"/>
          </a:xfrm>
          <a:prstGeom prst="rect">
            <a:avLst/>
          </a:prstGeom>
        </p:spPr>
      </p:pic>
      <p:pic>
        <p:nvPicPr>
          <p:cNvPr id="9" name="图片 8"/>
          <p:cNvPicPr>
            <a:picLocks noChangeAspect="1"/>
          </p:cNvPicPr>
          <p:nvPr/>
        </p:nvPicPr>
        <p:blipFill>
          <a:blip r:embed="rId7"/>
          <a:stretch>
            <a:fillRect/>
          </a:stretch>
        </p:blipFill>
        <p:spPr>
          <a:xfrm>
            <a:off x="1619672" y="603044"/>
            <a:ext cx="6478184" cy="4200954"/>
          </a:xfrm>
          <a:prstGeom prst="rect">
            <a:avLst/>
          </a:prstGeom>
        </p:spPr>
      </p:pic>
      <p:pic>
        <p:nvPicPr>
          <p:cNvPr id="10" name="图片 9"/>
          <p:cNvPicPr>
            <a:picLocks noChangeAspect="1"/>
          </p:cNvPicPr>
          <p:nvPr/>
        </p:nvPicPr>
        <p:blipFill>
          <a:blip r:embed="rId8"/>
          <a:stretch>
            <a:fillRect/>
          </a:stretch>
        </p:blipFill>
        <p:spPr>
          <a:xfrm>
            <a:off x="2411760" y="577056"/>
            <a:ext cx="6484608" cy="4226942"/>
          </a:xfrm>
          <a:prstGeom prst="rect">
            <a:avLst/>
          </a:prstGeom>
        </p:spPr>
      </p:pic>
      <p:pic>
        <p:nvPicPr>
          <p:cNvPr id="11" name="图片 10"/>
          <p:cNvPicPr>
            <a:picLocks noChangeAspect="1"/>
          </p:cNvPicPr>
          <p:nvPr/>
        </p:nvPicPr>
        <p:blipFill>
          <a:blip r:embed="rId9"/>
          <a:stretch>
            <a:fillRect/>
          </a:stretch>
        </p:blipFill>
        <p:spPr>
          <a:xfrm>
            <a:off x="429143" y="1228893"/>
            <a:ext cx="8285714" cy="2685714"/>
          </a:xfrm>
          <a:prstGeom prst="rect">
            <a:avLst/>
          </a:prstGeom>
        </p:spPr>
      </p:pic>
    </p:spTree>
    <p:extLst>
      <p:ext uri="{BB962C8B-B14F-4D97-AF65-F5344CB8AC3E}">
        <p14:creationId xmlns="" xmlns:p14="http://schemas.microsoft.com/office/powerpoint/2010/main" val="1392225784"/>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内容占位符 1"/>
          <p:cNvSpPr>
            <a:spLocks noGrp="1"/>
          </p:cNvSpPr>
          <p:nvPr>
            <p:ph idx="1"/>
          </p:nvPr>
        </p:nvSpPr>
        <p:spPr>
          <a:xfrm>
            <a:off x="2267744" y="915566"/>
            <a:ext cx="6480720" cy="3168352"/>
          </a:xfrm>
          <a:ln>
            <a:solidFill>
              <a:srgbClr val="00B0F0"/>
            </a:solidFill>
          </a:ln>
        </p:spPr>
        <p:txBody>
          <a:bodyPr anchor="ctr" anchorCtr="0">
            <a:noAutofit/>
          </a:bodyPr>
          <a:lstStyle/>
          <a:p>
            <a:pPr marL="628650" indent="-447675">
              <a:lnSpc>
                <a:spcPct val="130000"/>
              </a:lnSpc>
              <a:spcBef>
                <a:spcPts val="600"/>
              </a:spcBef>
              <a:buClr>
                <a:srgbClr val="28B0EE"/>
              </a:buClr>
              <a:defRPr/>
            </a:pPr>
            <a:r>
              <a:rPr lang="zh-CN" altLang="en-US" sz="2400" b="1" dirty="0" smtClean="0">
                <a:solidFill>
                  <a:srgbClr val="00B0F0"/>
                </a:solidFill>
                <a:latin typeface="微软雅黑" pitchFamily="34" charset="-122"/>
                <a:ea typeface="微软雅黑" pitchFamily="34" charset="-122"/>
              </a:rPr>
              <a:t>培训目标</a:t>
            </a:r>
            <a:endParaRPr lang="en-US" altLang="zh-CN" sz="24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zh-CN" altLang="en-US" sz="2400" b="1" dirty="0" smtClean="0">
                <a:solidFill>
                  <a:srgbClr val="00B0F0"/>
                </a:solidFill>
                <a:latin typeface="微软雅黑" pitchFamily="34" charset="-122"/>
                <a:ea typeface="微软雅黑" pitchFamily="34" charset="-122"/>
              </a:rPr>
              <a:t>开发环境</a:t>
            </a:r>
            <a:r>
              <a:rPr lang="zh-CN" altLang="en-US" sz="2400" b="1" dirty="0">
                <a:solidFill>
                  <a:srgbClr val="00B0F0"/>
                </a:solidFill>
                <a:latin typeface="微软雅黑" pitchFamily="34" charset="-122"/>
                <a:ea typeface="微软雅黑" pitchFamily="34" charset="-122"/>
              </a:rPr>
              <a:t>准备及配置</a:t>
            </a:r>
            <a:endParaRPr lang="en-US" altLang="zh-CN" sz="2400" b="1" dirty="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en-US" altLang="zh-CN" sz="2400" b="1" dirty="0" smtClean="0">
                <a:solidFill>
                  <a:srgbClr val="00B0F0"/>
                </a:solidFill>
                <a:latin typeface="微软雅黑" pitchFamily="34" charset="-122"/>
                <a:ea typeface="微软雅黑" pitchFamily="34" charset="-122"/>
              </a:rPr>
              <a:t>WEB</a:t>
            </a:r>
            <a:r>
              <a:rPr lang="zh-CN" altLang="en-US" sz="2400" b="1" dirty="0" smtClean="0">
                <a:solidFill>
                  <a:srgbClr val="00B0F0"/>
                </a:solidFill>
                <a:latin typeface="微软雅黑" pitchFamily="34" charset="-122"/>
                <a:ea typeface="微软雅黑" pitchFamily="34" charset="-122"/>
              </a:rPr>
              <a:t>平台介绍</a:t>
            </a:r>
            <a:endParaRPr lang="en-US" altLang="zh-CN" sz="24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en-US" altLang="zh-CN" sz="2400" b="1" dirty="0" smtClean="0">
                <a:solidFill>
                  <a:srgbClr val="00B0F0"/>
                </a:solidFill>
                <a:latin typeface="微软雅黑" pitchFamily="34" charset="-122"/>
                <a:ea typeface="微软雅黑" pitchFamily="34" charset="-122"/>
              </a:rPr>
              <a:t>WEB</a:t>
            </a:r>
            <a:r>
              <a:rPr lang="zh-CN" altLang="en-US" sz="2400" b="1" dirty="0" smtClean="0">
                <a:solidFill>
                  <a:srgbClr val="00B0F0"/>
                </a:solidFill>
                <a:latin typeface="微软雅黑" pitchFamily="34" charset="-122"/>
                <a:ea typeface="微软雅黑" pitchFamily="34" charset="-122"/>
              </a:rPr>
              <a:t>平台二次开发</a:t>
            </a:r>
            <a:endParaRPr lang="en-US" altLang="zh-CN" sz="24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en-US" altLang="zh-CN" sz="2400" b="1" dirty="0" smtClean="0">
                <a:solidFill>
                  <a:srgbClr val="00B0F0"/>
                </a:solidFill>
                <a:latin typeface="微软雅黑" pitchFamily="34" charset="-122"/>
                <a:ea typeface="微软雅黑" pitchFamily="34" charset="-122"/>
              </a:rPr>
              <a:t>WEB</a:t>
            </a:r>
            <a:r>
              <a:rPr lang="zh-CN" altLang="en-US" sz="2400" b="1" dirty="0" smtClean="0">
                <a:solidFill>
                  <a:srgbClr val="00B0F0"/>
                </a:solidFill>
                <a:latin typeface="微软雅黑" pitchFamily="34" charset="-122"/>
                <a:ea typeface="微软雅黑" pitchFamily="34" charset="-122"/>
              </a:rPr>
              <a:t>平台方案部署</a:t>
            </a:r>
            <a:endParaRPr lang="en-US" altLang="zh-CN" sz="24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zh-CN" altLang="en-US" sz="2400" b="1" dirty="0">
                <a:solidFill>
                  <a:srgbClr val="00B0F0"/>
                </a:solidFill>
                <a:latin typeface="微软雅黑" pitchFamily="34" charset="-122"/>
                <a:ea typeface="微软雅黑" pitchFamily="34" charset="-122"/>
              </a:rPr>
              <a:t>如何获取</a:t>
            </a:r>
            <a:r>
              <a:rPr lang="zh-CN" altLang="en-US" sz="2400" b="1" dirty="0" smtClean="0">
                <a:solidFill>
                  <a:srgbClr val="00B0F0"/>
                </a:solidFill>
                <a:latin typeface="微软雅黑" pitchFamily="34" charset="-122"/>
                <a:ea typeface="微软雅黑" pitchFamily="34" charset="-122"/>
              </a:rPr>
              <a:t>帮助</a:t>
            </a:r>
            <a:endParaRPr lang="en-US" altLang="zh-CN" sz="2400" b="1" dirty="0">
              <a:solidFill>
                <a:srgbClr val="00B0F0"/>
              </a:solidFill>
              <a:latin typeface="微软雅黑" pitchFamily="34" charset="-122"/>
              <a:ea typeface="微软雅黑" pitchFamily="34" charset="-122"/>
            </a:endParaRPr>
          </a:p>
        </p:txBody>
      </p:sp>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Freeform 81"/>
          <p:cNvSpPr>
            <a:spLocks noEditPoints="1"/>
          </p:cNvSpPr>
          <p:nvPr/>
        </p:nvSpPr>
        <p:spPr bwMode="auto">
          <a:xfrm>
            <a:off x="1547664" y="2139702"/>
            <a:ext cx="720080" cy="576064"/>
          </a:xfrm>
          <a:custGeom>
            <a:avLst/>
            <a:gdLst>
              <a:gd name="T0" fmla="*/ 239 w 280"/>
              <a:gd name="T1" fmla="*/ 66 h 281"/>
              <a:gd name="T2" fmla="*/ 214 w 280"/>
              <a:gd name="T3" fmla="*/ 66 h 281"/>
              <a:gd name="T4" fmla="*/ 214 w 280"/>
              <a:gd name="T5" fmla="*/ 8 h 281"/>
              <a:gd name="T6" fmla="*/ 207 w 280"/>
              <a:gd name="T7" fmla="*/ 0 h 281"/>
              <a:gd name="T8" fmla="*/ 8 w 280"/>
              <a:gd name="T9" fmla="*/ 0 h 281"/>
              <a:gd name="T10" fmla="*/ 0 w 280"/>
              <a:gd name="T11" fmla="*/ 8 h 281"/>
              <a:gd name="T12" fmla="*/ 0 w 280"/>
              <a:gd name="T13" fmla="*/ 207 h 281"/>
              <a:gd name="T14" fmla="*/ 74 w 280"/>
              <a:gd name="T15" fmla="*/ 281 h 281"/>
              <a:gd name="T16" fmla="*/ 141 w 280"/>
              <a:gd name="T17" fmla="*/ 281 h 281"/>
              <a:gd name="T18" fmla="*/ 214 w 280"/>
              <a:gd name="T19" fmla="*/ 214 h 281"/>
              <a:gd name="T20" fmla="*/ 239 w 280"/>
              <a:gd name="T21" fmla="*/ 214 h 281"/>
              <a:gd name="T22" fmla="*/ 280 w 280"/>
              <a:gd name="T23" fmla="*/ 140 h 281"/>
              <a:gd name="T24" fmla="*/ 239 w 280"/>
              <a:gd name="T25" fmla="*/ 66 h 281"/>
              <a:gd name="T26" fmla="*/ 200 w 280"/>
              <a:gd name="T27" fmla="*/ 15 h 281"/>
              <a:gd name="T28" fmla="*/ 200 w 280"/>
              <a:gd name="T29" fmla="*/ 49 h 281"/>
              <a:gd name="T30" fmla="*/ 15 w 280"/>
              <a:gd name="T31" fmla="*/ 49 h 281"/>
              <a:gd name="T32" fmla="*/ 15 w 280"/>
              <a:gd name="T33" fmla="*/ 15 h 281"/>
              <a:gd name="T34" fmla="*/ 200 w 280"/>
              <a:gd name="T35" fmla="*/ 15 h 281"/>
              <a:gd name="T36" fmla="*/ 239 w 280"/>
              <a:gd name="T37" fmla="*/ 199 h 281"/>
              <a:gd name="T38" fmla="*/ 214 w 280"/>
              <a:gd name="T39" fmla="*/ 199 h 281"/>
              <a:gd name="T40" fmla="*/ 214 w 280"/>
              <a:gd name="T41" fmla="*/ 81 h 281"/>
              <a:gd name="T42" fmla="*/ 239 w 280"/>
              <a:gd name="T43" fmla="*/ 81 h 281"/>
              <a:gd name="T44" fmla="*/ 265 w 280"/>
              <a:gd name="T45" fmla="*/ 140 h 281"/>
              <a:gd name="T46" fmla="*/ 239 w 280"/>
              <a:gd name="T47" fmla="*/ 19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0" h="281">
                <a:moveTo>
                  <a:pt x="239" y="66"/>
                </a:moveTo>
                <a:cubicBezTo>
                  <a:pt x="214" y="66"/>
                  <a:pt x="214" y="66"/>
                  <a:pt x="214" y="66"/>
                </a:cubicBezTo>
                <a:cubicBezTo>
                  <a:pt x="214" y="8"/>
                  <a:pt x="214" y="8"/>
                  <a:pt x="214" y="8"/>
                </a:cubicBezTo>
                <a:cubicBezTo>
                  <a:pt x="214" y="4"/>
                  <a:pt x="211" y="0"/>
                  <a:pt x="207" y="0"/>
                </a:cubicBezTo>
                <a:cubicBezTo>
                  <a:pt x="8" y="0"/>
                  <a:pt x="8" y="0"/>
                  <a:pt x="8" y="0"/>
                </a:cubicBezTo>
                <a:cubicBezTo>
                  <a:pt x="4" y="0"/>
                  <a:pt x="0" y="4"/>
                  <a:pt x="0" y="8"/>
                </a:cubicBezTo>
                <a:cubicBezTo>
                  <a:pt x="0" y="207"/>
                  <a:pt x="0" y="207"/>
                  <a:pt x="0" y="207"/>
                </a:cubicBezTo>
                <a:cubicBezTo>
                  <a:pt x="0" y="248"/>
                  <a:pt x="33" y="281"/>
                  <a:pt x="74" y="281"/>
                </a:cubicBezTo>
                <a:cubicBezTo>
                  <a:pt x="141" y="281"/>
                  <a:pt x="141" y="281"/>
                  <a:pt x="141" y="281"/>
                </a:cubicBezTo>
                <a:cubicBezTo>
                  <a:pt x="179" y="281"/>
                  <a:pt x="211" y="251"/>
                  <a:pt x="214" y="214"/>
                </a:cubicBezTo>
                <a:cubicBezTo>
                  <a:pt x="239" y="214"/>
                  <a:pt x="239" y="214"/>
                  <a:pt x="239" y="214"/>
                </a:cubicBezTo>
                <a:cubicBezTo>
                  <a:pt x="262" y="214"/>
                  <a:pt x="280" y="181"/>
                  <a:pt x="280" y="140"/>
                </a:cubicBezTo>
                <a:cubicBezTo>
                  <a:pt x="280" y="98"/>
                  <a:pt x="262" y="66"/>
                  <a:pt x="239" y="66"/>
                </a:cubicBezTo>
                <a:close/>
                <a:moveTo>
                  <a:pt x="200" y="15"/>
                </a:moveTo>
                <a:cubicBezTo>
                  <a:pt x="200" y="49"/>
                  <a:pt x="200" y="49"/>
                  <a:pt x="200" y="49"/>
                </a:cubicBezTo>
                <a:cubicBezTo>
                  <a:pt x="15" y="49"/>
                  <a:pt x="15" y="49"/>
                  <a:pt x="15" y="49"/>
                </a:cubicBezTo>
                <a:cubicBezTo>
                  <a:pt x="15" y="15"/>
                  <a:pt x="15" y="15"/>
                  <a:pt x="15" y="15"/>
                </a:cubicBezTo>
                <a:lnTo>
                  <a:pt x="200" y="15"/>
                </a:lnTo>
                <a:close/>
                <a:moveTo>
                  <a:pt x="239" y="199"/>
                </a:moveTo>
                <a:cubicBezTo>
                  <a:pt x="214" y="199"/>
                  <a:pt x="214" y="199"/>
                  <a:pt x="214" y="199"/>
                </a:cubicBezTo>
                <a:cubicBezTo>
                  <a:pt x="214" y="81"/>
                  <a:pt x="214" y="81"/>
                  <a:pt x="214" y="81"/>
                </a:cubicBezTo>
                <a:cubicBezTo>
                  <a:pt x="239" y="81"/>
                  <a:pt x="239" y="81"/>
                  <a:pt x="239" y="81"/>
                </a:cubicBezTo>
                <a:cubicBezTo>
                  <a:pt x="251" y="81"/>
                  <a:pt x="265" y="106"/>
                  <a:pt x="265" y="140"/>
                </a:cubicBezTo>
                <a:cubicBezTo>
                  <a:pt x="265" y="174"/>
                  <a:pt x="251" y="199"/>
                  <a:pt x="239" y="19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sp>
        <p:nvSpPr>
          <p:cNvPr id="9" name="矩形 8"/>
          <p:cNvSpPr/>
          <p:nvPr/>
        </p:nvSpPr>
        <p:spPr>
          <a:xfrm>
            <a:off x="323528" y="1635646"/>
            <a:ext cx="1728192" cy="1728000"/>
          </a:xfrm>
          <a:prstGeom prst="rect">
            <a:avLst/>
          </a:prstGeom>
          <a:solidFill>
            <a:srgbClr val="00B0F0"/>
          </a:solidFill>
        </p:spPr>
        <p:txBody>
          <a:bodyPr wrap="none" anchor="ctr">
            <a:noAutofit/>
          </a:bodyPr>
          <a:lstStyle/>
          <a:p>
            <a:pPr algn="ctr"/>
            <a:endParaRPr lang="en-US" altLang="zh-CN" sz="2800" dirty="0" smtClean="0">
              <a:solidFill>
                <a:srgbClr val="FFFFFF"/>
              </a:solidFill>
              <a:latin typeface="微软雅黑"/>
              <a:ea typeface="微软雅黑"/>
              <a:cs typeface="微软雅黑"/>
            </a:endParaRPr>
          </a:p>
          <a:p>
            <a:pPr algn="ctr"/>
            <a:endParaRPr lang="en-US" altLang="zh-CN" dirty="0" smtClean="0">
              <a:solidFill>
                <a:srgbClr val="FFFFFF"/>
              </a:solidFill>
              <a:latin typeface="微软雅黑"/>
              <a:ea typeface="微软雅黑"/>
              <a:cs typeface="微软雅黑"/>
            </a:endParaRPr>
          </a:p>
          <a:p>
            <a:pPr algn="ctr"/>
            <a:endParaRPr lang="en-US" altLang="zh-CN" dirty="0" smtClean="0">
              <a:solidFill>
                <a:srgbClr val="FFFFFF"/>
              </a:solidFill>
              <a:latin typeface="微软雅黑"/>
              <a:ea typeface="微软雅黑"/>
              <a:cs typeface="微软雅黑"/>
            </a:endParaRPr>
          </a:p>
          <a:p>
            <a:pPr algn="ctr"/>
            <a:r>
              <a:rPr lang="zh-CN" altLang="en-US" sz="2800" b="1" dirty="0" smtClean="0">
                <a:solidFill>
                  <a:srgbClr val="FFFFFF"/>
                </a:solidFill>
                <a:latin typeface="微软雅黑"/>
                <a:ea typeface="微软雅黑"/>
                <a:cs typeface="微软雅黑"/>
              </a:rPr>
              <a:t>提纲</a:t>
            </a:r>
            <a:endParaRPr lang="zh-CN" altLang="en-US" sz="2800" b="1" dirty="0">
              <a:solidFill>
                <a:srgbClr val="FFFFFF"/>
              </a:solidFill>
              <a:latin typeface="微软雅黑"/>
              <a:ea typeface="微软雅黑"/>
              <a:cs typeface="微软雅黑"/>
            </a:endParaRPr>
          </a:p>
        </p:txBody>
      </p:sp>
      <p:sp>
        <p:nvSpPr>
          <p:cNvPr id="10" name="Freeform 77"/>
          <p:cNvSpPr>
            <a:spLocks noEditPoints="1"/>
          </p:cNvSpPr>
          <p:nvPr/>
        </p:nvSpPr>
        <p:spPr bwMode="auto">
          <a:xfrm>
            <a:off x="827584" y="1951637"/>
            <a:ext cx="792088" cy="576064"/>
          </a:xfrm>
          <a:custGeom>
            <a:avLst/>
            <a:gdLst>
              <a:gd name="T0" fmla="*/ 340 w 413"/>
              <a:gd name="T1" fmla="*/ 283 h 283"/>
              <a:gd name="T2" fmla="*/ 73 w 413"/>
              <a:gd name="T3" fmla="*/ 283 h 283"/>
              <a:gd name="T4" fmla="*/ 72 w 413"/>
              <a:gd name="T5" fmla="*/ 283 h 283"/>
              <a:gd name="T6" fmla="*/ 0 w 413"/>
              <a:gd name="T7" fmla="*/ 209 h 283"/>
              <a:gd name="T8" fmla="*/ 70 w 413"/>
              <a:gd name="T9" fmla="*/ 135 h 283"/>
              <a:gd name="T10" fmla="*/ 66 w 413"/>
              <a:gd name="T11" fmla="*/ 107 h 283"/>
              <a:gd name="T12" fmla="*/ 173 w 413"/>
              <a:gd name="T13" fmla="*/ 0 h 283"/>
              <a:gd name="T14" fmla="*/ 273 w 413"/>
              <a:gd name="T15" fmla="*/ 69 h 283"/>
              <a:gd name="T16" fmla="*/ 273 w 413"/>
              <a:gd name="T17" fmla="*/ 69 h 283"/>
              <a:gd name="T18" fmla="*/ 346 w 413"/>
              <a:gd name="T19" fmla="*/ 135 h 283"/>
              <a:gd name="T20" fmla="*/ 413 w 413"/>
              <a:gd name="T21" fmla="*/ 209 h 283"/>
              <a:gd name="T22" fmla="*/ 341 w 413"/>
              <a:gd name="T23" fmla="*/ 283 h 283"/>
              <a:gd name="T24" fmla="*/ 340 w 413"/>
              <a:gd name="T25" fmla="*/ 283 h 283"/>
              <a:gd name="T26" fmla="*/ 73 w 413"/>
              <a:gd name="T27" fmla="*/ 268 h 283"/>
              <a:gd name="T28" fmla="*/ 339 w 413"/>
              <a:gd name="T29" fmla="*/ 268 h 283"/>
              <a:gd name="T30" fmla="*/ 340 w 413"/>
              <a:gd name="T31" fmla="*/ 268 h 283"/>
              <a:gd name="T32" fmla="*/ 398 w 413"/>
              <a:gd name="T33" fmla="*/ 209 h 283"/>
              <a:gd name="T34" fmla="*/ 339 w 413"/>
              <a:gd name="T35" fmla="*/ 150 h 283"/>
              <a:gd name="T36" fmla="*/ 332 w 413"/>
              <a:gd name="T37" fmla="*/ 142 h 283"/>
              <a:gd name="T38" fmla="*/ 273 w 413"/>
              <a:gd name="T39" fmla="*/ 83 h 283"/>
              <a:gd name="T40" fmla="*/ 268 w 413"/>
              <a:gd name="T41" fmla="*/ 84 h 283"/>
              <a:gd name="T42" fmla="*/ 261 w 413"/>
              <a:gd name="T43" fmla="*/ 79 h 283"/>
              <a:gd name="T44" fmla="*/ 173 w 413"/>
              <a:gd name="T45" fmla="*/ 15 h 283"/>
              <a:gd name="T46" fmla="*/ 81 w 413"/>
              <a:gd name="T47" fmla="*/ 107 h 283"/>
              <a:gd name="T48" fmla="*/ 87 w 413"/>
              <a:gd name="T49" fmla="*/ 140 h 283"/>
              <a:gd name="T50" fmla="*/ 86 w 413"/>
              <a:gd name="T51" fmla="*/ 147 h 283"/>
              <a:gd name="T52" fmla="*/ 79 w 413"/>
              <a:gd name="T53" fmla="*/ 150 h 283"/>
              <a:gd name="T54" fmla="*/ 73 w 413"/>
              <a:gd name="T55" fmla="*/ 150 h 283"/>
              <a:gd name="T56" fmla="*/ 14 w 413"/>
              <a:gd name="T57" fmla="*/ 209 h 283"/>
              <a:gd name="T58" fmla="*/ 73 w 413"/>
              <a:gd name="T59" fmla="*/ 268 h 283"/>
              <a:gd name="T60" fmla="*/ 73 w 413"/>
              <a:gd name="T61" fmla="*/ 26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3" h="283">
                <a:moveTo>
                  <a:pt x="340" y="283"/>
                </a:moveTo>
                <a:cubicBezTo>
                  <a:pt x="73" y="283"/>
                  <a:pt x="73" y="283"/>
                  <a:pt x="73" y="283"/>
                </a:cubicBezTo>
                <a:cubicBezTo>
                  <a:pt x="73" y="283"/>
                  <a:pt x="72" y="283"/>
                  <a:pt x="72" y="283"/>
                </a:cubicBezTo>
                <a:cubicBezTo>
                  <a:pt x="32" y="282"/>
                  <a:pt x="0" y="249"/>
                  <a:pt x="0" y="209"/>
                </a:cubicBezTo>
                <a:cubicBezTo>
                  <a:pt x="0" y="169"/>
                  <a:pt x="31" y="137"/>
                  <a:pt x="70" y="135"/>
                </a:cubicBezTo>
                <a:cubicBezTo>
                  <a:pt x="67" y="126"/>
                  <a:pt x="66" y="117"/>
                  <a:pt x="66" y="107"/>
                </a:cubicBezTo>
                <a:cubicBezTo>
                  <a:pt x="66" y="48"/>
                  <a:pt x="114" y="0"/>
                  <a:pt x="173" y="0"/>
                </a:cubicBezTo>
                <a:cubicBezTo>
                  <a:pt x="217" y="0"/>
                  <a:pt x="257" y="27"/>
                  <a:pt x="273" y="69"/>
                </a:cubicBezTo>
                <a:cubicBezTo>
                  <a:pt x="273" y="69"/>
                  <a:pt x="273" y="69"/>
                  <a:pt x="273" y="69"/>
                </a:cubicBezTo>
                <a:cubicBezTo>
                  <a:pt x="311" y="69"/>
                  <a:pt x="343" y="98"/>
                  <a:pt x="346" y="135"/>
                </a:cubicBezTo>
                <a:cubicBezTo>
                  <a:pt x="384" y="139"/>
                  <a:pt x="413" y="171"/>
                  <a:pt x="413" y="209"/>
                </a:cubicBezTo>
                <a:cubicBezTo>
                  <a:pt x="413" y="249"/>
                  <a:pt x="381" y="282"/>
                  <a:pt x="341" y="283"/>
                </a:cubicBezTo>
                <a:cubicBezTo>
                  <a:pt x="340" y="283"/>
                  <a:pt x="340" y="283"/>
                  <a:pt x="340" y="283"/>
                </a:cubicBezTo>
                <a:close/>
                <a:moveTo>
                  <a:pt x="73" y="268"/>
                </a:moveTo>
                <a:cubicBezTo>
                  <a:pt x="339" y="268"/>
                  <a:pt x="339" y="268"/>
                  <a:pt x="339" y="268"/>
                </a:cubicBezTo>
                <a:cubicBezTo>
                  <a:pt x="339" y="268"/>
                  <a:pt x="340" y="268"/>
                  <a:pt x="340" y="268"/>
                </a:cubicBezTo>
                <a:cubicBezTo>
                  <a:pt x="372" y="268"/>
                  <a:pt x="398" y="241"/>
                  <a:pt x="398" y="209"/>
                </a:cubicBezTo>
                <a:cubicBezTo>
                  <a:pt x="398" y="176"/>
                  <a:pt x="372" y="150"/>
                  <a:pt x="339" y="150"/>
                </a:cubicBezTo>
                <a:cubicBezTo>
                  <a:pt x="335" y="150"/>
                  <a:pt x="332" y="146"/>
                  <a:pt x="332" y="142"/>
                </a:cubicBezTo>
                <a:cubicBezTo>
                  <a:pt x="332" y="110"/>
                  <a:pt x="305" y="83"/>
                  <a:pt x="273" y="83"/>
                </a:cubicBezTo>
                <a:cubicBezTo>
                  <a:pt x="271" y="83"/>
                  <a:pt x="270" y="83"/>
                  <a:pt x="268" y="84"/>
                </a:cubicBezTo>
                <a:cubicBezTo>
                  <a:pt x="265" y="84"/>
                  <a:pt x="262" y="82"/>
                  <a:pt x="261" y="79"/>
                </a:cubicBezTo>
                <a:cubicBezTo>
                  <a:pt x="248" y="40"/>
                  <a:pt x="213" y="15"/>
                  <a:pt x="173" y="15"/>
                </a:cubicBezTo>
                <a:cubicBezTo>
                  <a:pt x="122" y="15"/>
                  <a:pt x="81" y="56"/>
                  <a:pt x="81" y="107"/>
                </a:cubicBezTo>
                <a:cubicBezTo>
                  <a:pt x="81" y="118"/>
                  <a:pt x="83" y="129"/>
                  <a:pt x="87" y="140"/>
                </a:cubicBezTo>
                <a:cubicBezTo>
                  <a:pt x="88" y="142"/>
                  <a:pt x="87" y="145"/>
                  <a:pt x="86" y="147"/>
                </a:cubicBezTo>
                <a:cubicBezTo>
                  <a:pt x="84" y="149"/>
                  <a:pt x="82" y="150"/>
                  <a:pt x="79" y="150"/>
                </a:cubicBezTo>
                <a:cubicBezTo>
                  <a:pt x="77" y="150"/>
                  <a:pt x="75" y="150"/>
                  <a:pt x="73" y="150"/>
                </a:cubicBezTo>
                <a:cubicBezTo>
                  <a:pt x="41" y="150"/>
                  <a:pt x="14" y="176"/>
                  <a:pt x="14" y="209"/>
                </a:cubicBezTo>
                <a:cubicBezTo>
                  <a:pt x="14" y="241"/>
                  <a:pt x="41" y="268"/>
                  <a:pt x="73" y="268"/>
                </a:cubicBezTo>
                <a:cubicBezTo>
                  <a:pt x="73" y="268"/>
                  <a:pt x="73" y="268"/>
                  <a:pt x="73" y="268"/>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sp>
        <p:nvSpPr>
          <p:cNvPr id="8" name="标题 2"/>
          <p:cNvSpPr>
            <a:spLocks noGrp="1"/>
          </p:cNvSpPr>
          <p:nvPr>
            <p:ph type="title"/>
          </p:nvPr>
        </p:nvSpPr>
        <p:spPr>
          <a:xfrm>
            <a:off x="323532" y="2"/>
            <a:ext cx="7128197" cy="520095"/>
          </a:xfrm>
        </p:spPr>
        <p:txBody>
          <a:bodyPr>
            <a:normAutofit/>
          </a:bodyPr>
          <a:lstStyle/>
          <a:p>
            <a:r>
              <a:rPr lang="zh-CN" altLang="en-US" dirty="0" smtClean="0"/>
              <a:t>目录</a:t>
            </a:r>
            <a:endParaRPr lang="zh-CN" altLang="en-US" dirty="0"/>
          </a:p>
        </p:txBody>
      </p:sp>
    </p:spTree>
    <p:extLst>
      <p:ext uri="{BB962C8B-B14F-4D97-AF65-F5344CB8AC3E}">
        <p14:creationId xmlns="" xmlns:p14="http://schemas.microsoft.com/office/powerpoint/2010/main" val="2097918904"/>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列表页面配置</a:t>
            </a:r>
            <a:endParaRPr lang="zh-CN" altLang="en-US" dirty="0"/>
          </a:p>
        </p:txBody>
      </p:sp>
      <p:pic>
        <p:nvPicPr>
          <p:cNvPr id="2" name="图片 1"/>
          <p:cNvPicPr>
            <a:picLocks noChangeAspect="1"/>
          </p:cNvPicPr>
          <p:nvPr/>
        </p:nvPicPr>
        <p:blipFill>
          <a:blip r:embed="rId4"/>
          <a:stretch>
            <a:fillRect/>
          </a:stretch>
        </p:blipFill>
        <p:spPr>
          <a:xfrm>
            <a:off x="107504" y="627534"/>
            <a:ext cx="8928992" cy="3289278"/>
          </a:xfrm>
          <a:prstGeom prst="rect">
            <a:avLst/>
          </a:prstGeom>
        </p:spPr>
      </p:pic>
      <p:pic>
        <p:nvPicPr>
          <p:cNvPr id="3" name="图片 2"/>
          <p:cNvPicPr>
            <a:picLocks noChangeAspect="1"/>
          </p:cNvPicPr>
          <p:nvPr/>
        </p:nvPicPr>
        <p:blipFill>
          <a:blip r:embed="rId5"/>
          <a:stretch>
            <a:fillRect/>
          </a:stretch>
        </p:blipFill>
        <p:spPr>
          <a:xfrm>
            <a:off x="0" y="1059582"/>
            <a:ext cx="9144000" cy="2382290"/>
          </a:xfrm>
          <a:prstGeom prst="rect">
            <a:avLst/>
          </a:prstGeom>
        </p:spPr>
      </p:pic>
      <p:pic>
        <p:nvPicPr>
          <p:cNvPr id="5" name="图片 4"/>
          <p:cNvPicPr>
            <a:picLocks noChangeAspect="1"/>
          </p:cNvPicPr>
          <p:nvPr/>
        </p:nvPicPr>
        <p:blipFill>
          <a:blip r:embed="rId6"/>
          <a:stretch>
            <a:fillRect/>
          </a:stretch>
        </p:blipFill>
        <p:spPr>
          <a:xfrm>
            <a:off x="107504" y="1039944"/>
            <a:ext cx="8928992" cy="3404014"/>
          </a:xfrm>
          <a:prstGeom prst="rect">
            <a:avLst/>
          </a:prstGeom>
        </p:spPr>
      </p:pic>
      <p:pic>
        <p:nvPicPr>
          <p:cNvPr id="7" name="图片 6"/>
          <p:cNvPicPr>
            <a:picLocks noChangeAspect="1"/>
          </p:cNvPicPr>
          <p:nvPr/>
        </p:nvPicPr>
        <p:blipFill>
          <a:blip r:embed="rId7"/>
          <a:stretch>
            <a:fillRect/>
          </a:stretch>
        </p:blipFill>
        <p:spPr>
          <a:xfrm>
            <a:off x="107505" y="1635646"/>
            <a:ext cx="8928990" cy="2409518"/>
          </a:xfrm>
          <a:prstGeom prst="rect">
            <a:avLst/>
          </a:prstGeom>
        </p:spPr>
      </p:pic>
    </p:spTree>
    <p:extLst>
      <p:ext uri="{BB962C8B-B14F-4D97-AF65-F5344CB8AC3E}">
        <p14:creationId xmlns="" xmlns:p14="http://schemas.microsoft.com/office/powerpoint/2010/main" val="15944539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编辑页面配置</a:t>
            </a:r>
            <a:endParaRPr lang="zh-CN" altLang="en-US" dirty="0"/>
          </a:p>
        </p:txBody>
      </p:sp>
      <p:pic>
        <p:nvPicPr>
          <p:cNvPr id="2" name="图片 1"/>
          <p:cNvPicPr>
            <a:picLocks noChangeAspect="1"/>
          </p:cNvPicPr>
          <p:nvPr/>
        </p:nvPicPr>
        <p:blipFill>
          <a:blip r:embed="rId4"/>
          <a:stretch>
            <a:fillRect/>
          </a:stretch>
        </p:blipFill>
        <p:spPr>
          <a:xfrm>
            <a:off x="107504" y="623304"/>
            <a:ext cx="8928992" cy="2884550"/>
          </a:xfrm>
          <a:prstGeom prst="rect">
            <a:avLst/>
          </a:prstGeom>
        </p:spPr>
      </p:pic>
      <p:pic>
        <p:nvPicPr>
          <p:cNvPr id="3" name="图片 2"/>
          <p:cNvPicPr>
            <a:picLocks noChangeAspect="1"/>
          </p:cNvPicPr>
          <p:nvPr/>
        </p:nvPicPr>
        <p:blipFill>
          <a:blip r:embed="rId5"/>
          <a:stretch>
            <a:fillRect/>
          </a:stretch>
        </p:blipFill>
        <p:spPr>
          <a:xfrm>
            <a:off x="107504" y="1215712"/>
            <a:ext cx="8928992" cy="2712076"/>
          </a:xfrm>
          <a:prstGeom prst="rect">
            <a:avLst/>
          </a:prstGeom>
        </p:spPr>
      </p:pic>
    </p:spTree>
    <p:extLst>
      <p:ext uri="{BB962C8B-B14F-4D97-AF65-F5344CB8AC3E}">
        <p14:creationId xmlns="" xmlns:p14="http://schemas.microsoft.com/office/powerpoint/2010/main" val="274477074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a:xfrm>
            <a:off x="323528" y="573528"/>
            <a:ext cx="8334920" cy="4212468"/>
          </a:xfrm>
          <a:prstGeom prst="rect">
            <a:avLst/>
          </a:prstGeom>
        </p:spPr>
        <p:txBody>
          <a:bodyPr>
            <a:normAutofit/>
          </a:bodyPr>
          <a:lstStyle/>
          <a:p>
            <a:pPr marL="342900" marR="0" lvl="0" indent="-342900" algn="l" defTabSz="457200" rtl="0" eaLnBrk="1" fontAlgn="base" latinLnBrk="0" hangingPunct="1">
              <a:lnSpc>
                <a:spcPct val="100000"/>
              </a:lnSpc>
              <a:spcBef>
                <a:spcPts val="800"/>
              </a:spcBef>
              <a:spcAft>
                <a:spcPct val="0"/>
              </a:spcAft>
              <a:buClrTx/>
              <a:buSzTx/>
              <a:tabLst/>
              <a:defRPr/>
            </a:pPr>
            <a:endParaRPr kumimoji="1" lang="zh-CN" altLang="en-US" sz="28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cs"/>
            </a:endParaRPr>
          </a:p>
        </p:txBody>
      </p:sp>
      <p:sp>
        <p:nvSpPr>
          <p:cNvPr id="32770" name="Rectangle 2"/>
          <p:cNvSpPr>
            <a:spLocks noGrp="1" noChangeArrowheads="1"/>
          </p:cNvSpPr>
          <p:nvPr>
            <p:ph type="title" idx="4294967295"/>
          </p:nvPr>
        </p:nvSpPr>
        <p:spPr/>
        <p:txBody>
          <a:bodyPr/>
          <a:lstStyle/>
          <a:p>
            <a:pPr>
              <a:defRPr/>
            </a:pPr>
            <a:r>
              <a:rPr lang="en-US" altLang="zh-CN" dirty="0"/>
              <a:t>WEB</a:t>
            </a:r>
            <a:r>
              <a:rPr lang="zh-CN" altLang="en-US" dirty="0"/>
              <a:t>平台二次开发</a:t>
            </a:r>
            <a:r>
              <a:rPr lang="en-US" altLang="zh-CN" dirty="0" smtClean="0"/>
              <a:t>—</a:t>
            </a:r>
            <a:r>
              <a:rPr lang="zh-CN" altLang="en-US" dirty="0"/>
              <a:t>扩展</a:t>
            </a:r>
            <a:r>
              <a:rPr lang="zh-CN" altLang="en-US" dirty="0" smtClean="0"/>
              <a:t>开发</a:t>
            </a:r>
            <a:endParaRPr lang="zh-CN" altLang="en-US" dirty="0"/>
          </a:p>
        </p:txBody>
      </p:sp>
      <p:sp>
        <p:nvSpPr>
          <p:cNvPr id="67" name="Rectangle 42"/>
          <p:cNvSpPr>
            <a:spLocks noChangeArrowheads="1"/>
          </p:cNvSpPr>
          <p:nvPr/>
        </p:nvSpPr>
        <p:spPr bwMode="auto">
          <a:xfrm>
            <a:off x="3707908" y="735546"/>
            <a:ext cx="1296143" cy="270030"/>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000" b="0" i="0" u="none" strike="noStrike" cap="none" normalizeH="0" baseline="0" dirty="0" smtClean="0">
                <a:ln>
                  <a:noFill/>
                </a:ln>
                <a:solidFill>
                  <a:schemeClr val="tx1"/>
                </a:solidFill>
                <a:effectLst/>
                <a:latin typeface="Arial" pitchFamily="34" charset="0"/>
                <a:ea typeface="宋体" pitchFamily="2" charset="-122"/>
              </a:rPr>
              <a:t>导入业务单元</a:t>
            </a:r>
            <a:endParaRPr kumimoji="0" lang="zh-CN" sz="1000" b="0" i="0" u="none" strike="noStrike" cap="none" normalizeH="0" baseline="0" dirty="0" smtClean="0">
              <a:ln>
                <a:noFill/>
              </a:ln>
              <a:solidFill>
                <a:schemeClr val="tx1"/>
              </a:solidFill>
              <a:effectLst/>
              <a:latin typeface="Arial" pitchFamily="34" charset="0"/>
              <a:ea typeface="宋体" pitchFamily="2" charset="-122"/>
            </a:endParaRPr>
          </a:p>
        </p:txBody>
      </p:sp>
      <p:sp>
        <p:nvSpPr>
          <p:cNvPr id="68" name="Rectangle 43"/>
          <p:cNvSpPr>
            <a:spLocks noChangeArrowheads="1"/>
          </p:cNvSpPr>
          <p:nvPr/>
        </p:nvSpPr>
        <p:spPr bwMode="auto">
          <a:xfrm>
            <a:off x="4499996" y="1221600"/>
            <a:ext cx="1224135" cy="324036"/>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扩展页面</a:t>
            </a:r>
          </a:p>
        </p:txBody>
      </p:sp>
      <p:sp>
        <p:nvSpPr>
          <p:cNvPr id="69" name="Rectangle 44"/>
          <p:cNvSpPr>
            <a:spLocks noChangeArrowheads="1"/>
          </p:cNvSpPr>
          <p:nvPr/>
        </p:nvSpPr>
        <p:spPr bwMode="auto">
          <a:xfrm>
            <a:off x="3779912" y="1746385"/>
            <a:ext cx="1134686" cy="266069"/>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000" b="0" i="0" u="none" strike="noStrike" cap="none" normalizeH="0" baseline="0" dirty="0" smtClean="0">
                <a:ln>
                  <a:noFill/>
                </a:ln>
                <a:solidFill>
                  <a:schemeClr val="tx1"/>
                </a:solidFill>
                <a:effectLst/>
                <a:latin typeface="Calibri" pitchFamily="34" charset="0"/>
                <a:ea typeface="宋体" pitchFamily="2" charset="-122"/>
              </a:rPr>
              <a:t>页面配置</a:t>
            </a:r>
            <a:endParaRPr kumimoji="0" lang="zh-CN" sz="1000" b="0" i="0" u="none" strike="noStrike" cap="none" normalizeH="0" baseline="0" dirty="0" smtClean="0">
              <a:ln>
                <a:noFill/>
              </a:ln>
              <a:solidFill>
                <a:schemeClr val="tx1"/>
              </a:solidFill>
              <a:effectLst/>
              <a:latin typeface="Arial" pitchFamily="34" charset="0"/>
              <a:ea typeface="宋体" pitchFamily="2" charset="-122"/>
            </a:endParaRPr>
          </a:p>
        </p:txBody>
      </p:sp>
      <p:sp>
        <p:nvSpPr>
          <p:cNvPr id="70" name="Rectangle 45"/>
          <p:cNvSpPr>
            <a:spLocks noChangeArrowheads="1"/>
          </p:cNvSpPr>
          <p:nvPr/>
        </p:nvSpPr>
        <p:spPr bwMode="auto">
          <a:xfrm>
            <a:off x="1221484" y="2247714"/>
            <a:ext cx="1211463" cy="332586"/>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新增字段，拖放字段以及组件</a:t>
            </a:r>
          </a:p>
        </p:txBody>
      </p:sp>
      <p:sp>
        <p:nvSpPr>
          <p:cNvPr id="71" name="Rectangle 46"/>
          <p:cNvSpPr>
            <a:spLocks noChangeArrowheads="1"/>
          </p:cNvSpPr>
          <p:nvPr/>
        </p:nvSpPr>
        <p:spPr bwMode="auto">
          <a:xfrm>
            <a:off x="2593082" y="2247714"/>
            <a:ext cx="1157858" cy="332586"/>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调整布局</a:t>
            </a:r>
          </a:p>
        </p:txBody>
      </p:sp>
      <p:sp>
        <p:nvSpPr>
          <p:cNvPr id="72" name="Rectangle 47"/>
          <p:cNvSpPr>
            <a:spLocks noChangeArrowheads="1"/>
          </p:cNvSpPr>
          <p:nvPr/>
        </p:nvSpPr>
        <p:spPr bwMode="auto">
          <a:xfrm>
            <a:off x="3779912" y="2247714"/>
            <a:ext cx="1134686" cy="332586"/>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smtClean="0">
                <a:latin typeface="Calibri" pitchFamily="34" charset="0"/>
                <a:ea typeface="宋体" pitchFamily="2" charset="-122"/>
              </a:rPr>
              <a:t>设置控件属性</a:t>
            </a:r>
          </a:p>
        </p:txBody>
      </p:sp>
      <p:sp>
        <p:nvSpPr>
          <p:cNvPr id="73" name="Rectangle 48"/>
          <p:cNvSpPr>
            <a:spLocks noChangeArrowheads="1"/>
          </p:cNvSpPr>
          <p:nvPr/>
        </p:nvSpPr>
        <p:spPr bwMode="auto">
          <a:xfrm>
            <a:off x="5069584" y="2247714"/>
            <a:ext cx="1050649" cy="33258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配置功能</a:t>
            </a:r>
          </a:p>
        </p:txBody>
      </p:sp>
      <p:sp>
        <p:nvSpPr>
          <p:cNvPr id="74" name="Rectangle 49"/>
          <p:cNvSpPr>
            <a:spLocks noChangeArrowheads="1"/>
          </p:cNvSpPr>
          <p:nvPr/>
        </p:nvSpPr>
        <p:spPr bwMode="auto">
          <a:xfrm>
            <a:off x="6355457" y="2247714"/>
            <a:ext cx="1232904" cy="33258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a:latin typeface="Calibri" pitchFamily="34" charset="0"/>
                <a:ea typeface="宋体" pitchFamily="2" charset="-122"/>
              </a:rPr>
              <a:t>配置</a:t>
            </a:r>
            <a:r>
              <a:rPr lang="zh-CN" altLang="en-US" sz="1000" dirty="0" smtClean="0">
                <a:latin typeface="Calibri" pitchFamily="34" charset="0"/>
                <a:ea typeface="宋体" pitchFamily="2" charset="-122"/>
              </a:rPr>
              <a:t>事件</a:t>
            </a:r>
          </a:p>
        </p:txBody>
      </p:sp>
      <p:sp>
        <p:nvSpPr>
          <p:cNvPr id="76" name="Rectangle 51"/>
          <p:cNvSpPr>
            <a:spLocks noChangeArrowheads="1"/>
          </p:cNvSpPr>
          <p:nvPr/>
        </p:nvSpPr>
        <p:spPr bwMode="auto">
          <a:xfrm>
            <a:off x="3707904" y="2845742"/>
            <a:ext cx="1296144" cy="26606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000" b="0" i="0" u="none" strike="noStrike" cap="none" normalizeH="0" baseline="0" dirty="0" smtClean="0">
                <a:ln>
                  <a:noFill/>
                </a:ln>
                <a:solidFill>
                  <a:schemeClr val="tx1"/>
                </a:solidFill>
                <a:effectLst/>
                <a:latin typeface="Calibri" pitchFamily="34" charset="0"/>
                <a:ea typeface="宋体" pitchFamily="2" charset="-122"/>
              </a:rPr>
              <a:t>代码编写</a:t>
            </a:r>
            <a:endParaRPr kumimoji="0" lang="zh-CN" sz="1000" b="0" i="0" u="none" strike="noStrike" cap="none" normalizeH="0" baseline="0" dirty="0" smtClean="0">
              <a:ln>
                <a:noFill/>
              </a:ln>
              <a:solidFill>
                <a:schemeClr val="tx1"/>
              </a:solidFill>
              <a:effectLst/>
              <a:latin typeface="Arial" pitchFamily="34" charset="0"/>
              <a:ea typeface="宋体" pitchFamily="2" charset="-122"/>
            </a:endParaRPr>
          </a:p>
        </p:txBody>
      </p:sp>
      <p:sp>
        <p:nvSpPr>
          <p:cNvPr id="77" name="Rectangle 52"/>
          <p:cNvSpPr>
            <a:spLocks noChangeArrowheads="1"/>
          </p:cNvSpPr>
          <p:nvPr/>
        </p:nvSpPr>
        <p:spPr bwMode="auto">
          <a:xfrm>
            <a:off x="1158235" y="3457661"/>
            <a:ext cx="1640299" cy="37729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编写事件响应的</a:t>
            </a:r>
            <a:r>
              <a:rPr lang="en-US" altLang="zh-CN" sz="1000" dirty="0" smtClean="0">
                <a:latin typeface="Calibri" pitchFamily="34" charset="0"/>
                <a:ea typeface="宋体" pitchFamily="2" charset="-122"/>
              </a:rPr>
              <a:t>Handler</a:t>
            </a:r>
          </a:p>
          <a:p>
            <a:pPr algn="ctr"/>
            <a:r>
              <a:rPr lang="zh-CN" altLang="en-US" sz="1000" dirty="0" smtClean="0">
                <a:latin typeface="Calibri" pitchFamily="34" charset="0"/>
                <a:ea typeface="宋体" pitchFamily="2" charset="-122"/>
              </a:rPr>
              <a:t>（</a:t>
            </a:r>
            <a:r>
              <a:rPr lang="en-US" altLang="zh-CN" sz="1000" dirty="0" smtClean="0">
                <a:latin typeface="Calibri" pitchFamily="34" charset="0"/>
                <a:ea typeface="宋体" pitchFamily="2" charset="-122"/>
              </a:rPr>
              <a:t>Rhino</a:t>
            </a:r>
            <a:r>
              <a:rPr lang="zh-CN" altLang="en-US" sz="1000" dirty="0" smtClean="0">
                <a:latin typeface="Calibri" pitchFamily="34" charset="0"/>
                <a:ea typeface="宋体" pitchFamily="2" charset="-122"/>
              </a:rPr>
              <a:t>）</a:t>
            </a:r>
          </a:p>
        </p:txBody>
      </p:sp>
      <p:sp>
        <p:nvSpPr>
          <p:cNvPr id="78" name="Rectangle 53"/>
          <p:cNvSpPr>
            <a:spLocks noChangeArrowheads="1"/>
          </p:cNvSpPr>
          <p:nvPr/>
        </p:nvSpPr>
        <p:spPr bwMode="auto">
          <a:xfrm>
            <a:off x="3534497" y="3435847"/>
            <a:ext cx="1630416" cy="39910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在</a:t>
            </a:r>
            <a:r>
              <a:rPr lang="en-US" altLang="zh-CN" sz="1000" dirty="0" smtClean="0">
                <a:latin typeface="Calibri" pitchFamily="34" charset="0"/>
                <a:ea typeface="宋体" pitchFamily="2" charset="-122"/>
              </a:rPr>
              <a:t>js</a:t>
            </a:r>
            <a:r>
              <a:rPr lang="zh-CN" altLang="en-US" sz="1000" dirty="0" smtClean="0">
                <a:latin typeface="Calibri" pitchFamily="34" charset="0"/>
                <a:ea typeface="宋体" pitchFamily="2" charset="-122"/>
              </a:rPr>
              <a:t>文件中发布的空方法中添加代码</a:t>
            </a:r>
          </a:p>
        </p:txBody>
      </p:sp>
      <p:sp>
        <p:nvSpPr>
          <p:cNvPr id="79" name="Rectangle 54"/>
          <p:cNvSpPr>
            <a:spLocks noChangeArrowheads="1"/>
          </p:cNvSpPr>
          <p:nvPr/>
        </p:nvSpPr>
        <p:spPr bwMode="auto">
          <a:xfrm>
            <a:off x="6113812" y="3435847"/>
            <a:ext cx="1554532" cy="39910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在</a:t>
            </a:r>
            <a:r>
              <a:rPr lang="en-US" altLang="zh-CN" sz="1000" dirty="0" smtClean="0">
                <a:latin typeface="Calibri" pitchFamily="34" charset="0"/>
                <a:ea typeface="宋体" pitchFamily="2" charset="-122"/>
              </a:rPr>
              <a:t>css</a:t>
            </a:r>
            <a:r>
              <a:rPr lang="zh-CN" altLang="en-US" sz="1000" dirty="0" smtClean="0">
                <a:latin typeface="Calibri" pitchFamily="34" charset="0"/>
                <a:ea typeface="宋体" pitchFamily="2" charset="-122"/>
              </a:rPr>
              <a:t>文件中维护调整当前页面样式</a:t>
            </a:r>
          </a:p>
        </p:txBody>
      </p:sp>
      <p:sp>
        <p:nvSpPr>
          <p:cNvPr id="80" name="Rectangle 55"/>
          <p:cNvSpPr>
            <a:spLocks noChangeArrowheads="1"/>
          </p:cNvSpPr>
          <p:nvPr/>
        </p:nvSpPr>
        <p:spPr bwMode="auto">
          <a:xfrm>
            <a:off x="3516190" y="4022904"/>
            <a:ext cx="1672462" cy="298102"/>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直接预览并调试测试</a:t>
            </a:r>
          </a:p>
        </p:txBody>
      </p:sp>
      <p:cxnSp>
        <p:nvCxnSpPr>
          <p:cNvPr id="81" name="直接箭头连接符 80"/>
          <p:cNvCxnSpPr>
            <a:stCxn id="67" idx="2"/>
            <a:endCxn id="68" idx="0"/>
          </p:cNvCxnSpPr>
          <p:nvPr/>
        </p:nvCxnSpPr>
        <p:spPr>
          <a:xfrm>
            <a:off x="4355977" y="1005576"/>
            <a:ext cx="756084"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2" name="直接箭头连接符 81"/>
          <p:cNvCxnSpPr>
            <a:stCxn id="68" idx="2"/>
            <a:endCxn id="69" idx="0"/>
          </p:cNvCxnSpPr>
          <p:nvPr/>
        </p:nvCxnSpPr>
        <p:spPr>
          <a:xfrm flipH="1">
            <a:off x="4347255" y="1545636"/>
            <a:ext cx="764806" cy="2007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3" name="直接箭头连接符 82"/>
          <p:cNvCxnSpPr>
            <a:stCxn id="69" idx="2"/>
            <a:endCxn id="72" idx="0"/>
          </p:cNvCxnSpPr>
          <p:nvPr/>
        </p:nvCxnSpPr>
        <p:spPr>
          <a:xfrm>
            <a:off x="4347255" y="2012452"/>
            <a:ext cx="0" cy="2352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4" name="直接箭头连接符 83"/>
          <p:cNvCxnSpPr>
            <a:stCxn id="69" idx="1"/>
            <a:endCxn id="70" idx="0"/>
          </p:cNvCxnSpPr>
          <p:nvPr/>
        </p:nvCxnSpPr>
        <p:spPr>
          <a:xfrm flipH="1">
            <a:off x="1827216" y="1879419"/>
            <a:ext cx="1952699" cy="36829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5" name="直接箭头连接符 84"/>
          <p:cNvCxnSpPr>
            <a:endCxn id="71" idx="0"/>
          </p:cNvCxnSpPr>
          <p:nvPr/>
        </p:nvCxnSpPr>
        <p:spPr>
          <a:xfrm flipH="1">
            <a:off x="3172011" y="2040240"/>
            <a:ext cx="823925" cy="2074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6" name="直接箭头连接符 85"/>
          <p:cNvCxnSpPr>
            <a:endCxn id="73" idx="0"/>
          </p:cNvCxnSpPr>
          <p:nvPr/>
        </p:nvCxnSpPr>
        <p:spPr>
          <a:xfrm>
            <a:off x="4644008" y="2040240"/>
            <a:ext cx="950898" cy="2074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7" name="直接箭头连接符 86"/>
          <p:cNvCxnSpPr>
            <a:stCxn id="69" idx="3"/>
            <a:endCxn id="74" idx="0"/>
          </p:cNvCxnSpPr>
          <p:nvPr/>
        </p:nvCxnSpPr>
        <p:spPr>
          <a:xfrm>
            <a:off x="4914601" y="1879419"/>
            <a:ext cx="2057311" cy="36829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9" name="直接箭头连接符 88"/>
          <p:cNvCxnSpPr>
            <a:stCxn id="72" idx="2"/>
            <a:endCxn id="76" idx="0"/>
          </p:cNvCxnSpPr>
          <p:nvPr/>
        </p:nvCxnSpPr>
        <p:spPr>
          <a:xfrm>
            <a:off x="4347258" y="2580301"/>
            <a:ext cx="8721" cy="26544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0" name="直接箭头连接符 89"/>
          <p:cNvCxnSpPr>
            <a:stCxn id="76" idx="2"/>
          </p:cNvCxnSpPr>
          <p:nvPr/>
        </p:nvCxnSpPr>
        <p:spPr>
          <a:xfrm flipH="1">
            <a:off x="4349706" y="3111810"/>
            <a:ext cx="6270" cy="3240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1" name="直接箭头连接符 90"/>
          <p:cNvCxnSpPr>
            <a:stCxn id="76" idx="1"/>
            <a:endCxn id="77" idx="0"/>
          </p:cNvCxnSpPr>
          <p:nvPr/>
        </p:nvCxnSpPr>
        <p:spPr>
          <a:xfrm flipH="1">
            <a:off x="1978382" y="2978777"/>
            <a:ext cx="1729522" cy="4788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2" name="直接箭头连接符 91"/>
          <p:cNvCxnSpPr>
            <a:stCxn id="76" idx="3"/>
            <a:endCxn id="79" idx="0"/>
          </p:cNvCxnSpPr>
          <p:nvPr/>
        </p:nvCxnSpPr>
        <p:spPr>
          <a:xfrm>
            <a:off x="5004048" y="2978776"/>
            <a:ext cx="1887030" cy="4570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3" name="直接箭头连接符 92"/>
          <p:cNvCxnSpPr>
            <a:stCxn id="78" idx="2"/>
            <a:endCxn id="80" idx="0"/>
          </p:cNvCxnSpPr>
          <p:nvPr/>
        </p:nvCxnSpPr>
        <p:spPr>
          <a:xfrm>
            <a:off x="4349705" y="3834952"/>
            <a:ext cx="2716" cy="1879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Rectangle 44"/>
          <p:cNvSpPr>
            <a:spLocks noChangeArrowheads="1"/>
          </p:cNvSpPr>
          <p:nvPr/>
        </p:nvSpPr>
        <p:spPr bwMode="auto">
          <a:xfrm>
            <a:off x="3059832" y="1221600"/>
            <a:ext cx="1134686" cy="324036"/>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zh-CN" altLang="en-US" sz="1000" dirty="0" smtClean="0">
                <a:solidFill>
                  <a:schemeClr val="tx1"/>
                </a:solidFill>
                <a:latin typeface="Calibri" pitchFamily="34" charset="0"/>
                <a:ea typeface="宋体" pitchFamily="2" charset="-122"/>
              </a:rPr>
              <a:t>新建页面</a:t>
            </a:r>
            <a:endParaRPr kumimoji="0" lang="zh-CN" sz="1000" b="0" i="0" u="none" strike="noStrike" cap="none" normalizeH="0" baseline="0" dirty="0" smtClean="0">
              <a:ln>
                <a:noFill/>
              </a:ln>
              <a:solidFill>
                <a:schemeClr val="tx1"/>
              </a:solidFill>
              <a:effectLst/>
              <a:latin typeface="Arial" pitchFamily="34" charset="0"/>
              <a:ea typeface="宋体" pitchFamily="2" charset="-122"/>
            </a:endParaRPr>
          </a:p>
        </p:txBody>
      </p:sp>
      <p:cxnSp>
        <p:nvCxnSpPr>
          <p:cNvPr id="4" name="直接箭头连接符 3"/>
          <p:cNvCxnSpPr>
            <a:stCxn id="67" idx="2"/>
            <a:endCxn id="30" idx="0"/>
          </p:cNvCxnSpPr>
          <p:nvPr/>
        </p:nvCxnSpPr>
        <p:spPr>
          <a:xfrm flipH="1">
            <a:off x="3627175" y="1005576"/>
            <a:ext cx="728802"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 name="直接箭头连接符 5"/>
          <p:cNvCxnSpPr>
            <a:stCxn id="30" idx="2"/>
            <a:endCxn id="69" idx="0"/>
          </p:cNvCxnSpPr>
          <p:nvPr/>
        </p:nvCxnSpPr>
        <p:spPr>
          <a:xfrm>
            <a:off x="3627175" y="1545636"/>
            <a:ext cx="720080" cy="2007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9" name="直接箭头连接符 38"/>
          <p:cNvCxnSpPr/>
          <p:nvPr/>
        </p:nvCxnSpPr>
        <p:spPr>
          <a:xfrm>
            <a:off x="4368050" y="4339525"/>
            <a:ext cx="2716" cy="1879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0" name="Rectangle 55"/>
          <p:cNvSpPr>
            <a:spLocks noChangeArrowheads="1"/>
          </p:cNvSpPr>
          <p:nvPr/>
        </p:nvSpPr>
        <p:spPr bwMode="auto">
          <a:xfrm>
            <a:off x="3547610" y="4541901"/>
            <a:ext cx="1672462" cy="298102"/>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方案启用</a:t>
            </a:r>
          </a:p>
        </p:txBody>
      </p:sp>
    </p:spTree>
    <p:extLst>
      <p:ext uri="{BB962C8B-B14F-4D97-AF65-F5344CB8AC3E}">
        <p14:creationId xmlns="" xmlns:p14="http://schemas.microsoft.com/office/powerpoint/2010/main" val="8268958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1"/>
                                        </p:tgtEl>
                                        <p:attrNameLst>
                                          <p:attrName>style.visibility</p:attrName>
                                        </p:attrNameLst>
                                      </p:cBhvr>
                                      <p:to>
                                        <p:strVal val="visible"/>
                                      </p:to>
                                    </p:set>
                                    <p:animEffect transition="in" filter="fade">
                                      <p:cBhvr>
                                        <p:cTn id="12" dur="1000"/>
                                        <p:tgtEl>
                                          <p:spTgt spid="81"/>
                                        </p:tgtEl>
                                      </p:cBhvr>
                                    </p:animEffect>
                                    <p:anim calcmode="lin" valueType="num">
                                      <p:cBhvr>
                                        <p:cTn id="13" dur="1000" fill="hold"/>
                                        <p:tgtEl>
                                          <p:spTgt spid="81"/>
                                        </p:tgtEl>
                                        <p:attrNameLst>
                                          <p:attrName>ppt_x</p:attrName>
                                        </p:attrNameLst>
                                      </p:cBhvr>
                                      <p:tavLst>
                                        <p:tav tm="0">
                                          <p:val>
                                            <p:strVal val="#ppt_x"/>
                                          </p:val>
                                        </p:tav>
                                        <p:tav tm="100000">
                                          <p:val>
                                            <p:strVal val="#ppt_x"/>
                                          </p:val>
                                        </p:tav>
                                      </p:tavLst>
                                    </p:anim>
                                    <p:anim calcmode="lin" valueType="num">
                                      <p:cBhvr>
                                        <p:cTn id="14" dur="1000" fill="hold"/>
                                        <p:tgtEl>
                                          <p:spTgt spid="8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fade">
                                      <p:cBhvr>
                                        <p:cTn id="22" dur="1000"/>
                                        <p:tgtEl>
                                          <p:spTgt spid="68"/>
                                        </p:tgtEl>
                                      </p:cBhvr>
                                    </p:animEffect>
                                    <p:anim calcmode="lin" valueType="num">
                                      <p:cBhvr>
                                        <p:cTn id="23" dur="1000" fill="hold"/>
                                        <p:tgtEl>
                                          <p:spTgt spid="68"/>
                                        </p:tgtEl>
                                        <p:attrNameLst>
                                          <p:attrName>ppt_x</p:attrName>
                                        </p:attrNameLst>
                                      </p:cBhvr>
                                      <p:tavLst>
                                        <p:tav tm="0">
                                          <p:val>
                                            <p:strVal val="#ppt_x"/>
                                          </p:val>
                                        </p:tav>
                                        <p:tav tm="100000">
                                          <p:val>
                                            <p:strVal val="#ppt_x"/>
                                          </p:val>
                                        </p:tav>
                                      </p:tavLst>
                                    </p:anim>
                                    <p:anim calcmode="lin" valueType="num">
                                      <p:cBhvr>
                                        <p:cTn id="24"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82"/>
                                        </p:tgtEl>
                                        <p:attrNameLst>
                                          <p:attrName>style.visibility</p:attrName>
                                        </p:attrNameLst>
                                      </p:cBhvr>
                                      <p:to>
                                        <p:strVal val="visible"/>
                                      </p:to>
                                    </p:set>
                                    <p:animEffect transition="in" filter="fade">
                                      <p:cBhvr>
                                        <p:cTn id="29" dur="1000"/>
                                        <p:tgtEl>
                                          <p:spTgt spid="82"/>
                                        </p:tgtEl>
                                      </p:cBhvr>
                                    </p:animEffect>
                                    <p:anim calcmode="lin" valueType="num">
                                      <p:cBhvr>
                                        <p:cTn id="30" dur="1000" fill="hold"/>
                                        <p:tgtEl>
                                          <p:spTgt spid="82"/>
                                        </p:tgtEl>
                                        <p:attrNameLst>
                                          <p:attrName>ppt_x</p:attrName>
                                        </p:attrNameLst>
                                      </p:cBhvr>
                                      <p:tavLst>
                                        <p:tav tm="0">
                                          <p:val>
                                            <p:strVal val="#ppt_x"/>
                                          </p:val>
                                        </p:tav>
                                        <p:tav tm="100000">
                                          <p:val>
                                            <p:strVal val="#ppt_x"/>
                                          </p:val>
                                        </p:tav>
                                      </p:tavLst>
                                    </p:anim>
                                    <p:anim calcmode="lin" valueType="num">
                                      <p:cBhvr>
                                        <p:cTn id="31" dur="1000" fill="hold"/>
                                        <p:tgtEl>
                                          <p:spTgt spid="82"/>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anim calcmode="lin" valueType="num">
                                      <p:cBhvr>
                                        <p:cTn id="35" dur="1000" fill="hold"/>
                                        <p:tgtEl>
                                          <p:spTgt spid="6"/>
                                        </p:tgtEl>
                                        <p:attrNameLst>
                                          <p:attrName>ppt_x</p:attrName>
                                        </p:attrNameLst>
                                      </p:cBhvr>
                                      <p:tavLst>
                                        <p:tav tm="0">
                                          <p:val>
                                            <p:strVal val="#ppt_x"/>
                                          </p:val>
                                        </p:tav>
                                        <p:tav tm="100000">
                                          <p:val>
                                            <p:strVal val="#ppt_x"/>
                                          </p:val>
                                        </p:tav>
                                      </p:tavLst>
                                    </p:anim>
                                    <p:anim calcmode="lin" valueType="num">
                                      <p:cBhvr>
                                        <p:cTn id="36" dur="1000" fill="hold"/>
                                        <p:tgtEl>
                                          <p:spTgt spid="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fade">
                                      <p:cBhvr>
                                        <p:cTn id="39" dur="1000"/>
                                        <p:tgtEl>
                                          <p:spTgt spid="69"/>
                                        </p:tgtEl>
                                      </p:cBhvr>
                                    </p:animEffect>
                                    <p:anim calcmode="lin" valueType="num">
                                      <p:cBhvr>
                                        <p:cTn id="40" dur="1000" fill="hold"/>
                                        <p:tgtEl>
                                          <p:spTgt spid="69"/>
                                        </p:tgtEl>
                                        <p:attrNameLst>
                                          <p:attrName>ppt_x</p:attrName>
                                        </p:attrNameLst>
                                      </p:cBhvr>
                                      <p:tavLst>
                                        <p:tav tm="0">
                                          <p:val>
                                            <p:strVal val="#ppt_x"/>
                                          </p:val>
                                        </p:tav>
                                        <p:tav tm="100000">
                                          <p:val>
                                            <p:strVal val="#ppt_x"/>
                                          </p:val>
                                        </p:tav>
                                      </p:tavLst>
                                    </p:anim>
                                    <p:anim calcmode="lin" valueType="num">
                                      <p:cBhvr>
                                        <p:cTn id="41" dur="1000" fill="hold"/>
                                        <p:tgtEl>
                                          <p:spTgt spid="69"/>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84"/>
                                        </p:tgtEl>
                                        <p:attrNameLst>
                                          <p:attrName>style.visibility</p:attrName>
                                        </p:attrNameLst>
                                      </p:cBhvr>
                                      <p:to>
                                        <p:strVal val="visible"/>
                                      </p:to>
                                    </p:set>
                                    <p:animEffect transition="in" filter="fade">
                                      <p:cBhvr>
                                        <p:cTn id="44" dur="1000"/>
                                        <p:tgtEl>
                                          <p:spTgt spid="84"/>
                                        </p:tgtEl>
                                      </p:cBhvr>
                                    </p:animEffect>
                                    <p:anim calcmode="lin" valueType="num">
                                      <p:cBhvr>
                                        <p:cTn id="45" dur="1000" fill="hold"/>
                                        <p:tgtEl>
                                          <p:spTgt spid="84"/>
                                        </p:tgtEl>
                                        <p:attrNameLst>
                                          <p:attrName>ppt_x</p:attrName>
                                        </p:attrNameLst>
                                      </p:cBhvr>
                                      <p:tavLst>
                                        <p:tav tm="0">
                                          <p:val>
                                            <p:strVal val="#ppt_x"/>
                                          </p:val>
                                        </p:tav>
                                        <p:tav tm="100000">
                                          <p:val>
                                            <p:strVal val="#ppt_x"/>
                                          </p:val>
                                        </p:tav>
                                      </p:tavLst>
                                    </p:anim>
                                    <p:anim calcmode="lin" valueType="num">
                                      <p:cBhvr>
                                        <p:cTn id="46" dur="1000" fill="hold"/>
                                        <p:tgtEl>
                                          <p:spTgt spid="84"/>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70"/>
                                        </p:tgtEl>
                                        <p:attrNameLst>
                                          <p:attrName>style.visibility</p:attrName>
                                        </p:attrNameLst>
                                      </p:cBhvr>
                                      <p:to>
                                        <p:strVal val="visible"/>
                                      </p:to>
                                    </p:set>
                                    <p:animEffect transition="in" filter="fade">
                                      <p:cBhvr>
                                        <p:cTn id="49" dur="1000"/>
                                        <p:tgtEl>
                                          <p:spTgt spid="70"/>
                                        </p:tgtEl>
                                      </p:cBhvr>
                                    </p:animEffect>
                                    <p:anim calcmode="lin" valueType="num">
                                      <p:cBhvr>
                                        <p:cTn id="50" dur="1000" fill="hold"/>
                                        <p:tgtEl>
                                          <p:spTgt spid="70"/>
                                        </p:tgtEl>
                                        <p:attrNameLst>
                                          <p:attrName>ppt_x</p:attrName>
                                        </p:attrNameLst>
                                      </p:cBhvr>
                                      <p:tavLst>
                                        <p:tav tm="0">
                                          <p:val>
                                            <p:strVal val="#ppt_x"/>
                                          </p:val>
                                        </p:tav>
                                        <p:tav tm="100000">
                                          <p:val>
                                            <p:strVal val="#ppt_x"/>
                                          </p:val>
                                        </p:tav>
                                      </p:tavLst>
                                    </p:anim>
                                    <p:anim calcmode="lin" valueType="num">
                                      <p:cBhvr>
                                        <p:cTn id="51" dur="1000" fill="hold"/>
                                        <p:tgtEl>
                                          <p:spTgt spid="70"/>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85"/>
                                        </p:tgtEl>
                                        <p:attrNameLst>
                                          <p:attrName>style.visibility</p:attrName>
                                        </p:attrNameLst>
                                      </p:cBhvr>
                                      <p:to>
                                        <p:strVal val="visible"/>
                                      </p:to>
                                    </p:set>
                                    <p:animEffect transition="in" filter="fade">
                                      <p:cBhvr>
                                        <p:cTn id="54" dur="1000"/>
                                        <p:tgtEl>
                                          <p:spTgt spid="85"/>
                                        </p:tgtEl>
                                      </p:cBhvr>
                                    </p:animEffect>
                                    <p:anim calcmode="lin" valueType="num">
                                      <p:cBhvr>
                                        <p:cTn id="55" dur="1000" fill="hold"/>
                                        <p:tgtEl>
                                          <p:spTgt spid="85"/>
                                        </p:tgtEl>
                                        <p:attrNameLst>
                                          <p:attrName>ppt_x</p:attrName>
                                        </p:attrNameLst>
                                      </p:cBhvr>
                                      <p:tavLst>
                                        <p:tav tm="0">
                                          <p:val>
                                            <p:strVal val="#ppt_x"/>
                                          </p:val>
                                        </p:tav>
                                        <p:tav tm="100000">
                                          <p:val>
                                            <p:strVal val="#ppt_x"/>
                                          </p:val>
                                        </p:tav>
                                      </p:tavLst>
                                    </p:anim>
                                    <p:anim calcmode="lin" valueType="num">
                                      <p:cBhvr>
                                        <p:cTn id="56" dur="1000" fill="hold"/>
                                        <p:tgtEl>
                                          <p:spTgt spid="85"/>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fade">
                                      <p:cBhvr>
                                        <p:cTn id="59" dur="1000"/>
                                        <p:tgtEl>
                                          <p:spTgt spid="71"/>
                                        </p:tgtEl>
                                      </p:cBhvr>
                                    </p:animEffect>
                                    <p:anim calcmode="lin" valueType="num">
                                      <p:cBhvr>
                                        <p:cTn id="60" dur="1000" fill="hold"/>
                                        <p:tgtEl>
                                          <p:spTgt spid="71"/>
                                        </p:tgtEl>
                                        <p:attrNameLst>
                                          <p:attrName>ppt_x</p:attrName>
                                        </p:attrNameLst>
                                      </p:cBhvr>
                                      <p:tavLst>
                                        <p:tav tm="0">
                                          <p:val>
                                            <p:strVal val="#ppt_x"/>
                                          </p:val>
                                        </p:tav>
                                        <p:tav tm="100000">
                                          <p:val>
                                            <p:strVal val="#ppt_x"/>
                                          </p:val>
                                        </p:tav>
                                      </p:tavLst>
                                    </p:anim>
                                    <p:anim calcmode="lin" valueType="num">
                                      <p:cBhvr>
                                        <p:cTn id="61" dur="1000" fill="hold"/>
                                        <p:tgtEl>
                                          <p:spTgt spid="71"/>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fade">
                                      <p:cBhvr>
                                        <p:cTn id="64" dur="1000"/>
                                        <p:tgtEl>
                                          <p:spTgt spid="72"/>
                                        </p:tgtEl>
                                      </p:cBhvr>
                                    </p:animEffect>
                                    <p:anim calcmode="lin" valueType="num">
                                      <p:cBhvr>
                                        <p:cTn id="65" dur="1000" fill="hold"/>
                                        <p:tgtEl>
                                          <p:spTgt spid="72"/>
                                        </p:tgtEl>
                                        <p:attrNameLst>
                                          <p:attrName>ppt_x</p:attrName>
                                        </p:attrNameLst>
                                      </p:cBhvr>
                                      <p:tavLst>
                                        <p:tav tm="0">
                                          <p:val>
                                            <p:strVal val="#ppt_x"/>
                                          </p:val>
                                        </p:tav>
                                        <p:tav tm="100000">
                                          <p:val>
                                            <p:strVal val="#ppt_x"/>
                                          </p:val>
                                        </p:tav>
                                      </p:tavLst>
                                    </p:anim>
                                    <p:anim calcmode="lin" valueType="num">
                                      <p:cBhvr>
                                        <p:cTn id="66" dur="1000" fill="hold"/>
                                        <p:tgtEl>
                                          <p:spTgt spid="72"/>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83"/>
                                        </p:tgtEl>
                                        <p:attrNameLst>
                                          <p:attrName>style.visibility</p:attrName>
                                        </p:attrNameLst>
                                      </p:cBhvr>
                                      <p:to>
                                        <p:strVal val="visible"/>
                                      </p:to>
                                    </p:set>
                                    <p:animEffect transition="in" filter="fade">
                                      <p:cBhvr>
                                        <p:cTn id="69" dur="1000"/>
                                        <p:tgtEl>
                                          <p:spTgt spid="83"/>
                                        </p:tgtEl>
                                      </p:cBhvr>
                                    </p:animEffect>
                                    <p:anim calcmode="lin" valueType="num">
                                      <p:cBhvr>
                                        <p:cTn id="70" dur="1000" fill="hold"/>
                                        <p:tgtEl>
                                          <p:spTgt spid="83"/>
                                        </p:tgtEl>
                                        <p:attrNameLst>
                                          <p:attrName>ppt_x</p:attrName>
                                        </p:attrNameLst>
                                      </p:cBhvr>
                                      <p:tavLst>
                                        <p:tav tm="0">
                                          <p:val>
                                            <p:strVal val="#ppt_x"/>
                                          </p:val>
                                        </p:tav>
                                        <p:tav tm="100000">
                                          <p:val>
                                            <p:strVal val="#ppt_x"/>
                                          </p:val>
                                        </p:tav>
                                      </p:tavLst>
                                    </p:anim>
                                    <p:anim calcmode="lin" valueType="num">
                                      <p:cBhvr>
                                        <p:cTn id="71" dur="1000" fill="hold"/>
                                        <p:tgtEl>
                                          <p:spTgt spid="83"/>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86"/>
                                        </p:tgtEl>
                                        <p:attrNameLst>
                                          <p:attrName>style.visibility</p:attrName>
                                        </p:attrNameLst>
                                      </p:cBhvr>
                                      <p:to>
                                        <p:strVal val="visible"/>
                                      </p:to>
                                    </p:set>
                                    <p:animEffect transition="in" filter="fade">
                                      <p:cBhvr>
                                        <p:cTn id="74" dur="1000"/>
                                        <p:tgtEl>
                                          <p:spTgt spid="86"/>
                                        </p:tgtEl>
                                      </p:cBhvr>
                                    </p:animEffect>
                                    <p:anim calcmode="lin" valueType="num">
                                      <p:cBhvr>
                                        <p:cTn id="75" dur="1000" fill="hold"/>
                                        <p:tgtEl>
                                          <p:spTgt spid="86"/>
                                        </p:tgtEl>
                                        <p:attrNameLst>
                                          <p:attrName>ppt_x</p:attrName>
                                        </p:attrNameLst>
                                      </p:cBhvr>
                                      <p:tavLst>
                                        <p:tav tm="0">
                                          <p:val>
                                            <p:strVal val="#ppt_x"/>
                                          </p:val>
                                        </p:tav>
                                        <p:tav tm="100000">
                                          <p:val>
                                            <p:strVal val="#ppt_x"/>
                                          </p:val>
                                        </p:tav>
                                      </p:tavLst>
                                    </p:anim>
                                    <p:anim calcmode="lin" valueType="num">
                                      <p:cBhvr>
                                        <p:cTn id="76" dur="1000" fill="hold"/>
                                        <p:tgtEl>
                                          <p:spTgt spid="86"/>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73"/>
                                        </p:tgtEl>
                                        <p:attrNameLst>
                                          <p:attrName>style.visibility</p:attrName>
                                        </p:attrNameLst>
                                      </p:cBhvr>
                                      <p:to>
                                        <p:strVal val="visible"/>
                                      </p:to>
                                    </p:set>
                                    <p:animEffect transition="in" filter="fade">
                                      <p:cBhvr>
                                        <p:cTn id="79" dur="1000"/>
                                        <p:tgtEl>
                                          <p:spTgt spid="73"/>
                                        </p:tgtEl>
                                      </p:cBhvr>
                                    </p:animEffect>
                                    <p:anim calcmode="lin" valueType="num">
                                      <p:cBhvr>
                                        <p:cTn id="80" dur="1000" fill="hold"/>
                                        <p:tgtEl>
                                          <p:spTgt spid="73"/>
                                        </p:tgtEl>
                                        <p:attrNameLst>
                                          <p:attrName>ppt_x</p:attrName>
                                        </p:attrNameLst>
                                      </p:cBhvr>
                                      <p:tavLst>
                                        <p:tav tm="0">
                                          <p:val>
                                            <p:strVal val="#ppt_x"/>
                                          </p:val>
                                        </p:tav>
                                        <p:tav tm="100000">
                                          <p:val>
                                            <p:strVal val="#ppt_x"/>
                                          </p:val>
                                        </p:tav>
                                      </p:tavLst>
                                    </p:anim>
                                    <p:anim calcmode="lin" valueType="num">
                                      <p:cBhvr>
                                        <p:cTn id="81" dur="1000" fill="hold"/>
                                        <p:tgtEl>
                                          <p:spTgt spid="73"/>
                                        </p:tgtEl>
                                        <p:attrNameLst>
                                          <p:attrName>ppt_y</p:attrName>
                                        </p:attrNameLst>
                                      </p:cBhvr>
                                      <p:tavLst>
                                        <p:tav tm="0">
                                          <p:val>
                                            <p:strVal val="#ppt_y+.1"/>
                                          </p:val>
                                        </p:tav>
                                        <p:tav tm="100000">
                                          <p:val>
                                            <p:strVal val="#ppt_y"/>
                                          </p:val>
                                        </p:tav>
                                      </p:tavLst>
                                    </p:anim>
                                  </p:childTnLst>
                                </p:cTn>
                              </p:par>
                              <p:par>
                                <p:cTn id="82" presetID="42" presetClass="entr" presetSubtype="0" fill="hold" nodeType="withEffect">
                                  <p:stCondLst>
                                    <p:cond delay="0"/>
                                  </p:stCondLst>
                                  <p:childTnLst>
                                    <p:set>
                                      <p:cBhvr>
                                        <p:cTn id="83" dur="1" fill="hold">
                                          <p:stCondLst>
                                            <p:cond delay="0"/>
                                          </p:stCondLst>
                                        </p:cTn>
                                        <p:tgtEl>
                                          <p:spTgt spid="87"/>
                                        </p:tgtEl>
                                        <p:attrNameLst>
                                          <p:attrName>style.visibility</p:attrName>
                                        </p:attrNameLst>
                                      </p:cBhvr>
                                      <p:to>
                                        <p:strVal val="visible"/>
                                      </p:to>
                                    </p:set>
                                    <p:animEffect transition="in" filter="fade">
                                      <p:cBhvr>
                                        <p:cTn id="84" dur="1000"/>
                                        <p:tgtEl>
                                          <p:spTgt spid="87"/>
                                        </p:tgtEl>
                                      </p:cBhvr>
                                    </p:animEffect>
                                    <p:anim calcmode="lin" valueType="num">
                                      <p:cBhvr>
                                        <p:cTn id="85" dur="1000" fill="hold"/>
                                        <p:tgtEl>
                                          <p:spTgt spid="87"/>
                                        </p:tgtEl>
                                        <p:attrNameLst>
                                          <p:attrName>ppt_x</p:attrName>
                                        </p:attrNameLst>
                                      </p:cBhvr>
                                      <p:tavLst>
                                        <p:tav tm="0">
                                          <p:val>
                                            <p:strVal val="#ppt_x"/>
                                          </p:val>
                                        </p:tav>
                                        <p:tav tm="100000">
                                          <p:val>
                                            <p:strVal val="#ppt_x"/>
                                          </p:val>
                                        </p:tav>
                                      </p:tavLst>
                                    </p:anim>
                                    <p:anim calcmode="lin" valueType="num">
                                      <p:cBhvr>
                                        <p:cTn id="86" dur="1000" fill="hold"/>
                                        <p:tgtEl>
                                          <p:spTgt spid="87"/>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74"/>
                                        </p:tgtEl>
                                        <p:attrNameLst>
                                          <p:attrName>style.visibility</p:attrName>
                                        </p:attrNameLst>
                                      </p:cBhvr>
                                      <p:to>
                                        <p:strVal val="visible"/>
                                      </p:to>
                                    </p:set>
                                    <p:animEffect transition="in" filter="fade">
                                      <p:cBhvr>
                                        <p:cTn id="89" dur="1000"/>
                                        <p:tgtEl>
                                          <p:spTgt spid="74"/>
                                        </p:tgtEl>
                                      </p:cBhvr>
                                    </p:animEffect>
                                    <p:anim calcmode="lin" valueType="num">
                                      <p:cBhvr>
                                        <p:cTn id="90" dur="1000" fill="hold"/>
                                        <p:tgtEl>
                                          <p:spTgt spid="74"/>
                                        </p:tgtEl>
                                        <p:attrNameLst>
                                          <p:attrName>ppt_x</p:attrName>
                                        </p:attrNameLst>
                                      </p:cBhvr>
                                      <p:tavLst>
                                        <p:tav tm="0">
                                          <p:val>
                                            <p:strVal val="#ppt_x"/>
                                          </p:val>
                                        </p:tav>
                                        <p:tav tm="100000">
                                          <p:val>
                                            <p:strVal val="#ppt_x"/>
                                          </p:val>
                                        </p:tav>
                                      </p:tavLst>
                                    </p:anim>
                                    <p:anim calcmode="lin" valueType="num">
                                      <p:cBhvr>
                                        <p:cTn id="91"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2" presetClass="entr" presetSubtype="0" fill="hold" nodeType="clickEffect">
                                  <p:stCondLst>
                                    <p:cond delay="0"/>
                                  </p:stCondLst>
                                  <p:childTnLst>
                                    <p:set>
                                      <p:cBhvr>
                                        <p:cTn id="95" dur="1" fill="hold">
                                          <p:stCondLst>
                                            <p:cond delay="0"/>
                                          </p:stCondLst>
                                        </p:cTn>
                                        <p:tgtEl>
                                          <p:spTgt spid="89"/>
                                        </p:tgtEl>
                                        <p:attrNameLst>
                                          <p:attrName>style.visibility</p:attrName>
                                        </p:attrNameLst>
                                      </p:cBhvr>
                                      <p:to>
                                        <p:strVal val="visible"/>
                                      </p:to>
                                    </p:set>
                                    <p:animEffect transition="in" filter="fade">
                                      <p:cBhvr>
                                        <p:cTn id="96" dur="1000"/>
                                        <p:tgtEl>
                                          <p:spTgt spid="89"/>
                                        </p:tgtEl>
                                      </p:cBhvr>
                                    </p:animEffect>
                                    <p:anim calcmode="lin" valueType="num">
                                      <p:cBhvr>
                                        <p:cTn id="97" dur="1000" fill="hold"/>
                                        <p:tgtEl>
                                          <p:spTgt spid="89"/>
                                        </p:tgtEl>
                                        <p:attrNameLst>
                                          <p:attrName>ppt_x</p:attrName>
                                        </p:attrNameLst>
                                      </p:cBhvr>
                                      <p:tavLst>
                                        <p:tav tm="0">
                                          <p:val>
                                            <p:strVal val="#ppt_x"/>
                                          </p:val>
                                        </p:tav>
                                        <p:tav tm="100000">
                                          <p:val>
                                            <p:strVal val="#ppt_x"/>
                                          </p:val>
                                        </p:tav>
                                      </p:tavLst>
                                    </p:anim>
                                    <p:anim calcmode="lin" valueType="num">
                                      <p:cBhvr>
                                        <p:cTn id="98" dur="1000" fill="hold"/>
                                        <p:tgtEl>
                                          <p:spTgt spid="89"/>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76"/>
                                        </p:tgtEl>
                                        <p:attrNameLst>
                                          <p:attrName>style.visibility</p:attrName>
                                        </p:attrNameLst>
                                      </p:cBhvr>
                                      <p:to>
                                        <p:strVal val="visible"/>
                                      </p:to>
                                    </p:set>
                                    <p:animEffect transition="in" filter="fade">
                                      <p:cBhvr>
                                        <p:cTn id="101" dur="1000"/>
                                        <p:tgtEl>
                                          <p:spTgt spid="76"/>
                                        </p:tgtEl>
                                      </p:cBhvr>
                                    </p:animEffect>
                                    <p:anim calcmode="lin" valueType="num">
                                      <p:cBhvr>
                                        <p:cTn id="102" dur="1000" fill="hold"/>
                                        <p:tgtEl>
                                          <p:spTgt spid="76"/>
                                        </p:tgtEl>
                                        <p:attrNameLst>
                                          <p:attrName>ppt_x</p:attrName>
                                        </p:attrNameLst>
                                      </p:cBhvr>
                                      <p:tavLst>
                                        <p:tav tm="0">
                                          <p:val>
                                            <p:strVal val="#ppt_x"/>
                                          </p:val>
                                        </p:tav>
                                        <p:tav tm="100000">
                                          <p:val>
                                            <p:strVal val="#ppt_x"/>
                                          </p:val>
                                        </p:tav>
                                      </p:tavLst>
                                    </p:anim>
                                    <p:anim calcmode="lin" valueType="num">
                                      <p:cBhvr>
                                        <p:cTn id="103" dur="1000" fill="hold"/>
                                        <p:tgtEl>
                                          <p:spTgt spid="76"/>
                                        </p:tgtEl>
                                        <p:attrNameLst>
                                          <p:attrName>ppt_y</p:attrName>
                                        </p:attrNameLst>
                                      </p:cBhvr>
                                      <p:tavLst>
                                        <p:tav tm="0">
                                          <p:val>
                                            <p:strVal val="#ppt_y+.1"/>
                                          </p:val>
                                        </p:tav>
                                        <p:tav tm="100000">
                                          <p:val>
                                            <p:strVal val="#ppt_y"/>
                                          </p:val>
                                        </p:tav>
                                      </p:tavLst>
                                    </p:anim>
                                  </p:childTnLst>
                                </p:cTn>
                              </p:par>
                              <p:par>
                                <p:cTn id="104" presetID="42" presetClass="entr" presetSubtype="0" fill="hold" nodeType="withEffect">
                                  <p:stCondLst>
                                    <p:cond delay="0"/>
                                  </p:stCondLst>
                                  <p:childTnLst>
                                    <p:set>
                                      <p:cBhvr>
                                        <p:cTn id="105" dur="1" fill="hold">
                                          <p:stCondLst>
                                            <p:cond delay="0"/>
                                          </p:stCondLst>
                                        </p:cTn>
                                        <p:tgtEl>
                                          <p:spTgt spid="91"/>
                                        </p:tgtEl>
                                        <p:attrNameLst>
                                          <p:attrName>style.visibility</p:attrName>
                                        </p:attrNameLst>
                                      </p:cBhvr>
                                      <p:to>
                                        <p:strVal val="visible"/>
                                      </p:to>
                                    </p:set>
                                    <p:animEffect transition="in" filter="fade">
                                      <p:cBhvr>
                                        <p:cTn id="106" dur="1000"/>
                                        <p:tgtEl>
                                          <p:spTgt spid="91"/>
                                        </p:tgtEl>
                                      </p:cBhvr>
                                    </p:animEffect>
                                    <p:anim calcmode="lin" valueType="num">
                                      <p:cBhvr>
                                        <p:cTn id="107" dur="1000" fill="hold"/>
                                        <p:tgtEl>
                                          <p:spTgt spid="91"/>
                                        </p:tgtEl>
                                        <p:attrNameLst>
                                          <p:attrName>ppt_x</p:attrName>
                                        </p:attrNameLst>
                                      </p:cBhvr>
                                      <p:tavLst>
                                        <p:tav tm="0">
                                          <p:val>
                                            <p:strVal val="#ppt_x"/>
                                          </p:val>
                                        </p:tav>
                                        <p:tav tm="100000">
                                          <p:val>
                                            <p:strVal val="#ppt_x"/>
                                          </p:val>
                                        </p:tav>
                                      </p:tavLst>
                                    </p:anim>
                                    <p:anim calcmode="lin" valueType="num">
                                      <p:cBhvr>
                                        <p:cTn id="108" dur="1000" fill="hold"/>
                                        <p:tgtEl>
                                          <p:spTgt spid="91"/>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77"/>
                                        </p:tgtEl>
                                        <p:attrNameLst>
                                          <p:attrName>style.visibility</p:attrName>
                                        </p:attrNameLst>
                                      </p:cBhvr>
                                      <p:to>
                                        <p:strVal val="visible"/>
                                      </p:to>
                                    </p:set>
                                    <p:animEffect transition="in" filter="fade">
                                      <p:cBhvr>
                                        <p:cTn id="111" dur="1000"/>
                                        <p:tgtEl>
                                          <p:spTgt spid="77"/>
                                        </p:tgtEl>
                                      </p:cBhvr>
                                    </p:animEffect>
                                    <p:anim calcmode="lin" valueType="num">
                                      <p:cBhvr>
                                        <p:cTn id="112" dur="1000" fill="hold"/>
                                        <p:tgtEl>
                                          <p:spTgt spid="77"/>
                                        </p:tgtEl>
                                        <p:attrNameLst>
                                          <p:attrName>ppt_x</p:attrName>
                                        </p:attrNameLst>
                                      </p:cBhvr>
                                      <p:tavLst>
                                        <p:tav tm="0">
                                          <p:val>
                                            <p:strVal val="#ppt_x"/>
                                          </p:val>
                                        </p:tav>
                                        <p:tav tm="100000">
                                          <p:val>
                                            <p:strVal val="#ppt_x"/>
                                          </p:val>
                                        </p:tav>
                                      </p:tavLst>
                                    </p:anim>
                                    <p:anim calcmode="lin" valueType="num">
                                      <p:cBhvr>
                                        <p:cTn id="113"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42" presetClass="entr" presetSubtype="0" fill="hold" nodeType="clickEffect">
                                  <p:stCondLst>
                                    <p:cond delay="0"/>
                                  </p:stCondLst>
                                  <p:childTnLst>
                                    <p:set>
                                      <p:cBhvr>
                                        <p:cTn id="117" dur="1" fill="hold">
                                          <p:stCondLst>
                                            <p:cond delay="0"/>
                                          </p:stCondLst>
                                        </p:cTn>
                                        <p:tgtEl>
                                          <p:spTgt spid="93"/>
                                        </p:tgtEl>
                                        <p:attrNameLst>
                                          <p:attrName>style.visibility</p:attrName>
                                        </p:attrNameLst>
                                      </p:cBhvr>
                                      <p:to>
                                        <p:strVal val="visible"/>
                                      </p:to>
                                    </p:set>
                                    <p:animEffect transition="in" filter="fade">
                                      <p:cBhvr>
                                        <p:cTn id="118" dur="1000"/>
                                        <p:tgtEl>
                                          <p:spTgt spid="93"/>
                                        </p:tgtEl>
                                      </p:cBhvr>
                                    </p:animEffect>
                                    <p:anim calcmode="lin" valueType="num">
                                      <p:cBhvr>
                                        <p:cTn id="119" dur="1000" fill="hold"/>
                                        <p:tgtEl>
                                          <p:spTgt spid="93"/>
                                        </p:tgtEl>
                                        <p:attrNameLst>
                                          <p:attrName>ppt_x</p:attrName>
                                        </p:attrNameLst>
                                      </p:cBhvr>
                                      <p:tavLst>
                                        <p:tav tm="0">
                                          <p:val>
                                            <p:strVal val="#ppt_x"/>
                                          </p:val>
                                        </p:tav>
                                        <p:tav tm="100000">
                                          <p:val>
                                            <p:strVal val="#ppt_x"/>
                                          </p:val>
                                        </p:tav>
                                      </p:tavLst>
                                    </p:anim>
                                    <p:anim calcmode="lin" valueType="num">
                                      <p:cBhvr>
                                        <p:cTn id="120" dur="1000" fill="hold"/>
                                        <p:tgtEl>
                                          <p:spTgt spid="93"/>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78"/>
                                        </p:tgtEl>
                                        <p:attrNameLst>
                                          <p:attrName>style.visibility</p:attrName>
                                        </p:attrNameLst>
                                      </p:cBhvr>
                                      <p:to>
                                        <p:strVal val="visible"/>
                                      </p:to>
                                    </p:set>
                                    <p:animEffect transition="in" filter="fade">
                                      <p:cBhvr>
                                        <p:cTn id="123" dur="1000"/>
                                        <p:tgtEl>
                                          <p:spTgt spid="78"/>
                                        </p:tgtEl>
                                      </p:cBhvr>
                                    </p:animEffect>
                                    <p:anim calcmode="lin" valueType="num">
                                      <p:cBhvr>
                                        <p:cTn id="124" dur="1000" fill="hold"/>
                                        <p:tgtEl>
                                          <p:spTgt spid="78"/>
                                        </p:tgtEl>
                                        <p:attrNameLst>
                                          <p:attrName>ppt_x</p:attrName>
                                        </p:attrNameLst>
                                      </p:cBhvr>
                                      <p:tavLst>
                                        <p:tav tm="0">
                                          <p:val>
                                            <p:strVal val="#ppt_x"/>
                                          </p:val>
                                        </p:tav>
                                        <p:tav tm="100000">
                                          <p:val>
                                            <p:strVal val="#ppt_x"/>
                                          </p:val>
                                        </p:tav>
                                      </p:tavLst>
                                    </p:anim>
                                    <p:anim calcmode="lin" valueType="num">
                                      <p:cBhvr>
                                        <p:cTn id="125" dur="1000" fill="hold"/>
                                        <p:tgtEl>
                                          <p:spTgt spid="78"/>
                                        </p:tgtEl>
                                        <p:attrNameLst>
                                          <p:attrName>ppt_y</p:attrName>
                                        </p:attrNameLst>
                                      </p:cBhvr>
                                      <p:tavLst>
                                        <p:tav tm="0">
                                          <p:val>
                                            <p:strVal val="#ppt_y+.1"/>
                                          </p:val>
                                        </p:tav>
                                        <p:tav tm="100000">
                                          <p:val>
                                            <p:strVal val="#ppt_y"/>
                                          </p:val>
                                        </p:tav>
                                      </p:tavLst>
                                    </p:anim>
                                  </p:childTnLst>
                                </p:cTn>
                              </p:par>
                              <p:par>
                                <p:cTn id="126" presetID="42" presetClass="entr" presetSubtype="0" fill="hold" nodeType="withEffect">
                                  <p:stCondLst>
                                    <p:cond delay="0"/>
                                  </p:stCondLst>
                                  <p:childTnLst>
                                    <p:set>
                                      <p:cBhvr>
                                        <p:cTn id="127" dur="1" fill="hold">
                                          <p:stCondLst>
                                            <p:cond delay="0"/>
                                          </p:stCondLst>
                                        </p:cTn>
                                        <p:tgtEl>
                                          <p:spTgt spid="90"/>
                                        </p:tgtEl>
                                        <p:attrNameLst>
                                          <p:attrName>style.visibility</p:attrName>
                                        </p:attrNameLst>
                                      </p:cBhvr>
                                      <p:to>
                                        <p:strVal val="visible"/>
                                      </p:to>
                                    </p:set>
                                    <p:animEffect transition="in" filter="fade">
                                      <p:cBhvr>
                                        <p:cTn id="128" dur="1000"/>
                                        <p:tgtEl>
                                          <p:spTgt spid="90"/>
                                        </p:tgtEl>
                                      </p:cBhvr>
                                    </p:animEffect>
                                    <p:anim calcmode="lin" valueType="num">
                                      <p:cBhvr>
                                        <p:cTn id="129" dur="1000" fill="hold"/>
                                        <p:tgtEl>
                                          <p:spTgt spid="90"/>
                                        </p:tgtEl>
                                        <p:attrNameLst>
                                          <p:attrName>ppt_x</p:attrName>
                                        </p:attrNameLst>
                                      </p:cBhvr>
                                      <p:tavLst>
                                        <p:tav tm="0">
                                          <p:val>
                                            <p:strVal val="#ppt_x"/>
                                          </p:val>
                                        </p:tav>
                                        <p:tav tm="100000">
                                          <p:val>
                                            <p:strVal val="#ppt_x"/>
                                          </p:val>
                                        </p:tav>
                                      </p:tavLst>
                                    </p:anim>
                                    <p:anim calcmode="lin" valueType="num">
                                      <p:cBhvr>
                                        <p:cTn id="130" dur="1000" fill="hold"/>
                                        <p:tgtEl>
                                          <p:spTgt spid="90"/>
                                        </p:tgtEl>
                                        <p:attrNameLst>
                                          <p:attrName>ppt_y</p:attrName>
                                        </p:attrNameLst>
                                      </p:cBhvr>
                                      <p:tavLst>
                                        <p:tav tm="0">
                                          <p:val>
                                            <p:strVal val="#ppt_y+.1"/>
                                          </p:val>
                                        </p:tav>
                                        <p:tav tm="100000">
                                          <p:val>
                                            <p:strVal val="#ppt_y"/>
                                          </p:val>
                                        </p:tav>
                                      </p:tavLst>
                                    </p:anim>
                                  </p:childTnLst>
                                </p:cTn>
                              </p:par>
                              <p:par>
                                <p:cTn id="131" presetID="42" presetClass="entr" presetSubtype="0" fill="hold" nodeType="withEffect">
                                  <p:stCondLst>
                                    <p:cond delay="0"/>
                                  </p:stCondLst>
                                  <p:childTnLst>
                                    <p:set>
                                      <p:cBhvr>
                                        <p:cTn id="132" dur="1" fill="hold">
                                          <p:stCondLst>
                                            <p:cond delay="0"/>
                                          </p:stCondLst>
                                        </p:cTn>
                                        <p:tgtEl>
                                          <p:spTgt spid="92"/>
                                        </p:tgtEl>
                                        <p:attrNameLst>
                                          <p:attrName>style.visibility</p:attrName>
                                        </p:attrNameLst>
                                      </p:cBhvr>
                                      <p:to>
                                        <p:strVal val="visible"/>
                                      </p:to>
                                    </p:set>
                                    <p:animEffect transition="in" filter="fade">
                                      <p:cBhvr>
                                        <p:cTn id="133" dur="1000"/>
                                        <p:tgtEl>
                                          <p:spTgt spid="92"/>
                                        </p:tgtEl>
                                      </p:cBhvr>
                                    </p:animEffect>
                                    <p:anim calcmode="lin" valueType="num">
                                      <p:cBhvr>
                                        <p:cTn id="134" dur="1000" fill="hold"/>
                                        <p:tgtEl>
                                          <p:spTgt spid="92"/>
                                        </p:tgtEl>
                                        <p:attrNameLst>
                                          <p:attrName>ppt_x</p:attrName>
                                        </p:attrNameLst>
                                      </p:cBhvr>
                                      <p:tavLst>
                                        <p:tav tm="0">
                                          <p:val>
                                            <p:strVal val="#ppt_x"/>
                                          </p:val>
                                        </p:tav>
                                        <p:tav tm="100000">
                                          <p:val>
                                            <p:strVal val="#ppt_x"/>
                                          </p:val>
                                        </p:tav>
                                      </p:tavLst>
                                    </p:anim>
                                    <p:anim calcmode="lin" valueType="num">
                                      <p:cBhvr>
                                        <p:cTn id="135" dur="1000" fill="hold"/>
                                        <p:tgtEl>
                                          <p:spTgt spid="92"/>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0"/>
                                  </p:stCondLst>
                                  <p:childTnLst>
                                    <p:set>
                                      <p:cBhvr>
                                        <p:cTn id="137" dur="1" fill="hold">
                                          <p:stCondLst>
                                            <p:cond delay="0"/>
                                          </p:stCondLst>
                                        </p:cTn>
                                        <p:tgtEl>
                                          <p:spTgt spid="79"/>
                                        </p:tgtEl>
                                        <p:attrNameLst>
                                          <p:attrName>style.visibility</p:attrName>
                                        </p:attrNameLst>
                                      </p:cBhvr>
                                      <p:to>
                                        <p:strVal val="visible"/>
                                      </p:to>
                                    </p:set>
                                    <p:animEffect transition="in" filter="fade">
                                      <p:cBhvr>
                                        <p:cTn id="138" dur="1000"/>
                                        <p:tgtEl>
                                          <p:spTgt spid="79"/>
                                        </p:tgtEl>
                                      </p:cBhvr>
                                    </p:animEffect>
                                    <p:anim calcmode="lin" valueType="num">
                                      <p:cBhvr>
                                        <p:cTn id="139" dur="1000" fill="hold"/>
                                        <p:tgtEl>
                                          <p:spTgt spid="79"/>
                                        </p:tgtEl>
                                        <p:attrNameLst>
                                          <p:attrName>ppt_x</p:attrName>
                                        </p:attrNameLst>
                                      </p:cBhvr>
                                      <p:tavLst>
                                        <p:tav tm="0">
                                          <p:val>
                                            <p:strVal val="#ppt_x"/>
                                          </p:val>
                                        </p:tav>
                                        <p:tav tm="100000">
                                          <p:val>
                                            <p:strVal val="#ppt_x"/>
                                          </p:val>
                                        </p:tav>
                                      </p:tavLst>
                                    </p:anim>
                                    <p:anim calcmode="lin" valueType="num">
                                      <p:cBhvr>
                                        <p:cTn id="140" dur="1000" fill="hold"/>
                                        <p:tgtEl>
                                          <p:spTgt spid="79"/>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80"/>
                                        </p:tgtEl>
                                        <p:attrNameLst>
                                          <p:attrName>style.visibility</p:attrName>
                                        </p:attrNameLst>
                                      </p:cBhvr>
                                      <p:to>
                                        <p:strVal val="visible"/>
                                      </p:to>
                                    </p:set>
                                    <p:animEffect transition="in" filter="fade">
                                      <p:cBhvr>
                                        <p:cTn id="143" dur="1000"/>
                                        <p:tgtEl>
                                          <p:spTgt spid="80"/>
                                        </p:tgtEl>
                                      </p:cBhvr>
                                    </p:animEffect>
                                    <p:anim calcmode="lin" valueType="num">
                                      <p:cBhvr>
                                        <p:cTn id="144" dur="1000" fill="hold"/>
                                        <p:tgtEl>
                                          <p:spTgt spid="80"/>
                                        </p:tgtEl>
                                        <p:attrNameLst>
                                          <p:attrName>ppt_x</p:attrName>
                                        </p:attrNameLst>
                                      </p:cBhvr>
                                      <p:tavLst>
                                        <p:tav tm="0">
                                          <p:val>
                                            <p:strVal val="#ppt_x"/>
                                          </p:val>
                                        </p:tav>
                                        <p:tav tm="100000">
                                          <p:val>
                                            <p:strVal val="#ppt_x"/>
                                          </p:val>
                                        </p:tav>
                                      </p:tavLst>
                                    </p:anim>
                                    <p:anim calcmode="lin" valueType="num">
                                      <p:cBhvr>
                                        <p:cTn id="145" dur="1000" fill="hold"/>
                                        <p:tgtEl>
                                          <p:spTgt spid="80"/>
                                        </p:tgtEl>
                                        <p:attrNameLst>
                                          <p:attrName>ppt_y</p:attrName>
                                        </p:attrNameLst>
                                      </p:cBhvr>
                                      <p:tavLst>
                                        <p:tav tm="0">
                                          <p:val>
                                            <p:strVal val="#ppt_y+.1"/>
                                          </p:val>
                                        </p:tav>
                                        <p:tav tm="100000">
                                          <p:val>
                                            <p:strVal val="#ppt_y"/>
                                          </p:val>
                                        </p:tav>
                                      </p:tavLst>
                                    </p:anim>
                                  </p:childTnLst>
                                </p:cTn>
                              </p:par>
                              <p:par>
                                <p:cTn id="146" presetID="42" presetClass="entr" presetSubtype="0" fill="hold" nodeType="withEffect">
                                  <p:stCondLst>
                                    <p:cond delay="0"/>
                                  </p:stCondLst>
                                  <p:childTnLst>
                                    <p:set>
                                      <p:cBhvr>
                                        <p:cTn id="147" dur="1" fill="hold">
                                          <p:stCondLst>
                                            <p:cond delay="0"/>
                                          </p:stCondLst>
                                        </p:cTn>
                                        <p:tgtEl>
                                          <p:spTgt spid="39"/>
                                        </p:tgtEl>
                                        <p:attrNameLst>
                                          <p:attrName>style.visibility</p:attrName>
                                        </p:attrNameLst>
                                      </p:cBhvr>
                                      <p:to>
                                        <p:strVal val="visible"/>
                                      </p:to>
                                    </p:set>
                                    <p:animEffect transition="in" filter="fade">
                                      <p:cBhvr>
                                        <p:cTn id="148" dur="1000"/>
                                        <p:tgtEl>
                                          <p:spTgt spid="39"/>
                                        </p:tgtEl>
                                      </p:cBhvr>
                                    </p:animEffect>
                                    <p:anim calcmode="lin" valueType="num">
                                      <p:cBhvr>
                                        <p:cTn id="149" dur="1000" fill="hold"/>
                                        <p:tgtEl>
                                          <p:spTgt spid="39"/>
                                        </p:tgtEl>
                                        <p:attrNameLst>
                                          <p:attrName>ppt_x</p:attrName>
                                        </p:attrNameLst>
                                      </p:cBhvr>
                                      <p:tavLst>
                                        <p:tav tm="0">
                                          <p:val>
                                            <p:strVal val="#ppt_x"/>
                                          </p:val>
                                        </p:tav>
                                        <p:tav tm="100000">
                                          <p:val>
                                            <p:strVal val="#ppt_x"/>
                                          </p:val>
                                        </p:tav>
                                      </p:tavLst>
                                    </p:anim>
                                    <p:anim calcmode="lin" valueType="num">
                                      <p:cBhvr>
                                        <p:cTn id="150" dur="1000" fill="hold"/>
                                        <p:tgtEl>
                                          <p:spTgt spid="39"/>
                                        </p:tgtEl>
                                        <p:attrNameLst>
                                          <p:attrName>ppt_y</p:attrName>
                                        </p:attrNameLst>
                                      </p:cBhvr>
                                      <p:tavLst>
                                        <p:tav tm="0">
                                          <p:val>
                                            <p:strVal val="#ppt_y+.1"/>
                                          </p:val>
                                        </p:tav>
                                        <p:tav tm="100000">
                                          <p:val>
                                            <p:strVal val="#ppt_y"/>
                                          </p:val>
                                        </p:tav>
                                      </p:tavLst>
                                    </p:anim>
                                  </p:childTnLst>
                                </p:cTn>
                              </p:par>
                              <p:par>
                                <p:cTn id="151" presetID="42" presetClass="entr" presetSubtype="0" fill="hold" grpId="0" nodeType="withEffect">
                                  <p:stCondLst>
                                    <p:cond delay="0"/>
                                  </p:stCondLst>
                                  <p:childTnLst>
                                    <p:set>
                                      <p:cBhvr>
                                        <p:cTn id="152" dur="1" fill="hold">
                                          <p:stCondLst>
                                            <p:cond delay="0"/>
                                          </p:stCondLst>
                                        </p:cTn>
                                        <p:tgtEl>
                                          <p:spTgt spid="40"/>
                                        </p:tgtEl>
                                        <p:attrNameLst>
                                          <p:attrName>style.visibility</p:attrName>
                                        </p:attrNameLst>
                                      </p:cBhvr>
                                      <p:to>
                                        <p:strVal val="visible"/>
                                      </p:to>
                                    </p:set>
                                    <p:animEffect transition="in" filter="fade">
                                      <p:cBhvr>
                                        <p:cTn id="153" dur="1000"/>
                                        <p:tgtEl>
                                          <p:spTgt spid="40"/>
                                        </p:tgtEl>
                                      </p:cBhvr>
                                    </p:animEffect>
                                    <p:anim calcmode="lin" valueType="num">
                                      <p:cBhvr>
                                        <p:cTn id="154" dur="1000" fill="hold"/>
                                        <p:tgtEl>
                                          <p:spTgt spid="40"/>
                                        </p:tgtEl>
                                        <p:attrNameLst>
                                          <p:attrName>ppt_x</p:attrName>
                                        </p:attrNameLst>
                                      </p:cBhvr>
                                      <p:tavLst>
                                        <p:tav tm="0">
                                          <p:val>
                                            <p:strVal val="#ppt_x"/>
                                          </p:val>
                                        </p:tav>
                                        <p:tav tm="100000">
                                          <p:val>
                                            <p:strVal val="#ppt_x"/>
                                          </p:val>
                                        </p:tav>
                                      </p:tavLst>
                                    </p:anim>
                                    <p:anim calcmode="lin" valueType="num">
                                      <p:cBhvr>
                                        <p:cTn id="155"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animBg="1"/>
      <p:bldP spid="70" grpId="0" animBg="1"/>
      <p:bldP spid="71" grpId="0" animBg="1"/>
      <p:bldP spid="72" grpId="0" animBg="1"/>
      <p:bldP spid="73" grpId="0" animBg="1"/>
      <p:bldP spid="74" grpId="0" animBg="1"/>
      <p:bldP spid="76" grpId="0" animBg="1"/>
      <p:bldP spid="77" grpId="0" animBg="1"/>
      <p:bldP spid="78" grpId="0" animBg="1"/>
      <p:bldP spid="79" grpId="0" animBg="1"/>
      <p:bldP spid="80" grpId="0" animBg="1"/>
      <p:bldP spid="30" grpId="0" animBg="1"/>
      <p:bldP spid="4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管理页面介绍</a:t>
            </a:r>
            <a:endParaRPr lang="zh-CN" altLang="en-US" dirty="0"/>
          </a:p>
        </p:txBody>
      </p:sp>
      <p:pic>
        <p:nvPicPr>
          <p:cNvPr id="2" name="图片 1"/>
          <p:cNvPicPr>
            <a:picLocks noChangeAspect="1"/>
          </p:cNvPicPr>
          <p:nvPr/>
        </p:nvPicPr>
        <p:blipFill>
          <a:blip r:embed="rId4"/>
          <a:stretch>
            <a:fillRect/>
          </a:stretch>
        </p:blipFill>
        <p:spPr>
          <a:xfrm>
            <a:off x="323528" y="555526"/>
            <a:ext cx="8462218" cy="4254708"/>
          </a:xfrm>
          <a:prstGeom prst="rect">
            <a:avLst/>
          </a:prstGeom>
        </p:spPr>
      </p:pic>
    </p:spTree>
    <p:extLst>
      <p:ext uri="{BB962C8B-B14F-4D97-AF65-F5344CB8AC3E}">
        <p14:creationId xmlns="" xmlns:p14="http://schemas.microsoft.com/office/powerpoint/2010/main" val="2309381185"/>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3" name="Picture 9"/>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946981" y="1167594"/>
            <a:ext cx="6457950" cy="3414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内容占位符 1"/>
          <p:cNvSpPr>
            <a:spLocks noGrp="1"/>
          </p:cNvSpPr>
          <p:nvPr>
            <p:ph idx="1"/>
          </p:nvPr>
        </p:nvSpPr>
        <p:spPr>
          <a:xfrm>
            <a:off x="323528" y="573528"/>
            <a:ext cx="8208912" cy="4104456"/>
          </a:xfrm>
        </p:spPr>
        <p:txBody>
          <a:bodyPr>
            <a:normAutofit/>
          </a:bodyPr>
          <a:lstStyle/>
          <a:p>
            <a:pPr marL="0" indent="0">
              <a:buNone/>
            </a:pPr>
            <a:endParaRPr lang="en-US" altLang="zh-CN" sz="2000" dirty="0" smtClean="0"/>
          </a:p>
          <a:p>
            <a:pPr marL="0" indent="0">
              <a:buNone/>
            </a:pPr>
            <a:endParaRPr lang="en-US" altLang="zh-CN" sz="2000" dirty="0"/>
          </a:p>
          <a:p>
            <a:pPr marL="0" indent="0">
              <a:buNone/>
            </a:pPr>
            <a:endParaRPr lang="en-US" altLang="zh-CN" sz="2000" dirty="0" smtClean="0"/>
          </a:p>
          <a:p>
            <a:pPr marL="0" indent="0">
              <a:buNone/>
            </a:pPr>
            <a:endParaRPr lang="en-US" altLang="zh-CN" sz="2000" dirty="0" smtClean="0"/>
          </a:p>
        </p:txBody>
      </p:sp>
      <p:sp>
        <p:nvSpPr>
          <p:cNvPr id="3" name="标题 2"/>
          <p:cNvSpPr>
            <a:spLocks noGrp="1"/>
          </p:cNvSpPr>
          <p:nvPr>
            <p:ph type="title"/>
          </p:nvPr>
        </p:nvSpPr>
        <p:spPr/>
        <p:txBody>
          <a:bodyPr>
            <a:noAutofit/>
          </a:bodyPr>
          <a:lstStyle/>
          <a:p>
            <a:pPr>
              <a:lnSpc>
                <a:spcPct val="150000"/>
              </a:lnSpc>
            </a:pPr>
            <a:r>
              <a:rPr lang="en-US" altLang="zh-CN" dirty="0"/>
              <a:t>WEB</a:t>
            </a:r>
            <a:r>
              <a:rPr lang="zh-CN" altLang="en-US" dirty="0" smtClean="0"/>
              <a:t>平台方案部署</a:t>
            </a:r>
            <a:endParaRPr lang="en-US" altLang="zh-CN" b="1"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cxnSp>
        <p:nvCxnSpPr>
          <p:cNvPr id="5" name="直接连接符 4"/>
          <p:cNvCxnSpPr/>
          <p:nvPr/>
        </p:nvCxnSpPr>
        <p:spPr>
          <a:xfrm>
            <a:off x="3923928" y="1094882"/>
            <a:ext cx="0" cy="3510390"/>
          </a:xfrm>
          <a:prstGeom prst="line">
            <a:avLst/>
          </a:prstGeom>
          <a:ln>
            <a:solidFill>
              <a:srgbClr val="00B050"/>
            </a:solidFill>
            <a:prstDash val="dashDot"/>
          </a:ln>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1259632" y="689730"/>
            <a:ext cx="2376264" cy="338554"/>
          </a:xfrm>
          <a:prstGeom prst="rect">
            <a:avLst/>
          </a:prstGeom>
          <a:noFill/>
        </p:spPr>
        <p:txBody>
          <a:bodyPr wrap="square" rtlCol="0">
            <a:spAutoFit/>
          </a:bodyPr>
          <a:lstStyle/>
          <a:p>
            <a:r>
              <a:rPr lang="en-US" altLang="zh-CN" sz="1600" dirty="0" smtClean="0">
                <a:solidFill>
                  <a:srgbClr val="FF0000"/>
                </a:solidFill>
                <a:latin typeface="微软雅黑" pitchFamily="34" charset="-122"/>
                <a:ea typeface="微软雅黑" pitchFamily="34" charset="-122"/>
              </a:rPr>
              <a:t>App server</a:t>
            </a:r>
            <a:r>
              <a:rPr lang="zh-CN" altLang="en-US" sz="1600" dirty="0" smtClean="0">
                <a:solidFill>
                  <a:srgbClr val="FF0000"/>
                </a:solidFill>
                <a:latin typeface="微软雅黑" pitchFamily="34" charset="-122"/>
                <a:ea typeface="微软雅黑" pitchFamily="34" charset="-122"/>
              </a:rPr>
              <a:t>方案部署</a:t>
            </a:r>
            <a:endParaRPr lang="zh-CN" altLang="en-US" sz="1600" dirty="0">
              <a:solidFill>
                <a:srgbClr val="FF0000"/>
              </a:solidFill>
              <a:latin typeface="微软雅黑" pitchFamily="34" charset="-122"/>
              <a:ea typeface="微软雅黑" pitchFamily="34" charset="-122"/>
            </a:endParaRPr>
          </a:p>
        </p:txBody>
      </p:sp>
      <p:sp>
        <p:nvSpPr>
          <p:cNvPr id="9" name="TextBox 8"/>
          <p:cNvSpPr txBox="1"/>
          <p:nvPr/>
        </p:nvSpPr>
        <p:spPr>
          <a:xfrm>
            <a:off x="4572000" y="689730"/>
            <a:ext cx="1872208" cy="338554"/>
          </a:xfrm>
          <a:prstGeom prst="rect">
            <a:avLst/>
          </a:prstGeom>
          <a:noFill/>
        </p:spPr>
        <p:txBody>
          <a:bodyPr wrap="square" rtlCol="0">
            <a:spAutoFit/>
          </a:bodyPr>
          <a:lstStyle/>
          <a:p>
            <a:r>
              <a:rPr lang="en-US" altLang="zh-CN" sz="1600" dirty="0" smtClean="0">
                <a:solidFill>
                  <a:srgbClr val="FF0000"/>
                </a:solidFill>
                <a:latin typeface="微软雅黑" pitchFamily="34" charset="-122"/>
                <a:ea typeface="微软雅黑" pitchFamily="34" charset="-122"/>
              </a:rPr>
              <a:t>WEB</a:t>
            </a:r>
            <a:r>
              <a:rPr lang="zh-CN" altLang="en-US" sz="1600" dirty="0" smtClean="0">
                <a:solidFill>
                  <a:srgbClr val="FF0000"/>
                </a:solidFill>
                <a:latin typeface="微软雅黑" pitchFamily="34" charset="-122"/>
                <a:ea typeface="微软雅黑" pitchFamily="34" charset="-122"/>
              </a:rPr>
              <a:t>平台方案部署</a:t>
            </a:r>
            <a:endParaRPr lang="zh-CN" altLang="en-US" sz="1600" dirty="0">
              <a:solidFill>
                <a:srgbClr val="FF0000"/>
              </a:solidFill>
              <a:latin typeface="微软雅黑" pitchFamily="34" charset="-122"/>
              <a:ea typeface="微软雅黑" pitchFamily="34" charset="-122"/>
            </a:endParaRPr>
          </a:p>
        </p:txBody>
      </p:sp>
      <p:cxnSp>
        <p:nvCxnSpPr>
          <p:cNvPr id="14" name="直接连接符 13"/>
          <p:cNvCxnSpPr/>
          <p:nvPr/>
        </p:nvCxnSpPr>
        <p:spPr>
          <a:xfrm>
            <a:off x="899592" y="1977684"/>
            <a:ext cx="6552728"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6" name="直接连接符 15"/>
          <p:cNvCxnSpPr/>
          <p:nvPr/>
        </p:nvCxnSpPr>
        <p:spPr>
          <a:xfrm>
            <a:off x="899592" y="3759882"/>
            <a:ext cx="6552728"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01355" y="1094882"/>
            <a:ext cx="492443" cy="882802"/>
          </a:xfrm>
          <a:prstGeom prst="rect">
            <a:avLst/>
          </a:prstGeom>
        </p:spPr>
        <p:style>
          <a:lnRef idx="1">
            <a:schemeClr val="accent5"/>
          </a:lnRef>
          <a:fillRef idx="2">
            <a:schemeClr val="accent5"/>
          </a:fillRef>
          <a:effectRef idx="1">
            <a:schemeClr val="accent5"/>
          </a:effectRef>
          <a:fontRef idx="minor">
            <a:schemeClr val="dk1"/>
          </a:fontRef>
        </p:style>
        <p:txBody>
          <a:bodyPr vert="eaVert" wrap="square" rtlCol="0" anchor="ctr">
            <a:spAutoFit/>
          </a:bodyPr>
          <a:lstStyle/>
          <a:p>
            <a:pPr algn="ctr"/>
            <a:r>
              <a:rPr lang="zh-CN" altLang="en-US" dirty="0" smtClean="0"/>
              <a:t>制作</a:t>
            </a:r>
            <a:endParaRPr lang="zh-CN" altLang="en-US" dirty="0"/>
          </a:p>
        </p:txBody>
      </p:sp>
      <p:sp>
        <p:nvSpPr>
          <p:cNvPr id="22" name="TextBox 21"/>
          <p:cNvSpPr txBox="1"/>
          <p:nvPr/>
        </p:nvSpPr>
        <p:spPr>
          <a:xfrm>
            <a:off x="401348" y="1977684"/>
            <a:ext cx="492443" cy="1763492"/>
          </a:xfrm>
          <a:prstGeom prst="rect">
            <a:avLst/>
          </a:prstGeom>
          <a:solidFill>
            <a:schemeClr val="accent2">
              <a:lumMod val="40000"/>
              <a:lumOff val="60000"/>
            </a:schemeClr>
          </a:solidFill>
        </p:spPr>
        <p:style>
          <a:lnRef idx="1">
            <a:schemeClr val="accent5"/>
          </a:lnRef>
          <a:fillRef idx="3">
            <a:schemeClr val="accent5"/>
          </a:fillRef>
          <a:effectRef idx="2">
            <a:schemeClr val="accent5"/>
          </a:effectRef>
          <a:fontRef idx="minor">
            <a:schemeClr val="lt1"/>
          </a:fontRef>
        </p:style>
        <p:txBody>
          <a:bodyPr vert="eaVert" wrap="square" rtlCol="0">
            <a:spAutoFit/>
          </a:bodyPr>
          <a:lstStyle/>
          <a:p>
            <a:pPr algn="ctr"/>
            <a:r>
              <a:rPr lang="zh-CN" altLang="en-US" dirty="0" smtClean="0">
                <a:solidFill>
                  <a:schemeClr val="tx1"/>
                </a:solidFill>
              </a:rPr>
              <a:t>安装</a:t>
            </a:r>
            <a:endParaRPr lang="zh-CN" altLang="en-US" dirty="0">
              <a:solidFill>
                <a:schemeClr val="tx1"/>
              </a:solidFill>
            </a:endParaRPr>
          </a:p>
        </p:txBody>
      </p:sp>
      <p:sp>
        <p:nvSpPr>
          <p:cNvPr id="23" name="TextBox 22"/>
          <p:cNvSpPr txBox="1"/>
          <p:nvPr/>
        </p:nvSpPr>
        <p:spPr>
          <a:xfrm>
            <a:off x="401348" y="3741176"/>
            <a:ext cx="492443" cy="864096"/>
          </a:xfrm>
          <a:prstGeom prst="rect">
            <a:avLst/>
          </a:prstGeom>
          <a:solidFill>
            <a:schemeClr val="accent2">
              <a:lumMod val="60000"/>
              <a:lumOff val="40000"/>
            </a:schemeClr>
          </a:solidFill>
        </p:spPr>
        <p:style>
          <a:lnRef idx="1">
            <a:schemeClr val="accent5"/>
          </a:lnRef>
          <a:fillRef idx="3">
            <a:schemeClr val="accent5"/>
          </a:fillRef>
          <a:effectRef idx="2">
            <a:schemeClr val="accent5"/>
          </a:effectRef>
          <a:fontRef idx="minor">
            <a:schemeClr val="lt1"/>
          </a:fontRef>
        </p:style>
        <p:txBody>
          <a:bodyPr vert="eaVert" wrap="square" rtlCol="0">
            <a:spAutoFit/>
          </a:bodyPr>
          <a:lstStyle/>
          <a:p>
            <a:pPr algn="ctr"/>
            <a:r>
              <a:rPr lang="zh-CN" altLang="en-US" dirty="0" smtClean="0">
                <a:solidFill>
                  <a:schemeClr val="tx1"/>
                </a:solidFill>
              </a:rPr>
              <a:t>卸载</a:t>
            </a:r>
            <a:endParaRPr lang="zh-CN" altLang="en-US" dirty="0">
              <a:solidFill>
                <a:schemeClr val="tx1"/>
              </a:solidFill>
            </a:endParaRPr>
          </a:p>
        </p:txBody>
      </p:sp>
    </p:spTree>
    <p:extLst>
      <p:ext uri="{BB962C8B-B14F-4D97-AF65-F5344CB8AC3E}">
        <p14:creationId xmlns="" xmlns:p14="http://schemas.microsoft.com/office/powerpoint/2010/main" val="364603361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en-US" altLang="zh-CN" dirty="0" smtClean="0"/>
              <a:t>app server</a:t>
            </a:r>
            <a:r>
              <a:rPr lang="zh-CN" altLang="en-US" dirty="0" smtClean="0"/>
              <a:t>部署内容</a:t>
            </a:r>
            <a:endParaRPr lang="en-US" altLang="zh-CN" b="1"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9218"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5496" y="589437"/>
            <a:ext cx="6352330" cy="45418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516216" y="771550"/>
            <a:ext cx="2502572" cy="316954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2197472" y="952477"/>
            <a:ext cx="4159710" cy="35842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2234840" y="1432978"/>
            <a:ext cx="4152986" cy="12921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22" name="Picture 6"/>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2234034" y="3546698"/>
            <a:ext cx="4112482" cy="11811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84360333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fade">
                                      <p:cBhvr>
                                        <p:cTn id="7" dur="1000"/>
                                        <p:tgtEl>
                                          <p:spTgt spid="9220"/>
                                        </p:tgtEl>
                                      </p:cBhvr>
                                    </p:animEffect>
                                    <p:anim calcmode="lin" valueType="num">
                                      <p:cBhvr>
                                        <p:cTn id="8" dur="1000" fill="hold"/>
                                        <p:tgtEl>
                                          <p:spTgt spid="9220"/>
                                        </p:tgtEl>
                                        <p:attrNameLst>
                                          <p:attrName>ppt_x</p:attrName>
                                        </p:attrNameLst>
                                      </p:cBhvr>
                                      <p:tavLst>
                                        <p:tav tm="0">
                                          <p:val>
                                            <p:strVal val="#ppt_x"/>
                                          </p:val>
                                        </p:tav>
                                        <p:tav tm="100000">
                                          <p:val>
                                            <p:strVal val="#ppt_x"/>
                                          </p:val>
                                        </p:tav>
                                      </p:tavLst>
                                    </p:anim>
                                    <p:anim calcmode="lin" valueType="num">
                                      <p:cBhvr>
                                        <p:cTn id="9" dur="1000" fill="hold"/>
                                        <p:tgtEl>
                                          <p:spTgt spid="922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221"/>
                                        </p:tgtEl>
                                        <p:attrNameLst>
                                          <p:attrName>style.visibility</p:attrName>
                                        </p:attrNameLst>
                                      </p:cBhvr>
                                      <p:to>
                                        <p:strVal val="visible"/>
                                      </p:to>
                                    </p:set>
                                    <p:animEffect transition="in" filter="fade">
                                      <p:cBhvr>
                                        <p:cTn id="14" dur="1000"/>
                                        <p:tgtEl>
                                          <p:spTgt spid="9221"/>
                                        </p:tgtEl>
                                      </p:cBhvr>
                                    </p:animEffect>
                                    <p:anim calcmode="lin" valueType="num">
                                      <p:cBhvr>
                                        <p:cTn id="15" dur="1000" fill="hold"/>
                                        <p:tgtEl>
                                          <p:spTgt spid="9221"/>
                                        </p:tgtEl>
                                        <p:attrNameLst>
                                          <p:attrName>ppt_x</p:attrName>
                                        </p:attrNameLst>
                                      </p:cBhvr>
                                      <p:tavLst>
                                        <p:tav tm="0">
                                          <p:val>
                                            <p:strVal val="#ppt_x"/>
                                          </p:val>
                                        </p:tav>
                                        <p:tav tm="100000">
                                          <p:val>
                                            <p:strVal val="#ppt_x"/>
                                          </p:val>
                                        </p:tav>
                                      </p:tavLst>
                                    </p:anim>
                                    <p:anim calcmode="lin" valueType="num">
                                      <p:cBhvr>
                                        <p:cTn id="16" dur="1000" fill="hold"/>
                                        <p:tgtEl>
                                          <p:spTgt spid="9221"/>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9222"/>
                                        </p:tgtEl>
                                        <p:attrNameLst>
                                          <p:attrName>style.visibility</p:attrName>
                                        </p:attrNameLst>
                                      </p:cBhvr>
                                      <p:to>
                                        <p:strVal val="visible"/>
                                      </p:to>
                                    </p:set>
                                    <p:animEffect transition="in" filter="fade">
                                      <p:cBhvr>
                                        <p:cTn id="19" dur="1000"/>
                                        <p:tgtEl>
                                          <p:spTgt spid="9222"/>
                                        </p:tgtEl>
                                      </p:cBhvr>
                                    </p:animEffect>
                                    <p:anim calcmode="lin" valueType="num">
                                      <p:cBhvr>
                                        <p:cTn id="20" dur="1000" fill="hold"/>
                                        <p:tgtEl>
                                          <p:spTgt spid="9222"/>
                                        </p:tgtEl>
                                        <p:attrNameLst>
                                          <p:attrName>ppt_x</p:attrName>
                                        </p:attrNameLst>
                                      </p:cBhvr>
                                      <p:tavLst>
                                        <p:tav tm="0">
                                          <p:val>
                                            <p:strVal val="#ppt_x"/>
                                          </p:val>
                                        </p:tav>
                                        <p:tav tm="100000">
                                          <p:val>
                                            <p:strVal val="#ppt_x"/>
                                          </p:val>
                                        </p:tav>
                                      </p:tavLst>
                                    </p:anim>
                                    <p:anim calcmode="lin" valueType="num">
                                      <p:cBhvr>
                                        <p:cTn id="21" dur="1000" fill="hold"/>
                                        <p:tgtEl>
                                          <p:spTgt spid="92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a:t>WEB</a:t>
            </a:r>
            <a:r>
              <a:rPr lang="zh-CN" altLang="en-US" dirty="0"/>
              <a:t>平台方案部署</a:t>
            </a:r>
            <a:r>
              <a:rPr lang="en-US" altLang="zh-CN" dirty="0" smtClean="0"/>
              <a:t>--</a:t>
            </a:r>
            <a:r>
              <a:rPr lang="zh-CN" altLang="en-US" dirty="0" smtClean="0"/>
              <a:t>补丁制作</a:t>
            </a:r>
            <a:endParaRPr lang="zh-CN" altLang="en-US" dirty="0"/>
          </a:p>
        </p:txBody>
      </p:sp>
      <p:pic>
        <p:nvPicPr>
          <p:cNvPr id="2" name="图片 1"/>
          <p:cNvPicPr>
            <a:picLocks noChangeAspect="1"/>
          </p:cNvPicPr>
          <p:nvPr/>
        </p:nvPicPr>
        <p:blipFill>
          <a:blip r:embed="rId3"/>
          <a:stretch>
            <a:fillRect/>
          </a:stretch>
        </p:blipFill>
        <p:spPr>
          <a:xfrm>
            <a:off x="323532" y="600762"/>
            <a:ext cx="8245890" cy="4542738"/>
          </a:xfrm>
          <a:prstGeom prst="rect">
            <a:avLst/>
          </a:prstGeom>
        </p:spPr>
      </p:pic>
    </p:spTree>
    <p:extLst>
      <p:ext uri="{BB962C8B-B14F-4D97-AF65-F5344CB8AC3E}">
        <p14:creationId xmlns="" xmlns:p14="http://schemas.microsoft.com/office/powerpoint/2010/main" val="388518427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288" y="573528"/>
            <a:ext cx="8334920" cy="4021097"/>
          </a:xfrm>
        </p:spPr>
        <p:txBody>
          <a:bodyPr/>
          <a:lstStyle/>
          <a:p>
            <a:pPr marL="0" indent="0">
              <a:lnSpc>
                <a:spcPct val="150000"/>
              </a:lnSpc>
              <a:buNone/>
            </a:pPr>
            <a:r>
              <a:rPr lang="en-US" altLang="zh-CN" sz="1600" dirty="0" smtClean="0"/>
              <a:t>1.  </a:t>
            </a:r>
            <a:r>
              <a:rPr lang="zh-CN" altLang="en-US" sz="1600" dirty="0" smtClean="0"/>
              <a:t>将已打包好的</a:t>
            </a:r>
            <a:r>
              <a:rPr lang="en-US" altLang="zh-CN" sz="1600" dirty="0"/>
              <a:t>WEBPurOrder001.zip</a:t>
            </a:r>
            <a:r>
              <a:rPr lang="zh-CN" altLang="en-US" sz="1600" dirty="0" smtClean="0"/>
              <a:t>文件复制到</a:t>
            </a:r>
            <a:r>
              <a:rPr lang="en-US" altLang="zh-CN" sz="1600" dirty="0" err="1" smtClean="0"/>
              <a:t>eas</a:t>
            </a:r>
            <a:r>
              <a:rPr lang="zh-CN" altLang="en-US" sz="1600" dirty="0" smtClean="0"/>
              <a:t>服务器的</a:t>
            </a:r>
            <a:r>
              <a:rPr lang="en-US" altLang="zh-CN" sz="1600" dirty="0" err="1" smtClean="0"/>
              <a:t>eas</a:t>
            </a:r>
            <a:r>
              <a:rPr lang="en-US" altLang="zh-CN" sz="1600" dirty="0" smtClean="0"/>
              <a:t>\Server\admin\patch\</a:t>
            </a:r>
            <a:r>
              <a:rPr lang="en-US" altLang="zh-CN" sz="1600" dirty="0" err="1" smtClean="0"/>
              <a:t>patchlist</a:t>
            </a:r>
            <a:r>
              <a:rPr lang="zh-CN" altLang="en-US" sz="1600" dirty="0" smtClean="0"/>
              <a:t>目录下；</a:t>
            </a:r>
            <a:endParaRPr lang="en-US" altLang="zh-CN" sz="1600" dirty="0" smtClean="0"/>
          </a:p>
          <a:p>
            <a:pPr marL="0" indent="0">
              <a:lnSpc>
                <a:spcPct val="150000"/>
              </a:lnSpc>
              <a:buNone/>
            </a:pPr>
            <a:r>
              <a:rPr lang="en-US" altLang="zh-CN" sz="1600" dirty="0" smtClean="0"/>
              <a:t>2.  </a:t>
            </a:r>
            <a:r>
              <a:rPr lang="zh-CN" altLang="en-US" sz="1600" dirty="0" smtClean="0"/>
              <a:t>打开</a:t>
            </a:r>
            <a:r>
              <a:rPr lang="en-US" altLang="zh-CN" sz="1600" dirty="0" smtClean="0"/>
              <a:t>BOS</a:t>
            </a:r>
            <a:r>
              <a:rPr lang="zh-CN" altLang="en-US" sz="1600" dirty="0" smtClean="0"/>
              <a:t>管理平台，点击</a:t>
            </a:r>
            <a:r>
              <a:rPr lang="en-US" altLang="zh-CN" sz="1600" dirty="0" smtClean="0"/>
              <a:t>【</a:t>
            </a:r>
            <a:r>
              <a:rPr lang="zh-CN" altLang="en-US" sz="1600" dirty="0" smtClean="0"/>
              <a:t>补丁管理</a:t>
            </a:r>
            <a:r>
              <a:rPr lang="en-US" altLang="zh-CN" sz="1600" dirty="0" smtClean="0"/>
              <a:t>】-【</a:t>
            </a:r>
            <a:r>
              <a:rPr lang="zh-CN" altLang="en-US" sz="1600" dirty="0" smtClean="0"/>
              <a:t>显示局部补丁</a:t>
            </a:r>
            <a:r>
              <a:rPr lang="en-US" altLang="zh-CN" sz="1600" dirty="0" smtClean="0"/>
              <a:t>】</a:t>
            </a:r>
            <a:r>
              <a:rPr lang="zh-CN" altLang="en-US" sz="1600" dirty="0" smtClean="0"/>
              <a:t>，选择</a:t>
            </a:r>
            <a:r>
              <a:rPr lang="en-US" altLang="zh-CN" sz="1600" dirty="0"/>
              <a:t>WEBPurOrder001.zip </a:t>
            </a:r>
            <a:r>
              <a:rPr lang="zh-CN" altLang="en-US" sz="1600" dirty="0" smtClean="0"/>
              <a:t>，点击</a:t>
            </a:r>
            <a:r>
              <a:rPr lang="en-US" altLang="zh-CN" sz="1600" dirty="0" smtClean="0"/>
              <a:t>【</a:t>
            </a:r>
            <a:r>
              <a:rPr lang="zh-CN" altLang="en-US" sz="1600" dirty="0" smtClean="0"/>
              <a:t>安装</a:t>
            </a:r>
            <a:r>
              <a:rPr lang="en-US" altLang="zh-CN" sz="1600" dirty="0" smtClean="0"/>
              <a:t>】</a:t>
            </a:r>
            <a:r>
              <a:rPr lang="zh-CN" altLang="en-US" sz="1600" dirty="0" smtClean="0"/>
              <a:t>，按照提示完成安装补丁；</a:t>
            </a:r>
            <a:endParaRPr lang="en-US" altLang="zh-CN" sz="1600" dirty="0" smtClean="0"/>
          </a:p>
          <a:p>
            <a:pPr marL="0" indent="0">
              <a:buNone/>
            </a:pPr>
            <a:endParaRPr lang="en-US" altLang="zh-CN" dirty="0" smtClean="0"/>
          </a:p>
          <a:p>
            <a:pPr marL="0" indent="0">
              <a:buNone/>
            </a:pPr>
            <a:endParaRPr lang="zh-CN" altLang="en-US" dirty="0"/>
          </a:p>
        </p:txBody>
      </p:sp>
      <p:sp>
        <p:nvSpPr>
          <p:cNvPr id="3" name="标题 2"/>
          <p:cNvSpPr>
            <a:spLocks noGrp="1"/>
          </p:cNvSpPr>
          <p:nvPr>
            <p:ph type="title"/>
          </p:nvPr>
        </p:nvSpPr>
        <p:spPr/>
        <p:txBody>
          <a:bodyPr/>
          <a:lstStyle/>
          <a:p>
            <a:r>
              <a:rPr lang="en-US" altLang="zh-CN" dirty="0"/>
              <a:t>WEB</a:t>
            </a:r>
            <a:r>
              <a:rPr lang="zh-CN" altLang="en-US" dirty="0"/>
              <a:t>平台方案</a:t>
            </a:r>
            <a:r>
              <a:rPr lang="zh-CN" altLang="en-US" dirty="0" smtClean="0"/>
              <a:t>部署</a:t>
            </a:r>
            <a:r>
              <a:rPr lang="en-US" altLang="zh-CN" dirty="0" smtClean="0"/>
              <a:t>--</a:t>
            </a:r>
            <a:r>
              <a:rPr lang="zh-CN" altLang="en-US" dirty="0" smtClean="0"/>
              <a:t>安装补丁</a:t>
            </a:r>
            <a:endParaRPr lang="zh-CN" altLang="en-US" b="1" dirty="0"/>
          </a:p>
        </p:txBody>
      </p:sp>
      <p:pic>
        <p:nvPicPr>
          <p:cNvPr id="1126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187624" y="2139702"/>
            <a:ext cx="6438900" cy="21717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568368558"/>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288" y="519522"/>
            <a:ext cx="8334920" cy="4075103"/>
          </a:xfrm>
        </p:spPr>
        <p:txBody>
          <a:bodyPr/>
          <a:lstStyle/>
          <a:p>
            <a:pPr marL="0" indent="0">
              <a:lnSpc>
                <a:spcPct val="150000"/>
              </a:lnSpc>
              <a:buNone/>
            </a:pPr>
            <a:r>
              <a:rPr lang="zh-CN" altLang="en-US" sz="1800" dirty="0" smtClean="0"/>
              <a:t>启动服务，进入</a:t>
            </a:r>
            <a:r>
              <a:rPr lang="en-US" altLang="zh-CN" sz="1800" dirty="0" smtClean="0"/>
              <a:t>【</a:t>
            </a:r>
            <a:r>
              <a:rPr lang="zh-CN" altLang="en-US" sz="1800" dirty="0" smtClean="0"/>
              <a:t>扩展开发平台</a:t>
            </a:r>
            <a:r>
              <a:rPr lang="en-US" altLang="zh-CN" sz="1800" dirty="0" smtClean="0"/>
              <a:t>】</a:t>
            </a:r>
            <a:r>
              <a:rPr lang="zh-CN" altLang="en-US" sz="1800" dirty="0" smtClean="0"/>
              <a:t>，如下图，说明补丁安装成功（</a:t>
            </a:r>
            <a:r>
              <a:rPr lang="zh-CN" altLang="en-US" sz="1800" dirty="0" smtClean="0">
                <a:solidFill>
                  <a:srgbClr val="FF0000"/>
                </a:solidFill>
              </a:rPr>
              <a:t>注：补丁页面使用的实体和查询必须在系统中已经存在</a:t>
            </a:r>
            <a:r>
              <a:rPr lang="zh-CN" altLang="en-US" sz="1800" dirty="0" smtClean="0"/>
              <a:t>）</a:t>
            </a:r>
            <a:endParaRPr lang="en-US" altLang="zh-CN" sz="1800" dirty="0" smtClean="0"/>
          </a:p>
        </p:txBody>
      </p:sp>
      <p:sp>
        <p:nvSpPr>
          <p:cNvPr id="3" name="标题 2"/>
          <p:cNvSpPr>
            <a:spLocks noGrp="1"/>
          </p:cNvSpPr>
          <p:nvPr>
            <p:ph type="title"/>
          </p:nvPr>
        </p:nvSpPr>
        <p:spPr/>
        <p:txBody>
          <a:bodyPr>
            <a:normAutofit/>
          </a:bodyPr>
          <a:lstStyle/>
          <a:p>
            <a:r>
              <a:rPr lang="en-US" altLang="zh-CN" dirty="0" smtClean="0"/>
              <a:t>WEB</a:t>
            </a:r>
            <a:r>
              <a:rPr lang="zh-CN" altLang="en-US" dirty="0"/>
              <a:t>平台方案</a:t>
            </a:r>
            <a:r>
              <a:rPr lang="zh-CN" altLang="en-US" dirty="0" smtClean="0"/>
              <a:t>部署</a:t>
            </a:r>
            <a:r>
              <a:rPr lang="en-US" altLang="zh-CN" dirty="0" smtClean="0"/>
              <a:t>--</a:t>
            </a:r>
            <a:r>
              <a:rPr lang="zh-CN" altLang="en-US" dirty="0" smtClean="0"/>
              <a:t>验证补丁</a:t>
            </a:r>
            <a:endParaRPr lang="zh-CN" altLang="en-US" b="1" dirty="0"/>
          </a:p>
        </p:txBody>
      </p:sp>
    </p:spTree>
    <p:extLst>
      <p:ext uri="{BB962C8B-B14F-4D97-AF65-F5344CB8AC3E}">
        <p14:creationId xmlns="" xmlns:p14="http://schemas.microsoft.com/office/powerpoint/2010/main" val="474424850"/>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288" y="519522"/>
            <a:ext cx="8334920" cy="4075103"/>
          </a:xfrm>
        </p:spPr>
        <p:txBody>
          <a:bodyPr/>
          <a:lstStyle/>
          <a:p>
            <a:pPr marL="0" indent="0">
              <a:lnSpc>
                <a:spcPct val="150000"/>
              </a:lnSpc>
              <a:buNone/>
            </a:pPr>
            <a:r>
              <a:rPr lang="en-US" altLang="zh-CN" sz="1800" dirty="0" smtClean="0"/>
              <a:t>1</a:t>
            </a:r>
            <a:r>
              <a:rPr lang="zh-CN" altLang="en-US" sz="1800" dirty="0" smtClean="0"/>
              <a:t>、扩展方案的启用原则：制作补丁时为启用状态，安装后也是启用状态；建议非启用状态制作补丁；</a:t>
            </a:r>
            <a:endParaRPr lang="en-US" altLang="zh-CN" sz="1800" dirty="0" smtClean="0"/>
          </a:p>
          <a:p>
            <a:pPr marL="0" indent="0">
              <a:lnSpc>
                <a:spcPct val="150000"/>
              </a:lnSpc>
              <a:buNone/>
            </a:pPr>
            <a:r>
              <a:rPr lang="en-US" altLang="zh-CN" sz="1800" dirty="0" smtClean="0"/>
              <a:t>2</a:t>
            </a:r>
            <a:r>
              <a:rPr lang="zh-CN" altLang="en-US" sz="1800" dirty="0" smtClean="0"/>
              <a:t>、</a:t>
            </a:r>
            <a:r>
              <a:rPr lang="en-US" altLang="zh-CN" sz="1800" dirty="0" smtClean="0"/>
              <a:t>【</a:t>
            </a:r>
            <a:r>
              <a:rPr lang="zh-CN" altLang="en-US" sz="1800" dirty="0" smtClean="0"/>
              <a:t>分配</a:t>
            </a:r>
            <a:r>
              <a:rPr lang="en-US" altLang="zh-CN" sz="1800" dirty="0" smtClean="0"/>
              <a:t>】</a:t>
            </a:r>
            <a:r>
              <a:rPr lang="zh-CN" altLang="en-US" sz="1800" dirty="0" smtClean="0"/>
              <a:t>信息不包含在补丁中，安装完补丁需进行分配组织；</a:t>
            </a:r>
            <a:endParaRPr lang="en-US" altLang="zh-CN" sz="1800" dirty="0" smtClean="0"/>
          </a:p>
          <a:p>
            <a:pPr marL="0" indent="0">
              <a:lnSpc>
                <a:spcPct val="150000"/>
              </a:lnSpc>
              <a:buNone/>
            </a:pPr>
            <a:endParaRPr lang="en-US" altLang="zh-CN" sz="1800" dirty="0"/>
          </a:p>
          <a:p>
            <a:pPr marL="0" indent="0">
              <a:lnSpc>
                <a:spcPct val="150000"/>
              </a:lnSpc>
              <a:buNone/>
            </a:pPr>
            <a:endParaRPr lang="en-US" altLang="zh-CN" sz="1800" dirty="0" smtClean="0"/>
          </a:p>
        </p:txBody>
      </p:sp>
      <p:sp>
        <p:nvSpPr>
          <p:cNvPr id="3" name="标题 2"/>
          <p:cNvSpPr>
            <a:spLocks noGrp="1"/>
          </p:cNvSpPr>
          <p:nvPr>
            <p:ph type="title"/>
          </p:nvPr>
        </p:nvSpPr>
        <p:spPr/>
        <p:txBody>
          <a:bodyPr>
            <a:normAutofit/>
          </a:bodyPr>
          <a:lstStyle/>
          <a:p>
            <a:r>
              <a:rPr lang="en-US" altLang="zh-CN" dirty="0" smtClean="0"/>
              <a:t>WEB</a:t>
            </a:r>
            <a:r>
              <a:rPr lang="zh-CN" altLang="en-US" dirty="0"/>
              <a:t>平台方案</a:t>
            </a:r>
            <a:r>
              <a:rPr lang="zh-CN" altLang="en-US" dirty="0" smtClean="0"/>
              <a:t>部署</a:t>
            </a:r>
            <a:r>
              <a:rPr lang="en-US" altLang="zh-CN" dirty="0" smtClean="0"/>
              <a:t>--</a:t>
            </a:r>
            <a:r>
              <a:rPr lang="zh-CN" altLang="en-US" dirty="0" smtClean="0"/>
              <a:t>部署后工作</a:t>
            </a:r>
            <a:endParaRPr lang="zh-CN" altLang="en-US" b="1" dirty="0"/>
          </a:p>
        </p:txBody>
      </p:sp>
      <p:pic>
        <p:nvPicPr>
          <p:cNvPr id="4" name="图片 3"/>
          <p:cNvPicPr>
            <a:picLocks noChangeAspect="1"/>
          </p:cNvPicPr>
          <p:nvPr/>
        </p:nvPicPr>
        <p:blipFill>
          <a:blip r:embed="rId3"/>
          <a:stretch>
            <a:fillRect/>
          </a:stretch>
        </p:blipFill>
        <p:spPr>
          <a:xfrm>
            <a:off x="755576" y="1923678"/>
            <a:ext cx="7238095" cy="2209524"/>
          </a:xfrm>
          <a:prstGeom prst="rect">
            <a:avLst/>
          </a:prstGeom>
        </p:spPr>
      </p:pic>
      <p:pic>
        <p:nvPicPr>
          <p:cNvPr id="5" name="图片 4"/>
          <p:cNvPicPr>
            <a:picLocks noChangeAspect="1"/>
          </p:cNvPicPr>
          <p:nvPr/>
        </p:nvPicPr>
        <p:blipFill>
          <a:blip r:embed="rId4"/>
          <a:stretch>
            <a:fillRect/>
          </a:stretch>
        </p:blipFill>
        <p:spPr>
          <a:xfrm>
            <a:off x="1753661" y="1865309"/>
            <a:ext cx="4896544" cy="3248836"/>
          </a:xfrm>
          <a:prstGeom prst="rect">
            <a:avLst/>
          </a:prstGeom>
        </p:spPr>
      </p:pic>
    </p:spTree>
    <p:extLst>
      <p:ext uri="{BB962C8B-B14F-4D97-AF65-F5344CB8AC3E}">
        <p14:creationId xmlns="" xmlns:p14="http://schemas.microsoft.com/office/powerpoint/2010/main" val="33430303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2"/>
          <p:cNvSpPr>
            <a:spLocks noGrp="1"/>
          </p:cNvSpPr>
          <p:nvPr>
            <p:ph type="title"/>
          </p:nvPr>
        </p:nvSpPr>
        <p:spPr>
          <a:xfrm>
            <a:off x="323529" y="2"/>
            <a:ext cx="7128197" cy="520095"/>
          </a:xfrm>
        </p:spPr>
        <p:txBody>
          <a:bodyPr>
            <a:normAutofit/>
          </a:bodyPr>
          <a:lstStyle/>
          <a:p>
            <a:r>
              <a:rPr lang="zh-CN" altLang="en-US" dirty="0" smtClean="0"/>
              <a:t>培训目标</a:t>
            </a:r>
            <a:endParaRPr kumimoji="1" lang="zh-CN" altLang="en-US" dirty="0"/>
          </a:p>
        </p:txBody>
      </p:sp>
      <p:grpSp>
        <p:nvGrpSpPr>
          <p:cNvPr id="16" name="组合 15"/>
          <p:cNvGrpSpPr/>
          <p:nvPr/>
        </p:nvGrpSpPr>
        <p:grpSpPr>
          <a:xfrm>
            <a:off x="539552" y="843558"/>
            <a:ext cx="8064896" cy="3528392"/>
            <a:chOff x="3347864" y="1347614"/>
            <a:chExt cx="5184576" cy="2308900"/>
          </a:xfrm>
        </p:grpSpPr>
        <p:sp>
          <p:nvSpPr>
            <p:cNvPr id="18" name="矩形 17"/>
            <p:cNvSpPr/>
            <p:nvPr/>
          </p:nvSpPr>
          <p:spPr>
            <a:xfrm>
              <a:off x="4548503" y="2130414"/>
              <a:ext cx="3983937" cy="729367"/>
            </a:xfrm>
            <a:prstGeom prst="rect">
              <a:avLst/>
            </a:prstGeom>
            <a:solidFill>
              <a:srgbClr val="EA8A1C"/>
            </a:solidFill>
          </p:spPr>
          <p:txBody>
            <a:bodyPr vert="horz" lIns="91440" tIns="45720" rIns="91440" bIns="45720" rtlCol="0" anchor="ctr">
              <a:noAutofit/>
            </a:bodyPr>
            <a:lstStyle/>
            <a:p>
              <a:pPr marL="342900" indent="-342900" defTabSz="457200">
                <a:lnSpc>
                  <a:spcPct val="120000"/>
                </a:lnSpc>
                <a:spcBef>
                  <a:spcPct val="20000"/>
                </a:spcBef>
                <a:buSzPct val="100000"/>
                <a:buFont typeface="Arial"/>
                <a:buChar char="•"/>
              </a:pPr>
              <a:r>
                <a:rPr kumimoji="1" lang="zh-CN" altLang="en-US" sz="1400" dirty="0" smtClean="0">
                  <a:latin typeface="微软雅黑"/>
                  <a:ea typeface="微软雅黑"/>
                  <a:cs typeface="微软雅黑"/>
                </a:rPr>
                <a:t>掌握如何定制项目开发环境</a:t>
              </a:r>
              <a:endParaRPr kumimoji="1" lang="en-US" altLang="zh-CN" sz="1400" dirty="0" smtClean="0">
                <a:latin typeface="微软雅黑"/>
                <a:ea typeface="微软雅黑"/>
                <a:cs typeface="微软雅黑"/>
              </a:endParaRPr>
            </a:p>
            <a:p>
              <a:pPr marL="342900" indent="-342900" defTabSz="457200">
                <a:lnSpc>
                  <a:spcPct val="120000"/>
                </a:lnSpc>
                <a:spcBef>
                  <a:spcPct val="20000"/>
                </a:spcBef>
                <a:buSzPct val="100000"/>
                <a:buFont typeface="Arial"/>
                <a:buChar char="•"/>
              </a:pPr>
              <a:r>
                <a:rPr kumimoji="1" lang="zh-CN" altLang="en-US" sz="1400" dirty="0">
                  <a:latin typeface="微软雅黑"/>
                  <a:ea typeface="微软雅黑"/>
                  <a:cs typeface="微软雅黑"/>
                </a:rPr>
                <a:t>掌握</a:t>
              </a:r>
              <a:r>
                <a:rPr kumimoji="1" lang="en-US" altLang="zh-CN" sz="1400" dirty="0" smtClean="0">
                  <a:latin typeface="微软雅黑"/>
                  <a:ea typeface="微软雅黑"/>
                  <a:cs typeface="微软雅黑"/>
                </a:rPr>
                <a:t>WEB</a:t>
              </a:r>
              <a:r>
                <a:rPr kumimoji="1" lang="zh-CN" altLang="en-US" sz="1400" dirty="0" smtClean="0">
                  <a:latin typeface="微软雅黑"/>
                  <a:ea typeface="微软雅黑"/>
                  <a:cs typeface="微软雅黑"/>
                </a:rPr>
                <a:t>平台的主要功能</a:t>
              </a:r>
              <a:endParaRPr kumimoji="1" lang="en-US" altLang="zh-CN" sz="1400" dirty="0" smtClean="0">
                <a:latin typeface="微软雅黑"/>
                <a:ea typeface="微软雅黑"/>
                <a:cs typeface="微软雅黑"/>
              </a:endParaRPr>
            </a:p>
            <a:p>
              <a:pPr marL="342900" indent="-342900" defTabSz="457200">
                <a:lnSpc>
                  <a:spcPct val="120000"/>
                </a:lnSpc>
                <a:spcBef>
                  <a:spcPct val="20000"/>
                </a:spcBef>
                <a:buSzPct val="100000"/>
                <a:buFont typeface="Arial"/>
                <a:buChar char="•"/>
              </a:pPr>
              <a:r>
                <a:rPr kumimoji="1" lang="zh-CN" altLang="en-US" sz="1400" dirty="0" smtClean="0">
                  <a:latin typeface="微软雅黑"/>
                  <a:ea typeface="微软雅黑"/>
                  <a:cs typeface="微软雅黑"/>
                </a:rPr>
                <a:t>学会配置并部署</a:t>
              </a:r>
              <a:r>
                <a:rPr kumimoji="1" lang="en-US" altLang="zh-CN" sz="1400" dirty="0" smtClean="0">
                  <a:latin typeface="微软雅黑"/>
                  <a:ea typeface="微软雅黑"/>
                  <a:cs typeface="微软雅黑"/>
                </a:rPr>
                <a:t>WEB</a:t>
              </a:r>
              <a:r>
                <a:rPr kumimoji="1" lang="zh-CN" altLang="en-US" sz="1400" dirty="0" smtClean="0">
                  <a:latin typeface="微软雅黑"/>
                  <a:ea typeface="微软雅黑"/>
                  <a:cs typeface="微软雅黑"/>
                </a:rPr>
                <a:t>单据</a:t>
              </a:r>
              <a:endParaRPr kumimoji="1" lang="en-US" altLang="zh-CN" sz="1400" dirty="0">
                <a:latin typeface="微软雅黑"/>
                <a:ea typeface="微软雅黑"/>
                <a:cs typeface="微软雅黑"/>
              </a:endParaRPr>
            </a:p>
          </p:txBody>
        </p:sp>
        <p:sp>
          <p:nvSpPr>
            <p:cNvPr id="21" name="矩形 20"/>
            <p:cNvSpPr/>
            <p:nvPr/>
          </p:nvSpPr>
          <p:spPr>
            <a:xfrm>
              <a:off x="3347864" y="2130414"/>
              <a:ext cx="1138159" cy="729368"/>
            </a:xfrm>
            <a:prstGeom prst="rect">
              <a:avLst/>
            </a:prstGeom>
            <a:solidFill>
              <a:srgbClr val="EA8A1C"/>
            </a:solidFill>
          </p:spPr>
          <p:txBody>
            <a:bodyPr vert="horz" lIns="91440" tIns="45720" rIns="91440" bIns="45720" rtlCol="0" anchor="ctr">
              <a:normAutofit/>
            </a:bodyPr>
            <a:lstStyle/>
            <a:p>
              <a:pPr algn="ctr" defTabSz="457200">
                <a:spcBef>
                  <a:spcPct val="20000"/>
                </a:spcBef>
                <a:buSzPct val="100000"/>
              </a:pPr>
              <a:r>
                <a:rPr kumimoji="1" lang="zh-CN" altLang="en-US" b="1" dirty="0" smtClean="0">
                  <a:latin typeface="微软雅黑"/>
                  <a:ea typeface="微软雅黑"/>
                  <a:cs typeface="微软雅黑"/>
                </a:rPr>
                <a:t>快速实现</a:t>
              </a:r>
              <a:r>
                <a:rPr kumimoji="1" lang="en-US" altLang="zh-CN" b="1" dirty="0" smtClean="0">
                  <a:latin typeface="微软雅黑"/>
                  <a:ea typeface="微软雅黑"/>
                  <a:cs typeface="微软雅黑"/>
                </a:rPr>
                <a:t>WEB</a:t>
              </a:r>
              <a:r>
                <a:rPr kumimoji="1" lang="zh-CN" altLang="en-US" b="1" dirty="0" smtClean="0">
                  <a:latin typeface="微软雅黑"/>
                  <a:ea typeface="微软雅黑"/>
                  <a:cs typeface="微软雅黑"/>
                </a:rPr>
                <a:t>单据</a:t>
              </a:r>
              <a:endParaRPr kumimoji="1" lang="en-US" altLang="zh-CN" sz="2000" b="1" dirty="0">
                <a:latin typeface="微软雅黑"/>
                <a:ea typeface="微软雅黑"/>
                <a:cs typeface="微软雅黑"/>
              </a:endParaRPr>
            </a:p>
          </p:txBody>
        </p:sp>
        <p:sp>
          <p:nvSpPr>
            <p:cNvPr id="25" name="矩形 24"/>
            <p:cNvSpPr/>
            <p:nvPr/>
          </p:nvSpPr>
          <p:spPr>
            <a:xfrm>
              <a:off x="3347864" y="1347614"/>
              <a:ext cx="1138159" cy="729368"/>
            </a:xfrm>
            <a:prstGeom prst="rect">
              <a:avLst/>
            </a:prstGeom>
            <a:solidFill>
              <a:srgbClr val="00B0F0"/>
            </a:solidFill>
          </p:spPr>
          <p:txBody>
            <a:bodyPr vert="horz" lIns="91440" tIns="45720" rIns="91440" bIns="45720" rtlCol="0" anchor="ctr">
              <a:normAutofit/>
            </a:bodyPr>
            <a:lstStyle/>
            <a:p>
              <a:pPr algn="ctr" defTabSz="457200">
                <a:spcBef>
                  <a:spcPct val="20000"/>
                </a:spcBef>
                <a:buSzPct val="100000"/>
              </a:pPr>
              <a:r>
                <a:rPr kumimoji="1" lang="zh-CN" altLang="en-US" b="1" dirty="0" smtClean="0">
                  <a:latin typeface="微软雅黑"/>
                  <a:ea typeface="微软雅黑"/>
                  <a:cs typeface="微软雅黑"/>
                </a:rPr>
                <a:t>建立共同语言</a:t>
              </a:r>
              <a:endParaRPr kumimoji="1" lang="en-US" altLang="zh-CN" sz="2000" b="1" dirty="0">
                <a:latin typeface="微软雅黑"/>
                <a:ea typeface="微软雅黑"/>
                <a:cs typeface="微软雅黑"/>
              </a:endParaRPr>
            </a:p>
          </p:txBody>
        </p:sp>
        <p:sp>
          <p:nvSpPr>
            <p:cNvPr id="26" name="矩形 25"/>
            <p:cNvSpPr/>
            <p:nvPr/>
          </p:nvSpPr>
          <p:spPr>
            <a:xfrm>
              <a:off x="4548503" y="1347615"/>
              <a:ext cx="3983937" cy="729367"/>
            </a:xfrm>
            <a:prstGeom prst="rect">
              <a:avLst/>
            </a:prstGeom>
            <a:solidFill>
              <a:srgbClr val="00B0F0"/>
            </a:solidFill>
          </p:spPr>
          <p:txBody>
            <a:bodyPr vert="horz" lIns="91440" tIns="45720" rIns="91440" bIns="45720" rtlCol="0" anchor="ctr">
              <a:noAutofit/>
            </a:bodyPr>
            <a:lstStyle/>
            <a:p>
              <a:pPr marL="342900" lvl="0" indent="-342900" defTabSz="457200">
                <a:lnSpc>
                  <a:spcPct val="120000"/>
                </a:lnSpc>
                <a:spcBef>
                  <a:spcPct val="20000"/>
                </a:spcBef>
                <a:buSzPct val="100000"/>
                <a:buFont typeface="Arial"/>
                <a:buChar char="•"/>
              </a:pPr>
              <a:r>
                <a:rPr lang="zh-CN" altLang="en-US" sz="1400" dirty="0" smtClean="0">
                  <a:latin typeface="微软雅黑"/>
                  <a:ea typeface="微软雅黑"/>
                  <a:cs typeface="微软雅黑"/>
                </a:rPr>
                <a:t>形成统一的名称指代</a:t>
              </a:r>
              <a:endParaRPr lang="en-US" altLang="zh-CN" sz="1400" dirty="0" smtClean="0">
                <a:latin typeface="微软雅黑"/>
                <a:ea typeface="微软雅黑"/>
                <a:cs typeface="微软雅黑"/>
              </a:endParaRPr>
            </a:p>
          </p:txBody>
        </p:sp>
        <p:sp>
          <p:nvSpPr>
            <p:cNvPr id="27" name="矩形 26"/>
            <p:cNvSpPr/>
            <p:nvPr/>
          </p:nvSpPr>
          <p:spPr>
            <a:xfrm>
              <a:off x="4548503" y="2927146"/>
              <a:ext cx="3983937" cy="729367"/>
            </a:xfrm>
            <a:prstGeom prst="rect">
              <a:avLst/>
            </a:prstGeom>
            <a:solidFill>
              <a:srgbClr val="00CC00"/>
            </a:solidFill>
          </p:spPr>
          <p:txBody>
            <a:bodyPr vert="horz" lIns="91440" tIns="45720" rIns="91440" bIns="45720" rtlCol="0" anchor="ctr">
              <a:noAutofit/>
            </a:bodyPr>
            <a:lstStyle/>
            <a:p>
              <a:pPr marL="342900" indent="-342900" defTabSz="457200">
                <a:lnSpc>
                  <a:spcPct val="120000"/>
                </a:lnSpc>
                <a:spcBef>
                  <a:spcPct val="20000"/>
                </a:spcBef>
                <a:buSzPct val="100000"/>
                <a:buFont typeface="Arial"/>
                <a:buChar char="•"/>
              </a:pPr>
              <a:r>
                <a:rPr kumimoji="1" lang="zh-CN" altLang="en-US" sz="1400" dirty="0" smtClean="0">
                  <a:latin typeface="微软雅黑"/>
                  <a:ea typeface="微软雅黑"/>
                  <a:cs typeface="微软雅黑"/>
                </a:rPr>
                <a:t>如何获取帮助</a:t>
              </a:r>
              <a:endParaRPr kumimoji="1" lang="en-US" altLang="zh-CN" sz="1400" dirty="0" smtClean="0">
                <a:latin typeface="微软雅黑"/>
                <a:ea typeface="微软雅黑"/>
                <a:cs typeface="微软雅黑"/>
              </a:endParaRPr>
            </a:p>
            <a:p>
              <a:pPr marL="342900" indent="-342900" defTabSz="457200">
                <a:lnSpc>
                  <a:spcPct val="120000"/>
                </a:lnSpc>
                <a:spcBef>
                  <a:spcPct val="20000"/>
                </a:spcBef>
                <a:buSzPct val="100000"/>
                <a:buFont typeface="Arial"/>
                <a:buChar char="•"/>
              </a:pPr>
              <a:r>
                <a:rPr kumimoji="1" lang="zh-CN" altLang="en-US" sz="1400" dirty="0" smtClean="0">
                  <a:latin typeface="微软雅黑"/>
                  <a:ea typeface="微软雅黑"/>
                  <a:cs typeface="微软雅黑"/>
                </a:rPr>
                <a:t>如何与我们交流</a:t>
              </a:r>
              <a:endParaRPr kumimoji="1" lang="en-US" altLang="zh-CN" sz="1400" dirty="0">
                <a:latin typeface="微软雅黑"/>
                <a:ea typeface="微软雅黑"/>
                <a:cs typeface="微软雅黑"/>
              </a:endParaRPr>
            </a:p>
          </p:txBody>
        </p:sp>
        <p:sp>
          <p:nvSpPr>
            <p:cNvPr id="28" name="矩形 27"/>
            <p:cNvSpPr/>
            <p:nvPr/>
          </p:nvSpPr>
          <p:spPr>
            <a:xfrm>
              <a:off x="3347864" y="2927146"/>
              <a:ext cx="1138159" cy="729368"/>
            </a:xfrm>
            <a:prstGeom prst="rect">
              <a:avLst/>
            </a:prstGeom>
            <a:solidFill>
              <a:srgbClr val="00CC00"/>
            </a:solidFill>
          </p:spPr>
          <p:txBody>
            <a:bodyPr vert="horz" lIns="91440" tIns="45720" rIns="91440" bIns="45720" rtlCol="0" anchor="ctr">
              <a:normAutofit/>
            </a:bodyPr>
            <a:lstStyle/>
            <a:p>
              <a:pPr algn="ctr" defTabSz="457200">
                <a:spcBef>
                  <a:spcPct val="20000"/>
                </a:spcBef>
                <a:buSzPct val="100000"/>
              </a:pPr>
              <a:r>
                <a:rPr kumimoji="1" lang="zh-CN" altLang="en-US" b="1" dirty="0" smtClean="0">
                  <a:latin typeface="微软雅黑"/>
                  <a:ea typeface="微软雅黑"/>
                  <a:cs typeface="微软雅黑"/>
                </a:rPr>
                <a:t>建立沟通渠道</a:t>
              </a:r>
              <a:endParaRPr kumimoji="1" lang="en-US" altLang="zh-CN" sz="2000" b="1" dirty="0">
                <a:latin typeface="微软雅黑"/>
                <a:ea typeface="微软雅黑"/>
                <a:cs typeface="微软雅黑"/>
              </a:endParaRPr>
            </a:p>
          </p:txBody>
        </p:sp>
      </p:grpSp>
    </p:spTree>
    <p:extLst>
      <p:ext uri="{BB962C8B-B14F-4D97-AF65-F5344CB8AC3E}">
        <p14:creationId xmlns="" xmlns:p14="http://schemas.microsoft.com/office/powerpoint/2010/main" val="111045838"/>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288" y="519522"/>
            <a:ext cx="8334920" cy="4075103"/>
          </a:xfrm>
        </p:spPr>
        <p:txBody>
          <a:bodyPr/>
          <a:lstStyle/>
          <a:p>
            <a:pPr marL="0" indent="0">
              <a:lnSpc>
                <a:spcPct val="150000"/>
              </a:lnSpc>
              <a:buNone/>
            </a:pPr>
            <a:r>
              <a:rPr lang="en-US" altLang="zh-CN" sz="1800" dirty="0" smtClean="0"/>
              <a:t>3</a:t>
            </a:r>
            <a:r>
              <a:rPr lang="zh-CN" altLang="en-US" sz="1800" dirty="0" smtClean="0"/>
              <a:t>、</a:t>
            </a:r>
            <a:r>
              <a:rPr lang="en-US" altLang="zh-CN" sz="1800" dirty="0" smtClean="0"/>
              <a:t>【</a:t>
            </a:r>
            <a:r>
              <a:rPr lang="zh-CN" altLang="en-US" sz="1800" dirty="0" smtClean="0"/>
              <a:t>发布菜单</a:t>
            </a:r>
            <a:r>
              <a:rPr lang="en-US" altLang="zh-CN" sz="1800" dirty="0" smtClean="0"/>
              <a:t>】</a:t>
            </a:r>
            <a:r>
              <a:rPr lang="zh-CN" altLang="en-US" sz="1800" dirty="0" smtClean="0"/>
              <a:t>信息不包含在补丁中，安装补丁后需发布菜单；</a:t>
            </a:r>
            <a:endParaRPr lang="en-US" altLang="zh-CN" sz="1800" dirty="0" smtClean="0"/>
          </a:p>
        </p:txBody>
      </p:sp>
      <p:sp>
        <p:nvSpPr>
          <p:cNvPr id="3" name="标题 2"/>
          <p:cNvSpPr>
            <a:spLocks noGrp="1"/>
          </p:cNvSpPr>
          <p:nvPr>
            <p:ph type="title"/>
          </p:nvPr>
        </p:nvSpPr>
        <p:spPr/>
        <p:txBody>
          <a:bodyPr>
            <a:normAutofit/>
          </a:bodyPr>
          <a:lstStyle/>
          <a:p>
            <a:r>
              <a:rPr lang="en-US" altLang="zh-CN" dirty="0" smtClean="0"/>
              <a:t>WEB</a:t>
            </a:r>
            <a:r>
              <a:rPr lang="zh-CN" altLang="en-US" dirty="0"/>
              <a:t>平台方案</a:t>
            </a:r>
            <a:r>
              <a:rPr lang="zh-CN" altLang="en-US" dirty="0" smtClean="0"/>
              <a:t>部署</a:t>
            </a:r>
            <a:r>
              <a:rPr lang="en-US" altLang="zh-CN" dirty="0" smtClean="0"/>
              <a:t>--</a:t>
            </a:r>
            <a:r>
              <a:rPr lang="zh-CN" altLang="en-US" dirty="0" smtClean="0"/>
              <a:t>部署后工作</a:t>
            </a:r>
            <a:endParaRPr lang="zh-CN" altLang="en-US" b="1" dirty="0"/>
          </a:p>
        </p:txBody>
      </p:sp>
      <p:pic>
        <p:nvPicPr>
          <p:cNvPr id="4" name="图片 3"/>
          <p:cNvPicPr>
            <a:picLocks noChangeAspect="1"/>
          </p:cNvPicPr>
          <p:nvPr/>
        </p:nvPicPr>
        <p:blipFill>
          <a:blip r:embed="rId3"/>
          <a:stretch>
            <a:fillRect/>
          </a:stretch>
        </p:blipFill>
        <p:spPr>
          <a:xfrm>
            <a:off x="755576" y="987574"/>
            <a:ext cx="7572375" cy="3924300"/>
          </a:xfrm>
          <a:prstGeom prst="rect">
            <a:avLst/>
          </a:prstGeom>
        </p:spPr>
      </p:pic>
    </p:spTree>
    <p:extLst>
      <p:ext uri="{BB962C8B-B14F-4D97-AF65-F5344CB8AC3E}">
        <p14:creationId xmlns="" xmlns:p14="http://schemas.microsoft.com/office/powerpoint/2010/main" val="2113330860"/>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288" y="519522"/>
            <a:ext cx="8334920" cy="4075103"/>
          </a:xfrm>
        </p:spPr>
        <p:txBody>
          <a:bodyPr/>
          <a:lstStyle/>
          <a:p>
            <a:pPr marL="0" indent="0">
              <a:buNone/>
            </a:pPr>
            <a:r>
              <a:rPr lang="zh-CN" altLang="en-US" sz="1600" dirty="0" smtClean="0">
                <a:solidFill>
                  <a:schemeClr val="accent2">
                    <a:lumMod val="60000"/>
                    <a:lumOff val="40000"/>
                  </a:schemeClr>
                </a:solidFill>
              </a:rPr>
              <a:t>注：</a:t>
            </a:r>
            <a:r>
              <a:rPr lang="zh-CN" altLang="en-US" sz="1600" dirty="0" smtClean="0"/>
              <a:t>由于目前系统尚未支持补丁卸载自动回退，因此在卸载补丁时需要以下操作</a:t>
            </a:r>
            <a:endParaRPr lang="en-US" altLang="zh-CN" sz="1600" dirty="0" smtClean="0"/>
          </a:p>
          <a:p>
            <a:pPr marL="0" indent="0">
              <a:buNone/>
            </a:pPr>
            <a:r>
              <a:rPr lang="en-US" altLang="zh-CN" sz="1800" dirty="0"/>
              <a:t> </a:t>
            </a:r>
            <a:r>
              <a:rPr lang="en-US" altLang="zh-CN" sz="1800" dirty="0" smtClean="0"/>
              <a:t>    1.</a:t>
            </a:r>
            <a:r>
              <a:rPr lang="zh-CN" altLang="en-US" sz="1800" dirty="0" smtClean="0"/>
              <a:t>文件回退</a:t>
            </a:r>
            <a:endParaRPr lang="en-US" altLang="zh-CN" sz="1800" dirty="0" smtClean="0"/>
          </a:p>
          <a:p>
            <a:pPr marL="0" indent="0">
              <a:buNone/>
            </a:pPr>
            <a:endParaRPr lang="en-US" altLang="zh-CN" sz="1800" dirty="0"/>
          </a:p>
          <a:p>
            <a:pPr marL="0" indent="0">
              <a:buNone/>
            </a:pPr>
            <a:endParaRPr lang="en-US" altLang="zh-CN" sz="1800" dirty="0" smtClean="0"/>
          </a:p>
          <a:p>
            <a:pPr marL="0" indent="0">
              <a:buNone/>
            </a:pPr>
            <a:endParaRPr lang="en-US" altLang="zh-CN" sz="1800" dirty="0"/>
          </a:p>
          <a:p>
            <a:pPr marL="0" indent="0">
              <a:buNone/>
            </a:pPr>
            <a:endParaRPr lang="en-US" altLang="zh-CN" sz="1800" dirty="0" smtClean="0"/>
          </a:p>
          <a:p>
            <a:pPr marL="0" indent="0">
              <a:buNone/>
            </a:pPr>
            <a:endParaRPr lang="en-US" altLang="zh-CN" sz="1800" dirty="0"/>
          </a:p>
          <a:p>
            <a:pPr marL="0" indent="0">
              <a:buNone/>
            </a:pPr>
            <a:r>
              <a:rPr lang="en-US" altLang="zh-CN" sz="1800" dirty="0"/>
              <a:t>     </a:t>
            </a:r>
            <a:endParaRPr lang="en-US" altLang="zh-CN" dirty="0" smtClean="0"/>
          </a:p>
        </p:txBody>
      </p:sp>
      <p:sp>
        <p:nvSpPr>
          <p:cNvPr id="3" name="标题 2"/>
          <p:cNvSpPr>
            <a:spLocks noGrp="1"/>
          </p:cNvSpPr>
          <p:nvPr>
            <p:ph type="title"/>
          </p:nvPr>
        </p:nvSpPr>
        <p:spPr/>
        <p:txBody>
          <a:bodyPr/>
          <a:lstStyle/>
          <a:p>
            <a:r>
              <a:rPr lang="en-US" altLang="zh-CN" dirty="0"/>
              <a:t>WEB</a:t>
            </a:r>
            <a:r>
              <a:rPr lang="zh-CN" altLang="en-US" dirty="0"/>
              <a:t>平台方案</a:t>
            </a:r>
            <a:r>
              <a:rPr lang="zh-CN" altLang="en-US" dirty="0" smtClean="0"/>
              <a:t>部署</a:t>
            </a:r>
            <a:r>
              <a:rPr lang="en-US" altLang="zh-CN" dirty="0" smtClean="0"/>
              <a:t>--</a:t>
            </a:r>
            <a:r>
              <a:rPr lang="zh-CN" altLang="en-US" dirty="0" smtClean="0"/>
              <a:t>补丁卸载</a:t>
            </a:r>
            <a:endParaRPr lang="zh-CN" altLang="en-US" b="1" dirty="0"/>
          </a:p>
        </p:txBody>
      </p:sp>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899592" y="1491630"/>
            <a:ext cx="7104472" cy="217567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049911885"/>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288" y="519522"/>
            <a:ext cx="8334920" cy="4075103"/>
          </a:xfrm>
        </p:spPr>
        <p:txBody>
          <a:bodyPr/>
          <a:lstStyle/>
          <a:p>
            <a:pPr marL="0" indent="0">
              <a:buNone/>
            </a:pPr>
            <a:r>
              <a:rPr lang="en-US" altLang="zh-CN" sz="1800" dirty="0" smtClean="0"/>
              <a:t>2</a:t>
            </a:r>
            <a:r>
              <a:rPr lang="en-US" altLang="zh-CN" sz="1800" dirty="0"/>
              <a:t>.</a:t>
            </a:r>
            <a:r>
              <a:rPr lang="zh-CN" altLang="en-US" sz="1800" dirty="0"/>
              <a:t>数据库</a:t>
            </a:r>
            <a:r>
              <a:rPr lang="zh-CN" altLang="en-US" sz="1800" dirty="0" smtClean="0"/>
              <a:t>回退</a:t>
            </a:r>
            <a:r>
              <a:rPr lang="en-US" altLang="zh-CN" sz="1800" dirty="0" smtClean="0"/>
              <a:t>(</a:t>
            </a:r>
            <a:r>
              <a:rPr lang="zh-CN" altLang="en-US" sz="1800" dirty="0" smtClean="0"/>
              <a:t>需谨慎操作</a:t>
            </a:r>
            <a:r>
              <a:rPr lang="en-US" altLang="zh-CN" sz="1800" dirty="0" smtClean="0"/>
              <a:t>)</a:t>
            </a:r>
            <a:endParaRPr lang="en-US" altLang="zh-CN" sz="1800" dirty="0"/>
          </a:p>
          <a:p>
            <a:pPr marL="0" indent="0">
              <a:buNone/>
            </a:pPr>
            <a:endParaRPr lang="en-US" altLang="zh-CN" dirty="0" smtClean="0"/>
          </a:p>
        </p:txBody>
      </p:sp>
      <p:sp>
        <p:nvSpPr>
          <p:cNvPr id="3" name="标题 2"/>
          <p:cNvSpPr>
            <a:spLocks noGrp="1"/>
          </p:cNvSpPr>
          <p:nvPr>
            <p:ph type="title"/>
          </p:nvPr>
        </p:nvSpPr>
        <p:spPr/>
        <p:txBody>
          <a:bodyPr/>
          <a:lstStyle/>
          <a:p>
            <a:r>
              <a:rPr lang="en-US" altLang="zh-CN" dirty="0"/>
              <a:t>WEB</a:t>
            </a:r>
            <a:r>
              <a:rPr lang="zh-CN" altLang="en-US" dirty="0"/>
              <a:t>平台方案</a:t>
            </a:r>
            <a:r>
              <a:rPr lang="zh-CN" altLang="en-US" dirty="0" smtClean="0"/>
              <a:t>部署</a:t>
            </a:r>
            <a:r>
              <a:rPr lang="en-US" altLang="zh-CN" dirty="0" smtClean="0"/>
              <a:t>--</a:t>
            </a:r>
            <a:r>
              <a:rPr lang="zh-CN" altLang="en-US" dirty="0" smtClean="0"/>
              <a:t>补丁卸载</a:t>
            </a:r>
            <a:endParaRPr lang="zh-CN" altLang="en-US" b="1" dirty="0"/>
          </a:p>
        </p:txBody>
      </p:sp>
      <p:pic>
        <p:nvPicPr>
          <p:cNvPr id="1027"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411760" y="875184"/>
            <a:ext cx="3888432" cy="41523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8837390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288" y="519523"/>
            <a:ext cx="8334920" cy="540060"/>
          </a:xfrm>
        </p:spPr>
        <p:txBody>
          <a:bodyPr>
            <a:normAutofit fontScale="92500"/>
          </a:bodyPr>
          <a:lstStyle/>
          <a:p>
            <a:pPr marL="0" indent="0">
              <a:buNone/>
            </a:pPr>
            <a:r>
              <a:rPr lang="en-US" altLang="zh-CN" sz="1800" dirty="0" smtClean="0"/>
              <a:t>1. </a:t>
            </a:r>
            <a:r>
              <a:rPr lang="en-US" altLang="zh-CN" sz="1800" dirty="0" err="1" smtClean="0"/>
              <a:t>Apusic</a:t>
            </a:r>
            <a:r>
              <a:rPr lang="zh-CN" altLang="en-US" sz="1800" dirty="0" smtClean="0"/>
              <a:t>缓存清理，安装</a:t>
            </a:r>
            <a:r>
              <a:rPr lang="en-US" altLang="zh-CN" sz="1800" dirty="0" smtClean="0"/>
              <a:t>WEB</a:t>
            </a:r>
            <a:r>
              <a:rPr lang="zh-CN" altLang="en-US" sz="1800" dirty="0" smtClean="0"/>
              <a:t>框架补丁后，先清空</a:t>
            </a:r>
            <a:r>
              <a:rPr lang="en-US" altLang="zh-CN" sz="1800" dirty="0" err="1" smtClean="0"/>
              <a:t>apusic</a:t>
            </a:r>
            <a:r>
              <a:rPr lang="zh-CN" altLang="en-US" sz="1800" dirty="0" smtClean="0"/>
              <a:t>缓存，然后再重启</a:t>
            </a:r>
            <a:r>
              <a:rPr lang="en-US" altLang="zh-CN" sz="1800" dirty="0" smtClean="0"/>
              <a:t>EAS</a:t>
            </a:r>
            <a:r>
              <a:rPr lang="zh-CN" altLang="en-US" sz="1800" dirty="0" smtClean="0"/>
              <a:t>服务</a:t>
            </a:r>
            <a:endParaRPr lang="en-US" altLang="zh-CN" sz="1800" dirty="0"/>
          </a:p>
          <a:p>
            <a:pPr marL="0" indent="0">
              <a:buNone/>
            </a:pPr>
            <a:endParaRPr lang="en-US" altLang="zh-CN" dirty="0" smtClean="0"/>
          </a:p>
        </p:txBody>
      </p:sp>
      <p:sp>
        <p:nvSpPr>
          <p:cNvPr id="3" name="标题 2"/>
          <p:cNvSpPr>
            <a:spLocks noGrp="1"/>
          </p:cNvSpPr>
          <p:nvPr>
            <p:ph type="title"/>
          </p:nvPr>
        </p:nvSpPr>
        <p:spPr/>
        <p:txBody>
          <a:bodyPr/>
          <a:lstStyle/>
          <a:p>
            <a:r>
              <a:rPr lang="zh-CN" altLang="en-US" dirty="0" smtClean="0"/>
              <a:t>缓存清理</a:t>
            </a:r>
            <a:endParaRPr lang="zh-CN" altLang="en-US" b="1" dirty="0"/>
          </a:p>
        </p:txBody>
      </p:sp>
      <p:sp>
        <p:nvSpPr>
          <p:cNvPr id="5" name="内容占位符 1"/>
          <p:cNvSpPr txBox="1">
            <a:spLocks/>
          </p:cNvSpPr>
          <p:nvPr/>
        </p:nvSpPr>
        <p:spPr>
          <a:xfrm>
            <a:off x="428596" y="3174698"/>
            <a:ext cx="8334920" cy="540060"/>
          </a:xfrm>
          <a:prstGeom prst="rect">
            <a:avLst/>
          </a:prstGeom>
        </p:spPr>
        <p:txBody>
          <a:bodyPr vert="horz" lIns="91350" tIns="45675" rIns="91350" bIns="45675" rtlCol="0">
            <a:normAutofit fontScale="85000" lnSpcReduction="20000"/>
          </a:bodyPr>
          <a:lstStyle>
            <a:lvl1pPr marL="342497" indent="-342497" algn="l" defTabSz="456662"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139" indent="-285435" algn="l" defTabSz="456662"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1718" indent="-228330" algn="l" defTabSz="456662"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598400" indent="-228330" algn="l" defTabSz="456662"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5104" indent="-228330" algn="l" defTabSz="456662"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1765" indent="-228330" algn="l" defTabSz="456662" rtl="0" eaLnBrk="1" latinLnBrk="0" hangingPunct="1">
              <a:spcBef>
                <a:spcPct val="20000"/>
              </a:spcBef>
              <a:buFont typeface="Arial"/>
              <a:buChar char="•"/>
              <a:defRPr sz="2000" kern="1200">
                <a:solidFill>
                  <a:schemeClr val="tx1"/>
                </a:solidFill>
                <a:latin typeface="+mn-lt"/>
                <a:ea typeface="+mn-ea"/>
                <a:cs typeface="+mn-cs"/>
              </a:defRPr>
            </a:lvl6pPr>
            <a:lvl7pPr marL="2968470" indent="-228330" algn="l" defTabSz="456662" rtl="0" eaLnBrk="1" latinLnBrk="0" hangingPunct="1">
              <a:spcBef>
                <a:spcPct val="20000"/>
              </a:spcBef>
              <a:buFont typeface="Arial"/>
              <a:buChar char="•"/>
              <a:defRPr sz="2000" kern="1200">
                <a:solidFill>
                  <a:schemeClr val="tx1"/>
                </a:solidFill>
                <a:latin typeface="+mn-lt"/>
                <a:ea typeface="+mn-ea"/>
                <a:cs typeface="+mn-cs"/>
              </a:defRPr>
            </a:lvl7pPr>
            <a:lvl8pPr marL="3425153" indent="-228330" algn="l" defTabSz="456662" rtl="0" eaLnBrk="1" latinLnBrk="0" hangingPunct="1">
              <a:spcBef>
                <a:spcPct val="20000"/>
              </a:spcBef>
              <a:buFont typeface="Arial"/>
              <a:buChar char="•"/>
              <a:defRPr sz="2000" kern="1200">
                <a:solidFill>
                  <a:schemeClr val="tx1"/>
                </a:solidFill>
                <a:latin typeface="+mn-lt"/>
                <a:ea typeface="+mn-ea"/>
                <a:cs typeface="+mn-cs"/>
              </a:defRPr>
            </a:lvl8pPr>
            <a:lvl9pPr marL="3881835" indent="-228330" algn="l" defTabSz="456662"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Tx/>
              <a:buNone/>
            </a:pPr>
            <a:r>
              <a:rPr lang="en-US" altLang="zh-CN" sz="1800" dirty="0" smtClean="0"/>
              <a:t>2.</a:t>
            </a:r>
            <a:r>
              <a:rPr lang="zh-CN" altLang="en-US" sz="1800" dirty="0"/>
              <a:t> </a:t>
            </a:r>
            <a:r>
              <a:rPr lang="zh-CN" altLang="en-US" sz="1800" dirty="0" smtClean="0"/>
              <a:t>静态化元数据清理，一般是在直接更改数据库或页面显示不正常时：</a:t>
            </a:r>
            <a:endParaRPr lang="en-US" altLang="zh-CN" sz="1800" dirty="0" smtClean="0"/>
          </a:p>
          <a:p>
            <a:pPr marL="0" indent="0">
              <a:buFontTx/>
              <a:buNone/>
            </a:pPr>
            <a:r>
              <a:rPr lang="en-US" altLang="zh-CN" sz="1800" dirty="0"/>
              <a:t> </a:t>
            </a:r>
            <a:r>
              <a:rPr lang="en-US" altLang="zh-CN" sz="1800" dirty="0" smtClean="0"/>
              <a:t>	</a:t>
            </a:r>
            <a:r>
              <a:rPr lang="zh-CN" altLang="en-US" sz="1800" dirty="0" smtClean="0"/>
              <a:t>清理方式</a:t>
            </a:r>
            <a:r>
              <a:rPr lang="zh-CN" altLang="en-US" sz="1800" dirty="0"/>
              <a:t>：</a:t>
            </a:r>
            <a:r>
              <a:rPr lang="en-US" altLang="zh-CN" sz="1800" dirty="0" err="1" smtClean="0"/>
              <a:t>ctrl+alt+shift+p</a:t>
            </a:r>
            <a:endParaRPr lang="zh-CN" altLang="en-US" sz="1800" dirty="0" smtClean="0"/>
          </a:p>
          <a:p>
            <a:pPr marL="0" indent="0">
              <a:buFontTx/>
              <a:buNone/>
            </a:pPr>
            <a:endParaRPr lang="zh-CN" altLang="en-US" dirty="0" smtClean="0"/>
          </a:p>
        </p:txBody>
      </p:sp>
      <p:pic>
        <p:nvPicPr>
          <p:cNvPr id="4" name="图片 3"/>
          <p:cNvPicPr>
            <a:picLocks noChangeAspect="1"/>
          </p:cNvPicPr>
          <p:nvPr/>
        </p:nvPicPr>
        <p:blipFill>
          <a:blip r:embed="rId4"/>
          <a:stretch>
            <a:fillRect/>
          </a:stretch>
        </p:blipFill>
        <p:spPr>
          <a:xfrm>
            <a:off x="785786" y="896844"/>
            <a:ext cx="6800714" cy="1532030"/>
          </a:xfrm>
          <a:prstGeom prst="rect">
            <a:avLst/>
          </a:prstGeom>
        </p:spPr>
      </p:pic>
      <p:pic>
        <p:nvPicPr>
          <p:cNvPr id="1026" name="Picture 2"/>
          <p:cNvPicPr>
            <a:picLocks noChangeAspect="1" noChangeArrowheads="1"/>
          </p:cNvPicPr>
          <p:nvPr/>
        </p:nvPicPr>
        <p:blipFill>
          <a:blip r:embed="rId5"/>
          <a:srcRect/>
          <a:stretch>
            <a:fillRect/>
          </a:stretch>
        </p:blipFill>
        <p:spPr bwMode="auto">
          <a:xfrm>
            <a:off x="785786" y="1571618"/>
            <a:ext cx="5286375" cy="1457325"/>
          </a:xfrm>
          <a:prstGeom prst="rect">
            <a:avLst/>
          </a:prstGeom>
          <a:noFill/>
          <a:ln w="9525">
            <a:noFill/>
            <a:miter lim="800000"/>
            <a:headEnd/>
            <a:tailEnd/>
          </a:ln>
          <a:effectLst/>
        </p:spPr>
      </p:pic>
    </p:spTree>
    <p:extLst>
      <p:ext uri="{BB962C8B-B14F-4D97-AF65-F5344CB8AC3E}">
        <p14:creationId xmlns="" xmlns:p14="http://schemas.microsoft.com/office/powerpoint/2010/main" val="534199908"/>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a:stretch>
            <a:fillRect/>
          </a:stretch>
        </p:blipFill>
        <p:spPr>
          <a:xfrm>
            <a:off x="5687194" y="4533976"/>
            <a:ext cx="2790476" cy="609524"/>
          </a:xfrm>
          <a:prstGeom prst="rect">
            <a:avLst/>
          </a:prstGeom>
        </p:spPr>
      </p:pic>
      <p:sp>
        <p:nvSpPr>
          <p:cNvPr id="109570" name="标题 2"/>
          <p:cNvSpPr>
            <a:spLocks noGrp="1"/>
          </p:cNvSpPr>
          <p:nvPr>
            <p:ph type="title"/>
          </p:nvPr>
        </p:nvSpPr>
        <p:spPr>
          <a:xfrm>
            <a:off x="323850" y="1"/>
            <a:ext cx="7127875" cy="520700"/>
          </a:xfrm>
        </p:spPr>
        <p:txBody>
          <a:bodyPr/>
          <a:lstStyle/>
          <a:p>
            <a:r>
              <a:rPr lang="zh-CN" altLang="en-US" sz="2800" dirty="0" smtClean="0"/>
              <a:t>如何获取帮助</a:t>
            </a:r>
            <a:endParaRPr lang="zh-CN" altLang="en-US" sz="2800" dirty="0"/>
          </a:p>
        </p:txBody>
      </p:sp>
      <p:sp>
        <p:nvSpPr>
          <p:cNvPr id="7" name="矩形 6"/>
          <p:cNvSpPr/>
          <p:nvPr/>
        </p:nvSpPr>
        <p:spPr>
          <a:xfrm>
            <a:off x="916831" y="1131591"/>
            <a:ext cx="7560841" cy="584775"/>
          </a:xfrm>
          <a:prstGeom prst="rect">
            <a:avLst/>
          </a:prstGeom>
          <a:solidFill>
            <a:srgbClr val="00B0F0"/>
          </a:solidFill>
        </p:spPr>
        <p:txBody>
          <a:bodyPr wrap="square">
            <a:spAutoFit/>
          </a:bodyPr>
          <a:lstStyle/>
          <a:p>
            <a:pPr defTabSz="457200">
              <a:defRPr/>
            </a:pPr>
            <a:r>
              <a:rPr kumimoji="1" lang="zh-CN" altLang="en-US" sz="3200" b="1" dirty="0" smtClean="0">
                <a:solidFill>
                  <a:srgbClr val="FFFFFF"/>
                </a:solidFill>
                <a:latin typeface="微软雅黑" pitchFamily="34" charset="-122"/>
                <a:ea typeface="微软雅黑" pitchFamily="34" charset="-122"/>
                <a:cs typeface="微软雅黑"/>
              </a:rPr>
              <a:t>自我提升：</a:t>
            </a:r>
            <a:r>
              <a:rPr kumimoji="1" lang="en-US" altLang="zh-CN" sz="3200" b="1" dirty="0" smtClean="0">
                <a:solidFill>
                  <a:srgbClr val="FFFFFF"/>
                </a:solidFill>
                <a:latin typeface="微软雅黑" pitchFamily="34" charset="-122"/>
                <a:ea typeface="微软雅黑" pitchFamily="34" charset="-122"/>
                <a:cs typeface="微软雅黑"/>
              </a:rPr>
              <a:t>WAFII</a:t>
            </a:r>
            <a:r>
              <a:rPr kumimoji="1" lang="zh-CN" altLang="en-US" sz="3200" b="1" dirty="0" smtClean="0">
                <a:solidFill>
                  <a:srgbClr val="FFFFFF"/>
                </a:solidFill>
                <a:latin typeface="微软雅黑" pitchFamily="34" charset="-122"/>
                <a:ea typeface="微软雅黑" pitchFamily="34" charset="-122"/>
                <a:cs typeface="微软雅黑"/>
              </a:rPr>
              <a:t>帮助系统及培训课程</a:t>
            </a:r>
            <a:endParaRPr kumimoji="1" lang="zh-CN" altLang="en-US" sz="3200" b="1" dirty="0">
              <a:solidFill>
                <a:srgbClr val="FF0000"/>
              </a:solidFill>
              <a:latin typeface="微软雅黑" pitchFamily="34" charset="-122"/>
              <a:ea typeface="微软雅黑" pitchFamily="34" charset="-122"/>
              <a:cs typeface="微软雅黑"/>
            </a:endParaRPr>
          </a:p>
        </p:txBody>
      </p:sp>
      <p:sp>
        <p:nvSpPr>
          <p:cNvPr id="8" name="矩形 7"/>
          <p:cNvSpPr/>
          <p:nvPr/>
        </p:nvSpPr>
        <p:spPr>
          <a:xfrm>
            <a:off x="911496" y="3206755"/>
            <a:ext cx="7560841" cy="584775"/>
          </a:xfrm>
          <a:prstGeom prst="rect">
            <a:avLst/>
          </a:prstGeom>
          <a:solidFill>
            <a:srgbClr val="00B0F0"/>
          </a:solidFill>
        </p:spPr>
        <p:txBody>
          <a:bodyPr wrap="square">
            <a:spAutoFit/>
          </a:bodyPr>
          <a:lstStyle/>
          <a:p>
            <a:pPr defTabSz="457200">
              <a:defRPr/>
            </a:pPr>
            <a:r>
              <a:rPr kumimoji="1" lang="zh-CN" altLang="en-US" sz="3200" b="1" dirty="0">
                <a:solidFill>
                  <a:srgbClr val="FFFFFF"/>
                </a:solidFill>
                <a:latin typeface="微软雅黑" pitchFamily="34" charset="-122"/>
                <a:ea typeface="微软雅黑" pitchFamily="34" charset="-122"/>
                <a:cs typeface="微软雅黑"/>
              </a:rPr>
              <a:t>交流</a:t>
            </a:r>
            <a:r>
              <a:rPr kumimoji="1" lang="zh-CN" altLang="en-US" sz="3200" b="1" dirty="0" smtClean="0">
                <a:solidFill>
                  <a:srgbClr val="FFFFFF"/>
                </a:solidFill>
                <a:latin typeface="微软雅黑" pitchFamily="34" charset="-122"/>
                <a:ea typeface="微软雅黑" pitchFamily="34" charset="-122"/>
                <a:cs typeface="微软雅黑"/>
              </a:rPr>
              <a:t>沟通：</a:t>
            </a:r>
            <a:r>
              <a:rPr kumimoji="1" lang="en-US" altLang="zh-CN" sz="3200" b="1" dirty="0" smtClean="0">
                <a:solidFill>
                  <a:srgbClr val="FFFFFF"/>
                </a:solidFill>
                <a:latin typeface="微软雅黑" pitchFamily="34" charset="-122"/>
                <a:ea typeface="微软雅黑" pitchFamily="34" charset="-122"/>
                <a:cs typeface="微软雅黑"/>
              </a:rPr>
              <a:t>RMP</a:t>
            </a:r>
            <a:r>
              <a:rPr kumimoji="1" lang="zh-CN" altLang="en-US" sz="3200" b="1" dirty="0" smtClean="0">
                <a:solidFill>
                  <a:srgbClr val="FFFFFF"/>
                </a:solidFill>
                <a:latin typeface="微软雅黑" pitchFamily="34" charset="-122"/>
                <a:ea typeface="微软雅黑" pitchFamily="34" charset="-122"/>
                <a:cs typeface="微软雅黑"/>
              </a:rPr>
              <a:t>提单，邮件，论坛及</a:t>
            </a:r>
            <a:r>
              <a:rPr kumimoji="1" lang="en-US" altLang="zh-CN" sz="3200" b="1" dirty="0" smtClean="0">
                <a:solidFill>
                  <a:srgbClr val="FFFFFF"/>
                </a:solidFill>
                <a:latin typeface="微软雅黑" pitchFamily="34" charset="-122"/>
                <a:ea typeface="微软雅黑" pitchFamily="34" charset="-122"/>
                <a:cs typeface="微软雅黑"/>
              </a:rPr>
              <a:t>QQ</a:t>
            </a:r>
            <a:endParaRPr kumimoji="1" lang="zh-CN" altLang="en-US" sz="3200" b="1" dirty="0">
              <a:solidFill>
                <a:srgbClr val="FF0000"/>
              </a:solidFill>
              <a:latin typeface="微软雅黑" pitchFamily="34" charset="-122"/>
              <a:ea typeface="微软雅黑" pitchFamily="34" charset="-122"/>
              <a:cs typeface="微软雅黑"/>
            </a:endParaRPr>
          </a:p>
        </p:txBody>
      </p:sp>
      <p:sp>
        <p:nvSpPr>
          <p:cNvPr id="6" name="矩形 5"/>
          <p:cNvSpPr/>
          <p:nvPr/>
        </p:nvSpPr>
        <p:spPr>
          <a:xfrm>
            <a:off x="916831" y="1718232"/>
            <a:ext cx="7560841" cy="1077218"/>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defTabSz="457200">
              <a:defRPr/>
            </a:pPr>
            <a:r>
              <a:rPr kumimoji="1" lang="en-US" altLang="zh-CN" sz="1600" dirty="0">
                <a:solidFill>
                  <a:schemeClr val="tx1"/>
                </a:solidFill>
                <a:latin typeface="微软雅黑" pitchFamily="34" charset="-122"/>
                <a:ea typeface="微软雅黑" pitchFamily="34" charset="-122"/>
                <a:cs typeface="微软雅黑"/>
              </a:rPr>
              <a:t>WAFII</a:t>
            </a:r>
            <a:r>
              <a:rPr kumimoji="1" lang="zh-CN" altLang="en-US" sz="1600" dirty="0" smtClean="0">
                <a:solidFill>
                  <a:schemeClr val="tx1"/>
                </a:solidFill>
                <a:latin typeface="微软雅黑" pitchFamily="34" charset="-122"/>
                <a:ea typeface="微软雅黑" pitchFamily="34" charset="-122"/>
                <a:cs typeface="微软雅黑"/>
              </a:rPr>
              <a:t>帮助系统链接：</a:t>
            </a:r>
            <a:endParaRPr kumimoji="1" lang="en-US" altLang="zh-CN" sz="1600" dirty="0" smtClean="0">
              <a:solidFill>
                <a:schemeClr val="tx1"/>
              </a:solidFill>
              <a:latin typeface="微软雅黑" pitchFamily="34" charset="-122"/>
              <a:ea typeface="微软雅黑" pitchFamily="34" charset="-122"/>
              <a:cs typeface="微软雅黑"/>
            </a:endParaRPr>
          </a:p>
          <a:p>
            <a:pPr defTabSz="457200">
              <a:defRPr/>
            </a:pPr>
            <a:r>
              <a:rPr kumimoji="1" lang="zh-CN" altLang="en-US" sz="1600" dirty="0" smtClean="0">
                <a:solidFill>
                  <a:schemeClr val="tx1"/>
                </a:solidFill>
                <a:latin typeface="微软雅黑" pitchFamily="34" charset="-122"/>
                <a:ea typeface="微软雅黑" pitchFamily="34" charset="-122"/>
                <a:cs typeface="微软雅黑"/>
              </a:rPr>
              <a:t>外网链接：</a:t>
            </a:r>
            <a:r>
              <a:rPr kumimoji="1" lang="en-US" altLang="zh-CN" sz="1600" dirty="0">
                <a:solidFill>
                  <a:schemeClr val="tx1"/>
                </a:solidFill>
                <a:latin typeface="微软雅黑" pitchFamily="34" charset="-122"/>
                <a:ea typeface="微软雅黑" pitchFamily="34" charset="-122"/>
                <a:cs typeface="微软雅黑"/>
                <a:hlinkClick r:id="rId4"/>
              </a:rPr>
              <a:t>http://</a:t>
            </a:r>
            <a:r>
              <a:rPr kumimoji="1" lang="en-US" altLang="zh-CN" sz="1600" dirty="0" smtClean="0">
                <a:solidFill>
                  <a:schemeClr val="tx1"/>
                </a:solidFill>
                <a:latin typeface="微软雅黑" pitchFamily="34" charset="-122"/>
                <a:ea typeface="微软雅黑" pitchFamily="34" charset="-122"/>
                <a:cs typeface="微软雅黑"/>
                <a:hlinkClick r:id="rId4"/>
              </a:rPr>
              <a:t>waf2.kingdee.com:6888/waf2help/index.do</a:t>
            </a:r>
            <a:endParaRPr kumimoji="1" lang="en-US" altLang="zh-CN" sz="1600" dirty="0" smtClean="0">
              <a:solidFill>
                <a:schemeClr val="tx1"/>
              </a:solidFill>
              <a:latin typeface="微软雅黑" pitchFamily="34" charset="-122"/>
              <a:ea typeface="微软雅黑" pitchFamily="34" charset="-122"/>
              <a:cs typeface="微软雅黑"/>
            </a:endParaRPr>
          </a:p>
          <a:p>
            <a:pPr defTabSz="457200">
              <a:defRPr/>
            </a:pPr>
            <a:r>
              <a:rPr kumimoji="1" lang="zh-CN" altLang="en-US" sz="1600" dirty="0">
                <a:solidFill>
                  <a:schemeClr val="tx1"/>
                </a:solidFill>
                <a:latin typeface="微软雅黑" pitchFamily="34" charset="-122"/>
                <a:ea typeface="微软雅黑" pitchFamily="34" charset="-122"/>
                <a:cs typeface="微软雅黑"/>
              </a:rPr>
              <a:t>北研</a:t>
            </a:r>
            <a:r>
              <a:rPr kumimoji="1" lang="zh-CN" altLang="en-US" sz="1600" dirty="0" smtClean="0">
                <a:solidFill>
                  <a:schemeClr val="tx1"/>
                </a:solidFill>
                <a:latin typeface="微软雅黑" pitchFamily="34" charset="-122"/>
                <a:ea typeface="微软雅黑" pitchFamily="34" charset="-122"/>
                <a:cs typeface="微软雅黑"/>
              </a:rPr>
              <a:t>金蝶内网链接：</a:t>
            </a:r>
            <a:r>
              <a:rPr kumimoji="1" lang="en-US" altLang="zh-CN" sz="1600" dirty="0">
                <a:solidFill>
                  <a:schemeClr val="tx1"/>
                </a:solidFill>
                <a:latin typeface="微软雅黑" pitchFamily="34" charset="-122"/>
                <a:ea typeface="微软雅黑" pitchFamily="34" charset="-122"/>
                <a:cs typeface="微软雅黑"/>
                <a:hlinkClick r:id="rId5"/>
              </a:rPr>
              <a:t>http</a:t>
            </a:r>
            <a:r>
              <a:rPr kumimoji="1" lang="en-US" altLang="zh-CN" sz="1600" dirty="0" smtClean="0">
                <a:solidFill>
                  <a:schemeClr val="tx1"/>
                </a:solidFill>
                <a:latin typeface="微软雅黑" pitchFamily="34" charset="-122"/>
                <a:ea typeface="微软雅黑" pitchFamily="34" charset="-122"/>
                <a:cs typeface="微软雅黑"/>
                <a:hlinkClick r:id="rId5"/>
              </a:rPr>
              <a:t>://192.168.36.210:6888/waf2help/index.do</a:t>
            </a:r>
            <a:endParaRPr kumimoji="1" lang="en-US" altLang="zh-CN" sz="1600" dirty="0">
              <a:solidFill>
                <a:schemeClr val="tx1"/>
              </a:solidFill>
              <a:latin typeface="微软雅黑" pitchFamily="34" charset="-122"/>
              <a:ea typeface="微软雅黑" pitchFamily="34" charset="-122"/>
              <a:cs typeface="微软雅黑"/>
            </a:endParaRPr>
          </a:p>
          <a:p>
            <a:pPr defTabSz="457200">
              <a:defRPr/>
            </a:pPr>
            <a:r>
              <a:rPr kumimoji="1" lang="zh-CN" altLang="en-US" sz="1600" dirty="0" smtClean="0">
                <a:solidFill>
                  <a:schemeClr val="tx1"/>
                </a:solidFill>
                <a:latin typeface="微软雅黑" pitchFamily="34" charset="-122"/>
                <a:ea typeface="微软雅黑" pitchFamily="34" charset="-122"/>
                <a:cs typeface="微软雅黑"/>
              </a:rPr>
              <a:t>研发内网链接</a:t>
            </a:r>
            <a:r>
              <a:rPr kumimoji="1" lang="zh-CN" altLang="en-US" sz="1600" dirty="0">
                <a:solidFill>
                  <a:schemeClr val="tx1"/>
                </a:solidFill>
                <a:latin typeface="微软雅黑" pitchFamily="34" charset="-122"/>
                <a:ea typeface="微软雅黑" pitchFamily="34" charset="-122"/>
                <a:cs typeface="微软雅黑"/>
              </a:rPr>
              <a:t>：</a:t>
            </a:r>
            <a:r>
              <a:rPr kumimoji="1" lang="en-US" altLang="zh-CN" sz="1600" dirty="0">
                <a:solidFill>
                  <a:schemeClr val="tx1"/>
                </a:solidFill>
                <a:latin typeface="微软雅黑" pitchFamily="34" charset="-122"/>
                <a:ea typeface="微软雅黑" pitchFamily="34" charset="-122"/>
                <a:cs typeface="微软雅黑"/>
                <a:hlinkClick r:id="rId6"/>
              </a:rPr>
              <a:t>http</a:t>
            </a:r>
            <a:r>
              <a:rPr kumimoji="1" lang="en-US" altLang="zh-CN" sz="1600" dirty="0" smtClean="0">
                <a:solidFill>
                  <a:schemeClr val="tx1"/>
                </a:solidFill>
                <a:latin typeface="微软雅黑" pitchFamily="34" charset="-122"/>
                <a:ea typeface="微软雅黑" pitchFamily="34" charset="-122"/>
                <a:cs typeface="微软雅黑"/>
                <a:hlinkClick r:id="rId6"/>
              </a:rPr>
              <a:t>://192.168.11213:8080/waf2help/index.do</a:t>
            </a:r>
            <a:endParaRPr kumimoji="1" lang="en-US" altLang="zh-CN" sz="1600" dirty="0" smtClean="0">
              <a:solidFill>
                <a:schemeClr val="tx1"/>
              </a:solidFill>
              <a:latin typeface="微软雅黑" pitchFamily="34" charset="-122"/>
              <a:ea typeface="微软雅黑" pitchFamily="34" charset="-122"/>
              <a:cs typeface="微软雅黑"/>
            </a:endParaRPr>
          </a:p>
        </p:txBody>
      </p:sp>
    </p:spTree>
    <p:extLst>
      <p:ext uri="{BB962C8B-B14F-4D97-AF65-F5344CB8AC3E}">
        <p14:creationId xmlns="" xmlns:p14="http://schemas.microsoft.com/office/powerpoint/2010/main" val="734587190"/>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extLst>
              <p:ext uri="{D42A27DB-BD31-4B8C-83A1-F6EECF244321}">
                <p14:modId xmlns="" xmlns:p14="http://schemas.microsoft.com/office/powerpoint/2010/main" val="3745352771"/>
              </p:ext>
            </p:extLst>
          </p:nvPr>
        </p:nvGraphicFramePr>
        <p:xfrm>
          <a:off x="395536" y="1329612"/>
          <a:ext cx="8334376" cy="2404981"/>
        </p:xfrm>
        <a:graphic>
          <a:graphicData uri="http://schemas.openxmlformats.org/drawingml/2006/table">
            <a:tbl>
              <a:tblPr firstRow="1" bandRow="1">
                <a:tableStyleId>{5C22544A-7EE6-4342-B048-85BDC9FD1C3A}</a:tableStyleId>
              </a:tblPr>
              <a:tblGrid>
                <a:gridCol w="1872208"/>
                <a:gridCol w="6462168"/>
              </a:tblGrid>
              <a:tr h="443537">
                <a:tc>
                  <a:txBody>
                    <a:bodyPr/>
                    <a:lstStyle/>
                    <a:p>
                      <a:pPr algn="ctr"/>
                      <a:r>
                        <a:rPr lang="zh-CN" altLang="en-US" sz="1400" dirty="0" smtClean="0">
                          <a:latin typeface="微软雅黑" pitchFamily="34" charset="-122"/>
                          <a:ea typeface="微软雅黑" pitchFamily="34" charset="-122"/>
                        </a:rPr>
                        <a:t>组件类型</a:t>
                      </a:r>
                      <a:endParaRPr lang="zh-CN" altLang="en-US" sz="1400" dirty="0">
                        <a:latin typeface="微软雅黑" pitchFamily="34" charset="-122"/>
                        <a:ea typeface="微软雅黑" pitchFamily="34" charset="-122"/>
                      </a:endParaRPr>
                    </a:p>
                  </a:txBody>
                  <a:tcPr marT="34290" marB="34290" anchor="ctr"/>
                </a:tc>
                <a:tc>
                  <a:txBody>
                    <a:bodyPr/>
                    <a:lstStyle/>
                    <a:p>
                      <a:pPr algn="ctr"/>
                      <a:r>
                        <a:rPr lang="zh-CN" altLang="en-US" sz="1400" dirty="0" smtClean="0">
                          <a:latin typeface="微软雅黑" pitchFamily="34" charset="-122"/>
                          <a:ea typeface="微软雅黑" pitchFamily="34" charset="-122"/>
                        </a:rPr>
                        <a:t>包含项</a:t>
                      </a:r>
                      <a:endParaRPr lang="zh-CN" altLang="en-US" sz="1400" dirty="0">
                        <a:latin typeface="微软雅黑" pitchFamily="34" charset="-122"/>
                        <a:ea typeface="微软雅黑" pitchFamily="34" charset="-122"/>
                      </a:endParaRPr>
                    </a:p>
                  </a:txBody>
                  <a:tcPr marT="34290" marB="34290" anchor="ctr"/>
                </a:tc>
              </a:tr>
              <a:tr h="970103">
                <a:tc>
                  <a:txBody>
                    <a:bodyPr/>
                    <a:lstStyle/>
                    <a:p>
                      <a:pPr marL="0" marR="0" lvl="2" indent="0" algn="ctr" defTabSz="457200" rtl="0" eaLnBrk="1" fontAlgn="auto" latinLnBrk="0" hangingPunct="1">
                        <a:lnSpc>
                          <a:spcPct val="100000"/>
                        </a:lnSpc>
                        <a:spcBef>
                          <a:spcPts val="0"/>
                        </a:spcBef>
                        <a:spcAft>
                          <a:spcPts val="0"/>
                        </a:spcAft>
                        <a:buClrTx/>
                        <a:buSzTx/>
                        <a:buFontTx/>
                        <a:buNone/>
                        <a:tabLst/>
                        <a:defRPr/>
                      </a:pPr>
                      <a:r>
                        <a:rPr lang="en-US" altLang="zh-CN" sz="1400" b="1" dirty="0" smtClean="0">
                          <a:latin typeface="微软雅黑" pitchFamily="34" charset="-122"/>
                          <a:ea typeface="微软雅黑" pitchFamily="34" charset="-122"/>
                        </a:rPr>
                        <a:t>UI</a:t>
                      </a:r>
                      <a:r>
                        <a:rPr lang="zh-CN" altLang="en-US" sz="1400" b="1" dirty="0" smtClean="0">
                          <a:latin typeface="微软雅黑" pitchFamily="34" charset="-122"/>
                          <a:ea typeface="微软雅黑" pitchFamily="34" charset="-122"/>
                        </a:rPr>
                        <a:t>组件</a:t>
                      </a:r>
                      <a:endParaRPr lang="en-US" altLang="zh-CN" sz="1400" b="1" dirty="0" smtClean="0">
                        <a:latin typeface="微软雅黑" pitchFamily="34" charset="-122"/>
                        <a:ea typeface="微软雅黑" pitchFamily="34" charset="-122"/>
                      </a:endParaRPr>
                    </a:p>
                  </a:txBody>
                  <a:tcPr marT="34290" marB="34290" anchor="ctr"/>
                </a:tc>
                <a:tc>
                  <a:txBody>
                    <a:bodyPr/>
                    <a:lstStyle/>
                    <a:p>
                      <a:pPr marL="0" marR="0" lvl="3"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文本框，下拉框，日期，</a:t>
                      </a:r>
                      <a:r>
                        <a:rPr lang="en-US" altLang="zh-CN" sz="1400" dirty="0" smtClean="0">
                          <a:latin typeface="楷体" pitchFamily="49" charset="-122"/>
                          <a:ea typeface="楷体" pitchFamily="49" charset="-122"/>
                        </a:rPr>
                        <a:t>F7</a:t>
                      </a:r>
                      <a:r>
                        <a:rPr lang="zh-CN" altLang="en-US" sz="1400" dirty="0" smtClean="0">
                          <a:latin typeface="楷体" pitchFamily="49" charset="-122"/>
                          <a:ea typeface="楷体" pitchFamily="49" charset="-122"/>
                        </a:rPr>
                        <a:t>，数字框，文本域，多语言框，</a:t>
                      </a:r>
                      <a:r>
                        <a:rPr lang="en-US" altLang="zh-CN" sz="1400" dirty="0" smtClean="0">
                          <a:latin typeface="楷体" pitchFamily="49" charset="-122"/>
                          <a:ea typeface="楷体" pitchFamily="49" charset="-122"/>
                        </a:rPr>
                        <a:t>Radio</a:t>
                      </a:r>
                      <a:r>
                        <a:rPr lang="zh-CN" altLang="en-US" sz="1400" dirty="0" smtClean="0">
                          <a:latin typeface="楷体" pitchFamily="49" charset="-122"/>
                          <a:ea typeface="楷体" pitchFamily="49" charset="-122"/>
                        </a:rPr>
                        <a:t> 、 </a:t>
                      </a:r>
                      <a:r>
                        <a:rPr lang="en-US" altLang="zh-CN" sz="1400" dirty="0" err="1" smtClean="0">
                          <a:latin typeface="楷体" pitchFamily="49" charset="-122"/>
                          <a:ea typeface="楷体" pitchFamily="49" charset="-122"/>
                        </a:rPr>
                        <a:t>RadioGroup</a:t>
                      </a:r>
                      <a:r>
                        <a:rPr lang="zh-CN" altLang="en-US" sz="1400" dirty="0" smtClean="0">
                          <a:latin typeface="楷体" pitchFamily="49" charset="-122"/>
                          <a:ea typeface="楷体" pitchFamily="49" charset="-122"/>
                        </a:rPr>
                        <a:t>，</a:t>
                      </a:r>
                      <a:r>
                        <a:rPr lang="en-US" altLang="zh-CN" sz="1400" dirty="0" smtClean="0">
                          <a:latin typeface="楷体" pitchFamily="49" charset="-122"/>
                          <a:ea typeface="楷体" pitchFamily="49" charset="-122"/>
                        </a:rPr>
                        <a:t>Checkbox</a:t>
                      </a:r>
                      <a:r>
                        <a:rPr lang="zh-CN" altLang="en-US" sz="1400" dirty="0" smtClean="0">
                          <a:latin typeface="楷体" pitchFamily="49" charset="-122"/>
                          <a:ea typeface="楷体" pitchFamily="49" charset="-122"/>
                        </a:rPr>
                        <a:t>，隐藏域，文件上传、标签组件、按钮、菜单、菜单项、菜单按钮、显示表格、可编辑表格、树、窗口、提示组件、进度条、浮动提示等</a:t>
                      </a:r>
                    </a:p>
                  </a:txBody>
                  <a:tcPr marT="34290" marB="34290"/>
                </a:tc>
              </a:tr>
              <a:tr h="330447">
                <a:tc>
                  <a:txBody>
                    <a:bodyPr/>
                    <a:lstStyle/>
                    <a:p>
                      <a:pPr marL="0" marR="0" lvl="2" indent="0" algn="ctr" defTabSz="457200" rtl="0" eaLnBrk="1" fontAlgn="auto" latinLnBrk="0" hangingPunct="1">
                        <a:lnSpc>
                          <a:spcPct val="100000"/>
                        </a:lnSpc>
                        <a:spcBef>
                          <a:spcPts val="0"/>
                        </a:spcBef>
                        <a:spcAft>
                          <a:spcPts val="0"/>
                        </a:spcAft>
                        <a:buClrTx/>
                        <a:buSzTx/>
                        <a:buFontTx/>
                        <a:buNone/>
                        <a:tabLst/>
                        <a:defRPr/>
                      </a:pPr>
                      <a:r>
                        <a:rPr lang="zh-CN" altLang="en-US" sz="1400" b="1" dirty="0" smtClean="0">
                          <a:latin typeface="微软雅黑" pitchFamily="34" charset="-122"/>
                          <a:ea typeface="微软雅黑" pitchFamily="34" charset="-122"/>
                        </a:rPr>
                        <a:t>容器组件</a:t>
                      </a:r>
                    </a:p>
                  </a:txBody>
                  <a:tcPr marT="34290" marB="34290" anchor="ctr"/>
                </a:tc>
                <a:tc>
                  <a:txBody>
                    <a:bodyPr/>
                    <a:lstStyle/>
                    <a:p>
                      <a:pPr marL="0" marR="0" lvl="3"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标签容器、章节、面板、数据展示、信息块、页签，工具栏等</a:t>
                      </a:r>
                    </a:p>
                  </a:txBody>
                  <a:tcPr marT="34290" marB="34290"/>
                </a:tc>
              </a:tr>
              <a:tr h="330447">
                <a:tc>
                  <a:txBody>
                    <a:bodyPr/>
                    <a:lstStyle/>
                    <a:p>
                      <a:pPr marL="0" marR="0" lvl="2" indent="0" algn="ctr" defTabSz="457200" rtl="0" eaLnBrk="1" fontAlgn="auto" latinLnBrk="0" hangingPunct="1">
                        <a:lnSpc>
                          <a:spcPct val="100000"/>
                        </a:lnSpc>
                        <a:spcBef>
                          <a:spcPts val="0"/>
                        </a:spcBef>
                        <a:spcAft>
                          <a:spcPts val="0"/>
                        </a:spcAft>
                        <a:buClrTx/>
                        <a:buSzTx/>
                        <a:buFontTx/>
                        <a:buNone/>
                        <a:tabLst/>
                        <a:defRPr/>
                      </a:pPr>
                      <a:r>
                        <a:rPr lang="zh-CN" altLang="en-US" sz="1400" b="1" dirty="0" smtClean="0">
                          <a:latin typeface="微软雅黑" pitchFamily="34" charset="-122"/>
                          <a:ea typeface="微软雅黑" pitchFamily="34" charset="-122"/>
                        </a:rPr>
                        <a:t>布局组件</a:t>
                      </a:r>
                    </a:p>
                  </a:txBody>
                  <a:tcPr marT="34290" marB="34290" anchor="ctr"/>
                </a:tc>
                <a:tc>
                  <a:txBody>
                    <a:bodyPr/>
                    <a:lstStyle/>
                    <a:p>
                      <a:pPr marL="0" marR="0" lvl="3"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列布局</a:t>
                      </a:r>
                    </a:p>
                  </a:txBody>
                  <a:tcPr marT="34290" marB="34290"/>
                </a:tc>
              </a:tr>
              <a:tr h="330447">
                <a:tc>
                  <a:txBody>
                    <a:bodyPr/>
                    <a:lstStyle/>
                    <a:p>
                      <a:pPr marL="0" marR="0" lvl="2" indent="0" algn="ctr" defTabSz="457200" rtl="0" eaLnBrk="1" fontAlgn="auto" latinLnBrk="0" hangingPunct="1">
                        <a:lnSpc>
                          <a:spcPct val="100000"/>
                        </a:lnSpc>
                        <a:spcBef>
                          <a:spcPts val="0"/>
                        </a:spcBef>
                        <a:spcAft>
                          <a:spcPts val="0"/>
                        </a:spcAft>
                        <a:buClrTx/>
                        <a:buSzTx/>
                        <a:buFontTx/>
                        <a:buNone/>
                        <a:tabLst/>
                        <a:defRPr/>
                      </a:pPr>
                      <a:r>
                        <a:rPr lang="zh-CN" altLang="en-US" sz="1400" b="1" dirty="0" smtClean="0">
                          <a:latin typeface="微软雅黑" pitchFamily="34" charset="-122"/>
                          <a:ea typeface="微软雅黑" pitchFamily="34" charset="-122"/>
                        </a:rPr>
                        <a:t>功能组件</a:t>
                      </a:r>
                    </a:p>
                  </a:txBody>
                  <a:tcPr marT="34290" marB="34290" anchor="ctr"/>
                </a:tc>
                <a:tc>
                  <a:txBody>
                    <a:bodyPr/>
                    <a:lstStyle/>
                    <a:p>
                      <a:pPr marL="0" marR="0" lvl="3"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自动完成、校验组件、阻塞、提示等</a:t>
                      </a:r>
                    </a:p>
                  </a:txBody>
                  <a:tcPr marT="34290" marB="34290"/>
                </a:tc>
              </a:tr>
            </a:tbl>
          </a:graphicData>
        </a:graphic>
      </p:graphicFrame>
      <p:sp>
        <p:nvSpPr>
          <p:cNvPr id="3" name="标题 2"/>
          <p:cNvSpPr>
            <a:spLocks noGrp="1"/>
          </p:cNvSpPr>
          <p:nvPr>
            <p:ph type="title"/>
          </p:nvPr>
        </p:nvSpPr>
        <p:spPr/>
        <p:txBody>
          <a:bodyPr/>
          <a:lstStyle/>
          <a:p>
            <a:r>
              <a:rPr lang="en-US" altLang="zh-CN" sz="2400" dirty="0" smtClean="0"/>
              <a:t>WAFII</a:t>
            </a:r>
            <a:r>
              <a:rPr lang="zh-CN" altLang="en-US" sz="2400" dirty="0" smtClean="0"/>
              <a:t>帮助系统</a:t>
            </a:r>
            <a:endParaRPr lang="zh-CN" altLang="en-US" b="1" dirty="0"/>
          </a:p>
        </p:txBody>
      </p:sp>
      <p:sp>
        <p:nvSpPr>
          <p:cNvPr id="5" name="矩形 4"/>
          <p:cNvSpPr/>
          <p:nvPr/>
        </p:nvSpPr>
        <p:spPr>
          <a:xfrm>
            <a:off x="395536" y="789552"/>
            <a:ext cx="7848872" cy="400110"/>
          </a:xfrm>
          <a:prstGeom prst="rect">
            <a:avLst/>
          </a:prstGeom>
        </p:spPr>
        <p:txBody>
          <a:bodyPr wrap="square">
            <a:spAutoFit/>
          </a:bodyPr>
          <a:lstStyle/>
          <a:p>
            <a:pPr lvl="1"/>
            <a:r>
              <a:rPr lang="zh-CN" altLang="en-US" dirty="0" smtClean="0">
                <a:latin typeface="微软雅黑" pitchFamily="34" charset="-122"/>
                <a:ea typeface="微软雅黑" pitchFamily="34" charset="-122"/>
              </a:rPr>
              <a:t>提供</a:t>
            </a:r>
            <a:r>
              <a:rPr lang="zh-CN" altLang="en-US" dirty="0">
                <a:latin typeface="微软雅黑" pitchFamily="34" charset="-122"/>
                <a:ea typeface="微软雅黑" pitchFamily="34" charset="-122"/>
              </a:rPr>
              <a:t>了</a:t>
            </a:r>
            <a:r>
              <a:rPr lang="en-US" altLang="zh-CN" dirty="0">
                <a:latin typeface="微软雅黑" pitchFamily="34" charset="-122"/>
                <a:ea typeface="微软雅黑" pitchFamily="34" charset="-122"/>
              </a:rPr>
              <a:t>38</a:t>
            </a:r>
            <a:r>
              <a:rPr lang="zh-CN" altLang="en-US" dirty="0">
                <a:latin typeface="微软雅黑" pitchFamily="34" charset="-122"/>
                <a:ea typeface="微软雅黑" pitchFamily="34" charset="-122"/>
              </a:rPr>
              <a:t>个主要</a:t>
            </a:r>
            <a:r>
              <a:rPr lang="zh-CN" altLang="en-US" dirty="0" smtClean="0">
                <a:latin typeface="微软雅黑" pitchFamily="34" charset="-122"/>
                <a:ea typeface="微软雅黑" pitchFamily="34" charset="-122"/>
              </a:rPr>
              <a:t>组件，每个</a:t>
            </a:r>
            <a:r>
              <a:rPr lang="zh-CN" altLang="en-US" dirty="0">
                <a:latin typeface="微软雅黑" pitchFamily="34" charset="-122"/>
                <a:ea typeface="微软雅黑" pitchFamily="34" charset="-122"/>
              </a:rPr>
              <a:t>组件由</a:t>
            </a:r>
            <a:r>
              <a:rPr lang="en-US" altLang="zh-CN" dirty="0">
                <a:latin typeface="微软雅黑" pitchFamily="34" charset="-122"/>
                <a:ea typeface="微软雅黑" pitchFamily="34" charset="-122"/>
              </a:rPr>
              <a:t>JS</a:t>
            </a:r>
            <a:r>
              <a:rPr lang="zh-CN" altLang="en-US" dirty="0">
                <a:latin typeface="微软雅黑" pitchFamily="34" charset="-122"/>
                <a:ea typeface="微软雅黑" pitchFamily="34" charset="-122"/>
              </a:rPr>
              <a:t>和</a:t>
            </a:r>
            <a:r>
              <a:rPr lang="en-US" altLang="zh-CN" dirty="0">
                <a:latin typeface="微软雅黑" pitchFamily="34" charset="-122"/>
                <a:ea typeface="微软雅黑" pitchFamily="34" charset="-122"/>
              </a:rPr>
              <a:t>CSS</a:t>
            </a:r>
            <a:r>
              <a:rPr lang="zh-CN" altLang="en-US" dirty="0" smtClean="0">
                <a:latin typeface="微软雅黑" pitchFamily="34" charset="-122"/>
                <a:ea typeface="微软雅黑" pitchFamily="34" charset="-122"/>
              </a:rPr>
              <a:t>组成，详细如下表</a:t>
            </a:r>
            <a:endParaRPr lang="zh-CN" altLang="en-US" dirty="0">
              <a:latin typeface="微软雅黑" pitchFamily="34" charset="-122"/>
              <a:ea typeface="微软雅黑" pitchFamily="34" charset="-122"/>
            </a:endParaRPr>
          </a:p>
        </p:txBody>
      </p:sp>
    </p:spTree>
    <p:extLst>
      <p:ext uri="{BB962C8B-B14F-4D97-AF65-F5344CB8AC3E}">
        <p14:creationId xmlns="" xmlns:p14="http://schemas.microsoft.com/office/powerpoint/2010/main" val="2211516078"/>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23528" y="573528"/>
            <a:ext cx="8208912" cy="4104456"/>
          </a:xfrm>
        </p:spPr>
        <p:txBody>
          <a:bodyPr>
            <a:normAutofit fontScale="92500" lnSpcReduction="20000"/>
          </a:bodyPr>
          <a:lstStyle/>
          <a:p>
            <a:pPr marL="0" indent="0">
              <a:buNone/>
            </a:pPr>
            <a:endParaRPr lang="en-US" sz="2200" dirty="0" smtClean="0"/>
          </a:p>
          <a:p>
            <a:pPr lvl="1"/>
            <a:r>
              <a:rPr sz="1800" dirty="0" smtClean="0"/>
              <a:t>在</a:t>
            </a:r>
            <a:r>
              <a:rPr lang="zh-CN" altLang="en-US" sz="1800" dirty="0" smtClean="0"/>
              <a:t>定义</a:t>
            </a:r>
            <a:r>
              <a:rPr sz="1800" dirty="0" smtClean="0"/>
              <a:t>工具上拖放，然后设置属性、事件和方法</a:t>
            </a:r>
            <a:endParaRPr lang="en-US" sz="1800" dirty="0" smtClean="0"/>
          </a:p>
          <a:p>
            <a:pPr lvl="1"/>
            <a:r>
              <a:rPr lang="zh-CN" altLang="en-US" sz="1800" dirty="0" smtClean="0"/>
              <a:t>在代码中动态创建组件，具体样例可以参考帮助系统</a:t>
            </a:r>
            <a:endParaRPr lang="en-US" sz="1800" dirty="0" smtClean="0"/>
          </a:p>
          <a:p>
            <a:pPr marL="0" indent="0">
              <a:buNone/>
            </a:pPr>
            <a:endParaRPr lang="en-US" altLang="zh-CN" sz="2000" dirty="0" smtClean="0"/>
          </a:p>
          <a:p>
            <a:pPr lvl="1"/>
            <a:r>
              <a:rPr lang="zh-CN" altLang="en-US" sz="1800" b="1" dirty="0"/>
              <a:t>组件</a:t>
            </a:r>
            <a:r>
              <a:rPr sz="1800" b="1" dirty="0" smtClean="0"/>
              <a:t>属性</a:t>
            </a:r>
            <a:endParaRPr lang="en-US" sz="1800" b="1" dirty="0" smtClean="0"/>
          </a:p>
          <a:p>
            <a:pPr lvl="2"/>
            <a:r>
              <a:rPr sz="1600" dirty="0" smtClean="0"/>
              <a:t>属性的设置和获取通过</a:t>
            </a:r>
            <a:r>
              <a:rPr lang="en-US" sz="1600" dirty="0" smtClean="0"/>
              <a:t>option</a:t>
            </a:r>
            <a:r>
              <a:rPr sz="1600" dirty="0" smtClean="0"/>
              <a:t>方法来完成</a:t>
            </a:r>
            <a:endParaRPr lang="en-US" sz="1600" dirty="0" smtClean="0"/>
          </a:p>
          <a:p>
            <a:pPr marL="914400" lvl="2" indent="0">
              <a:buNone/>
            </a:pPr>
            <a:r>
              <a:rPr lang="en-US" sz="1600" dirty="0" smtClean="0"/>
              <a:t>    </a:t>
            </a:r>
            <a:r>
              <a:rPr lang="en-US" altLang="zh-CN" sz="1600" dirty="0" err="1"/>
              <a:t>Waf</a:t>
            </a:r>
            <a:r>
              <a:rPr lang="en-US" altLang="zh-CN" sz="1600" dirty="0"/>
              <a:t>(“#id”).</a:t>
            </a:r>
            <a:r>
              <a:rPr lang="en-US" altLang="zh-CN" sz="1600" dirty="0" err="1"/>
              <a:t>wafPromptBox</a:t>
            </a:r>
            <a:r>
              <a:rPr lang="en-US" altLang="zh-CN" sz="1600" dirty="0"/>
              <a:t>(“option”, “</a:t>
            </a:r>
            <a:r>
              <a:rPr lang="en-US" altLang="zh-CN" sz="1600" dirty="0" err="1"/>
              <a:t>displayFormat</a:t>
            </a:r>
            <a:r>
              <a:rPr lang="en-US" altLang="zh-CN" sz="1600" dirty="0"/>
              <a:t>”)；</a:t>
            </a:r>
            <a:endParaRPr lang="en-US" sz="1600" dirty="0" smtClean="0"/>
          </a:p>
          <a:p>
            <a:pPr lvl="2"/>
            <a:r>
              <a:rPr sz="1600" dirty="0" smtClean="0"/>
              <a:t>有些属性不支持运行期的动态更改</a:t>
            </a:r>
            <a:r>
              <a:rPr lang="en-US" dirty="0" smtClean="0"/>
              <a:t>    </a:t>
            </a:r>
          </a:p>
          <a:p>
            <a:pPr lvl="1"/>
            <a:r>
              <a:rPr lang="zh-CN" altLang="en-US" sz="1800" b="1" dirty="0"/>
              <a:t>组件</a:t>
            </a:r>
            <a:r>
              <a:rPr sz="1800" b="1" dirty="0" smtClean="0"/>
              <a:t>方法</a:t>
            </a:r>
            <a:endParaRPr lang="en-US" sz="1800" b="1" dirty="0" smtClean="0"/>
          </a:p>
          <a:p>
            <a:pPr lvl="2"/>
            <a:r>
              <a:rPr dirty="0" smtClean="0"/>
              <a:t>调用格式统一为：</a:t>
            </a:r>
            <a:endParaRPr lang="en-US" dirty="0" smtClean="0"/>
          </a:p>
          <a:p>
            <a:pPr lvl="3"/>
            <a:r>
              <a:rPr lang="en-US" dirty="0" err="1" smtClean="0"/>
              <a:t>waf</a:t>
            </a:r>
            <a:r>
              <a:rPr lang="en-US" dirty="0" smtClean="0"/>
              <a:t>(</a:t>
            </a:r>
            <a:r>
              <a:rPr lang="en-US" altLang="zh-CN" dirty="0" smtClean="0"/>
              <a:t>“#id”</a:t>
            </a:r>
            <a:r>
              <a:rPr lang="en-US" dirty="0" smtClean="0"/>
              <a:t>).</a:t>
            </a:r>
            <a:r>
              <a:rPr lang="en-US" dirty="0" err="1" smtClean="0"/>
              <a:t>xxxx</a:t>
            </a:r>
            <a:r>
              <a:rPr lang="en-US" dirty="0" smtClean="0"/>
              <a:t>(“</a:t>
            </a:r>
            <a:r>
              <a:rPr lang="en-US" dirty="0" err="1" smtClean="0"/>
              <a:t>methodName”,paramters</a:t>
            </a:r>
            <a:r>
              <a:rPr lang="en-US" dirty="0" smtClean="0"/>
              <a:t>…..)</a:t>
            </a:r>
          </a:p>
          <a:p>
            <a:pPr lvl="3"/>
            <a:r>
              <a:rPr lang="en-US" dirty="0" err="1" smtClean="0"/>
              <a:t>Xxxx</a:t>
            </a:r>
            <a:r>
              <a:rPr dirty="0" smtClean="0"/>
              <a:t>为</a:t>
            </a:r>
            <a:r>
              <a:rPr lang="zh-CN" altLang="en-US" dirty="0"/>
              <a:t>组件</a:t>
            </a:r>
            <a:r>
              <a:rPr dirty="0" smtClean="0"/>
              <a:t>对应的</a:t>
            </a:r>
            <a:r>
              <a:rPr lang="en-US" dirty="0" smtClean="0"/>
              <a:t>JS</a:t>
            </a:r>
            <a:r>
              <a:rPr lang="zh-CN" altLang="en-US" dirty="0" smtClean="0"/>
              <a:t>对象名</a:t>
            </a:r>
            <a:r>
              <a:rPr dirty="0" smtClean="0"/>
              <a:t>，比如</a:t>
            </a:r>
            <a:endParaRPr lang="en-US" dirty="0" smtClean="0"/>
          </a:p>
          <a:p>
            <a:pPr lvl="3"/>
            <a:r>
              <a:rPr lang="en-US" dirty="0" err="1" smtClean="0"/>
              <a:t>Waf</a:t>
            </a:r>
            <a:r>
              <a:rPr lang="en-US" dirty="0" smtClean="0"/>
              <a:t>(“#id”).</a:t>
            </a:r>
            <a:r>
              <a:rPr lang="en-US" dirty="0" err="1" smtClean="0"/>
              <a:t>wafPromptBox</a:t>
            </a:r>
            <a:r>
              <a:rPr lang="en-US" dirty="0" smtClean="0"/>
              <a:t>(“</a:t>
            </a:r>
            <a:r>
              <a:rPr lang="en-US" altLang="zh-CN" dirty="0" smtClean="0"/>
              <a:t>open</a:t>
            </a:r>
            <a:r>
              <a:rPr lang="en-US" dirty="0" smtClean="0"/>
              <a:t>”)</a:t>
            </a:r>
            <a:r>
              <a:rPr dirty="0" smtClean="0"/>
              <a:t>；</a:t>
            </a:r>
            <a:endParaRPr lang="en-US" dirty="0" smtClean="0"/>
          </a:p>
          <a:p>
            <a:pPr lvl="1"/>
            <a:r>
              <a:rPr sz="1800" b="1" dirty="0" smtClean="0"/>
              <a:t>事件</a:t>
            </a:r>
            <a:endParaRPr lang="en-US" sz="1800" b="1" dirty="0" smtClean="0"/>
          </a:p>
          <a:p>
            <a:pPr lvl="2"/>
            <a:r>
              <a:rPr sz="1600" dirty="0" smtClean="0"/>
              <a:t>事件的获取和设置通过</a:t>
            </a:r>
            <a:r>
              <a:rPr lang="en-US" altLang="zh-CN" sz="1600" dirty="0" smtClean="0"/>
              <a:t>option</a:t>
            </a:r>
            <a:r>
              <a:rPr sz="1600" dirty="0" smtClean="0"/>
              <a:t>方法来完成</a:t>
            </a:r>
            <a:endParaRPr lang="en-US" sz="1600" dirty="0" smtClean="0"/>
          </a:p>
          <a:p>
            <a:pPr lvl="2"/>
            <a:r>
              <a:rPr lang="en-US" sz="1600" dirty="0" err="1" smtClean="0"/>
              <a:t>Waf</a:t>
            </a:r>
            <a:r>
              <a:rPr lang="en-US" sz="1600" dirty="0" smtClean="0"/>
              <a:t>(“#id”).</a:t>
            </a:r>
            <a:r>
              <a:rPr lang="en-US" sz="1600" dirty="0" err="1" smtClean="0"/>
              <a:t>wafPromptBox</a:t>
            </a:r>
            <a:r>
              <a:rPr lang="en-US" sz="1600" dirty="0" smtClean="0"/>
              <a:t>(“option”, “</a:t>
            </a:r>
            <a:r>
              <a:rPr lang="en-US" sz="1600" dirty="0" err="1" smtClean="0"/>
              <a:t>onchange”,function</a:t>
            </a:r>
            <a:r>
              <a:rPr lang="en-US" sz="1600" dirty="0" smtClean="0"/>
              <a:t>(){})</a:t>
            </a:r>
          </a:p>
        </p:txBody>
      </p:sp>
      <p:sp>
        <p:nvSpPr>
          <p:cNvPr id="3" name="标题 2"/>
          <p:cNvSpPr>
            <a:spLocks noGrp="1"/>
          </p:cNvSpPr>
          <p:nvPr>
            <p:ph type="title"/>
          </p:nvPr>
        </p:nvSpPr>
        <p:spPr/>
        <p:txBody>
          <a:bodyPr>
            <a:normAutofit/>
          </a:bodyPr>
          <a:lstStyle/>
          <a:p>
            <a:r>
              <a:rPr lang="en-US" altLang="zh-CN" sz="2800" dirty="0" smtClean="0"/>
              <a:t>WAFII</a:t>
            </a:r>
            <a:r>
              <a:rPr lang="zh-CN" altLang="en-US" sz="2800" dirty="0"/>
              <a:t>帮助</a:t>
            </a:r>
            <a:r>
              <a:rPr lang="zh-CN" altLang="en-US" sz="2800" dirty="0" smtClean="0"/>
              <a:t>系统</a:t>
            </a:r>
            <a:r>
              <a:rPr lang="en-US" altLang="zh-CN" sz="2800" dirty="0"/>
              <a:t>--</a:t>
            </a:r>
            <a:r>
              <a:rPr lang="zh-CN" altLang="en-US" sz="2800" dirty="0" smtClean="0"/>
              <a:t>组件的使用方法</a:t>
            </a:r>
            <a:endParaRPr lang="zh-CN" altLang="en-US" sz="2800"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矩形 5"/>
          <p:cNvSpPr/>
          <p:nvPr/>
        </p:nvSpPr>
        <p:spPr>
          <a:xfrm>
            <a:off x="323528" y="573528"/>
            <a:ext cx="1728192" cy="270030"/>
          </a:xfrm>
          <a:prstGeom prst="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1"/>
            <a:r>
              <a:rPr lang="zh-CN" altLang="en-US" dirty="0" smtClean="0">
                <a:solidFill>
                  <a:schemeClr val="tx1"/>
                </a:solidFill>
                <a:latin typeface="微软雅黑" pitchFamily="34" charset="-122"/>
                <a:ea typeface="微软雅黑" pitchFamily="34" charset="-122"/>
              </a:rPr>
              <a:t>界面设计</a:t>
            </a:r>
            <a:endParaRPr lang="zh-CN" altLang="en-US" dirty="0">
              <a:solidFill>
                <a:schemeClr val="tx1"/>
              </a:solidFill>
              <a:latin typeface="微软雅黑" pitchFamily="34" charset="-122"/>
              <a:ea typeface="微软雅黑" pitchFamily="34" charset="-122"/>
            </a:endParaRPr>
          </a:p>
        </p:txBody>
      </p:sp>
      <p:sp>
        <p:nvSpPr>
          <p:cNvPr id="7" name="矩形 6"/>
          <p:cNvSpPr/>
          <p:nvPr/>
        </p:nvSpPr>
        <p:spPr>
          <a:xfrm>
            <a:off x="323528" y="1383618"/>
            <a:ext cx="1728192" cy="270030"/>
          </a:xfrm>
          <a:prstGeom prst="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1"/>
            <a:r>
              <a:rPr lang="zh-CN" altLang="en-US" dirty="0" smtClean="0">
                <a:solidFill>
                  <a:schemeClr val="tx1"/>
                </a:solidFill>
                <a:latin typeface="微软雅黑" pitchFamily="34" charset="-122"/>
                <a:ea typeface="微软雅黑" pitchFamily="34" charset="-122"/>
              </a:rPr>
              <a:t>编码</a:t>
            </a:r>
            <a:endParaRPr lang="zh-CN" altLang="en-US" dirty="0">
              <a:solidFill>
                <a:schemeClr val="tx1"/>
              </a:solidFill>
              <a:latin typeface="微软雅黑" pitchFamily="34" charset="-122"/>
              <a:ea typeface="微软雅黑" pitchFamily="34" charset="-122"/>
            </a:endParaRPr>
          </a:p>
        </p:txBody>
      </p:sp>
    </p:spTree>
    <p:extLst>
      <p:ext uri="{BB962C8B-B14F-4D97-AF65-F5344CB8AC3E}">
        <p14:creationId xmlns="" xmlns:p14="http://schemas.microsoft.com/office/powerpoint/2010/main" val="941714913"/>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extLst>
              <p:ext uri="{D42A27DB-BD31-4B8C-83A1-F6EECF244321}">
                <p14:modId xmlns="" xmlns:p14="http://schemas.microsoft.com/office/powerpoint/2010/main" val="3861119327"/>
              </p:ext>
            </p:extLst>
          </p:nvPr>
        </p:nvGraphicFramePr>
        <p:xfrm>
          <a:off x="899592" y="897565"/>
          <a:ext cx="7416824" cy="3742751"/>
        </p:xfrm>
        <a:graphic>
          <a:graphicData uri="http://schemas.openxmlformats.org/drawingml/2006/table">
            <a:tbl>
              <a:tblPr firstRow="1" bandRow="1">
                <a:tableStyleId>{5C22544A-7EE6-4342-B048-85BDC9FD1C3A}</a:tableStyleId>
              </a:tblPr>
              <a:tblGrid>
                <a:gridCol w="1794253"/>
                <a:gridCol w="5622571"/>
              </a:tblGrid>
              <a:tr h="306011">
                <a:tc>
                  <a:txBody>
                    <a:bodyPr/>
                    <a:lstStyle/>
                    <a:p>
                      <a:pPr algn="ctr"/>
                      <a:r>
                        <a:rPr lang="zh-CN" altLang="en-US" sz="1500" dirty="0" smtClean="0">
                          <a:latin typeface="微软雅黑" pitchFamily="34" charset="-122"/>
                          <a:ea typeface="微软雅黑" pitchFamily="34" charset="-122"/>
                        </a:rPr>
                        <a:t>常见属性</a:t>
                      </a:r>
                      <a:endParaRPr lang="zh-CN" altLang="en-US" sz="1500" dirty="0">
                        <a:latin typeface="微软雅黑" pitchFamily="34" charset="-122"/>
                        <a:ea typeface="微软雅黑" pitchFamily="34" charset="-122"/>
                      </a:endParaRPr>
                    </a:p>
                  </a:txBody>
                  <a:tcPr marT="34290" marB="34290"/>
                </a:tc>
                <a:tc>
                  <a:txBody>
                    <a:bodyPr/>
                    <a:lstStyle/>
                    <a:p>
                      <a:pPr algn="ctr"/>
                      <a:r>
                        <a:rPr lang="zh-CN" altLang="en-US" sz="1500" dirty="0" smtClean="0">
                          <a:latin typeface="微软雅黑" pitchFamily="34" charset="-122"/>
                          <a:ea typeface="微软雅黑" pitchFamily="34" charset="-122"/>
                        </a:rPr>
                        <a:t>说明</a:t>
                      </a:r>
                      <a:endParaRPr lang="zh-CN" altLang="en-US" sz="1500" dirty="0">
                        <a:latin typeface="微软雅黑" pitchFamily="34" charset="-122"/>
                        <a:ea typeface="微软雅黑" pitchFamily="34" charset="-122"/>
                      </a:endParaRPr>
                    </a:p>
                  </a:txBody>
                  <a:tcPr marT="34290" marB="34290" anchor="ctr"/>
                </a:tc>
              </a:tr>
              <a:tr h="286395">
                <a:tc>
                  <a:txBody>
                    <a:bodyPr/>
                    <a:lstStyle/>
                    <a:p>
                      <a:r>
                        <a:rPr lang="en-US" altLang="zh-CN" sz="1400" dirty="0" smtClean="0">
                          <a:latin typeface="微软雅黑" pitchFamily="34" charset="-122"/>
                          <a:ea typeface="微软雅黑" pitchFamily="34" charset="-122"/>
                        </a:rPr>
                        <a:t>id</a:t>
                      </a:r>
                      <a:endParaRPr lang="zh-CN" altLang="en-US" sz="1400" dirty="0">
                        <a:latin typeface="微软雅黑" pitchFamily="34" charset="-122"/>
                        <a:ea typeface="微软雅黑" pitchFamily="34" charset="-122"/>
                      </a:endParaRPr>
                    </a:p>
                  </a:txBody>
                  <a:tcPr marT="34290" marB="34290"/>
                </a:tc>
                <a:tc>
                  <a:txBody>
                    <a:bodyPr/>
                    <a:lstStyle/>
                    <a:p>
                      <a:r>
                        <a:rPr lang="zh-CN" altLang="en-US" sz="1400" dirty="0" smtClean="0">
                          <a:latin typeface="楷体" pitchFamily="49" charset="-122"/>
                          <a:ea typeface="楷体" pitchFamily="49" charset="-122"/>
                        </a:rPr>
                        <a:t>唯一标示符，不能重复</a:t>
                      </a:r>
                      <a:endParaRPr lang="zh-CN" altLang="en-US" sz="1400" dirty="0">
                        <a:latin typeface="楷体" pitchFamily="49" charset="-122"/>
                        <a:ea typeface="楷体" pitchFamily="49" charset="-122"/>
                      </a:endParaRPr>
                    </a:p>
                  </a:txBody>
                  <a:tcPr marT="34290" marB="34290"/>
                </a:tc>
              </a:tr>
              <a:tr h="286395">
                <a:tc>
                  <a:txBody>
                    <a:bodyPr/>
                    <a:lstStyle/>
                    <a:p>
                      <a:r>
                        <a:rPr lang="en-US" altLang="zh-CN" sz="1400" dirty="0" smtClean="0">
                          <a:latin typeface="微软雅黑" pitchFamily="34" charset="-122"/>
                          <a:ea typeface="微软雅黑" pitchFamily="34" charset="-122"/>
                        </a:rPr>
                        <a:t>name</a:t>
                      </a:r>
                      <a:endParaRPr lang="zh-CN" altLang="en-US" sz="1400" dirty="0">
                        <a:latin typeface="微软雅黑" pitchFamily="34" charset="-122"/>
                        <a:ea typeface="微软雅黑" pitchFamily="34" charset="-122"/>
                      </a:endParaRPr>
                    </a:p>
                  </a:txBody>
                  <a:tcPr marT="34290" marB="34290"/>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名称，</a:t>
                      </a:r>
                      <a:r>
                        <a:rPr lang="en-US" altLang="zh-CN" sz="1400" dirty="0" smtClean="0">
                          <a:latin typeface="楷体" pitchFamily="49" charset="-122"/>
                          <a:ea typeface="楷体" pitchFamily="49" charset="-122"/>
                        </a:rPr>
                        <a:t>form</a:t>
                      </a:r>
                      <a:r>
                        <a:rPr lang="zh-CN" altLang="en-US" sz="1400" dirty="0" smtClean="0">
                          <a:latin typeface="楷体" pitchFamily="49" charset="-122"/>
                          <a:ea typeface="楷体" pitchFamily="49" charset="-122"/>
                        </a:rPr>
                        <a:t>组件中绑定到对应的</a:t>
                      </a:r>
                      <a:r>
                        <a:rPr lang="en-US" altLang="zh-CN" sz="1400" dirty="0" smtClean="0">
                          <a:latin typeface="楷体" pitchFamily="49" charset="-122"/>
                          <a:ea typeface="楷体" pitchFamily="49" charset="-122"/>
                        </a:rPr>
                        <a:t>model</a:t>
                      </a:r>
                      <a:r>
                        <a:rPr lang="zh-CN" altLang="en-US" sz="1400" dirty="0" smtClean="0">
                          <a:latin typeface="楷体" pitchFamily="49" charset="-122"/>
                          <a:ea typeface="楷体" pitchFamily="49" charset="-122"/>
                        </a:rPr>
                        <a:t>属性</a:t>
                      </a:r>
                    </a:p>
                  </a:txBody>
                  <a:tcPr marT="34290" marB="34290"/>
                </a:tc>
              </a:tr>
              <a:tr h="286395">
                <a:tc>
                  <a:txBody>
                    <a:bodyPr/>
                    <a:lstStyle/>
                    <a:p>
                      <a:r>
                        <a:rPr lang="en-US" altLang="zh-CN" sz="1400" dirty="0" smtClean="0">
                          <a:latin typeface="微软雅黑" pitchFamily="34" charset="-122"/>
                          <a:ea typeface="微软雅黑" pitchFamily="34" charset="-122"/>
                        </a:rPr>
                        <a:t>value</a:t>
                      </a:r>
                      <a:endParaRPr lang="zh-CN" altLang="en-US" sz="1400" dirty="0">
                        <a:latin typeface="微软雅黑" pitchFamily="34" charset="-122"/>
                        <a:ea typeface="微软雅黑" pitchFamily="34" charset="-122"/>
                      </a:endParaRPr>
                    </a:p>
                  </a:txBody>
                  <a:tcPr marT="34290" marB="34290"/>
                </a:tc>
                <a:tc>
                  <a:txBody>
                    <a:bodyPr/>
                    <a:lstStyle/>
                    <a:p>
                      <a:r>
                        <a:rPr lang="zh-CN" altLang="en-US" sz="1400" dirty="0" smtClean="0">
                          <a:latin typeface="楷体" pitchFamily="49" charset="-122"/>
                          <a:ea typeface="楷体" pitchFamily="49" charset="-122"/>
                        </a:rPr>
                        <a:t>初始值，可接受</a:t>
                      </a:r>
                      <a:r>
                        <a:rPr lang="en-US" altLang="zh-CN" sz="1400" dirty="0" smtClean="0">
                          <a:latin typeface="楷体" pitchFamily="49" charset="-122"/>
                          <a:ea typeface="楷体" pitchFamily="49" charset="-122"/>
                        </a:rPr>
                        <a:t>el</a:t>
                      </a:r>
                      <a:r>
                        <a:rPr lang="zh-CN" altLang="en-US" sz="1400" dirty="0" smtClean="0">
                          <a:latin typeface="楷体" pitchFamily="49" charset="-122"/>
                          <a:ea typeface="楷体" pitchFamily="49" charset="-122"/>
                        </a:rPr>
                        <a:t>表达式</a:t>
                      </a:r>
                      <a:endParaRPr lang="zh-CN" altLang="en-US" sz="1400" dirty="0">
                        <a:latin typeface="楷体" pitchFamily="49" charset="-122"/>
                        <a:ea typeface="楷体" pitchFamily="49" charset="-122"/>
                      </a:endParaRPr>
                    </a:p>
                  </a:txBody>
                  <a:tcPr marT="34290" marB="34290"/>
                </a:tc>
              </a:tr>
              <a:tr h="286395">
                <a:tc>
                  <a:txBody>
                    <a:bodyPr/>
                    <a:lstStyle/>
                    <a:p>
                      <a:r>
                        <a:rPr lang="en-US" altLang="zh-CN" sz="1400" dirty="0" err="1" smtClean="0">
                          <a:latin typeface="微软雅黑" pitchFamily="34" charset="-122"/>
                          <a:ea typeface="微软雅黑" pitchFamily="34" charset="-122"/>
                        </a:rPr>
                        <a:t>tagClass</a:t>
                      </a:r>
                      <a:endParaRPr lang="zh-CN" altLang="en-US" sz="1400" dirty="0">
                        <a:latin typeface="微软雅黑" pitchFamily="34" charset="-122"/>
                        <a:ea typeface="微软雅黑" pitchFamily="34" charset="-122"/>
                      </a:endParaRPr>
                    </a:p>
                  </a:txBody>
                  <a:tcPr marT="34290" marB="34290"/>
                </a:tc>
                <a:tc>
                  <a:txBody>
                    <a:bodyPr/>
                    <a:lstStyle/>
                    <a:p>
                      <a:r>
                        <a:rPr lang="zh-CN" altLang="en-US" sz="1400" dirty="0" smtClean="0">
                          <a:latin typeface="楷体" pitchFamily="49" charset="-122"/>
                          <a:ea typeface="楷体" pitchFamily="49" charset="-122"/>
                        </a:rPr>
                        <a:t>样式类，对应</a:t>
                      </a:r>
                      <a:r>
                        <a:rPr lang="en-US" altLang="zh-CN" sz="1400" dirty="0" smtClean="0">
                          <a:latin typeface="楷体" pitchFamily="49" charset="-122"/>
                          <a:ea typeface="楷体" pitchFamily="49" charset="-122"/>
                        </a:rPr>
                        <a:t>HTML</a:t>
                      </a:r>
                      <a:r>
                        <a:rPr lang="zh-CN" altLang="en-US" sz="1400" dirty="0" smtClean="0">
                          <a:latin typeface="楷体" pitchFamily="49" charset="-122"/>
                          <a:ea typeface="楷体" pitchFamily="49" charset="-122"/>
                        </a:rPr>
                        <a:t>标签的</a:t>
                      </a:r>
                      <a:r>
                        <a:rPr lang="en-US" altLang="zh-CN" sz="1400" dirty="0" smtClean="0">
                          <a:latin typeface="楷体" pitchFamily="49" charset="-122"/>
                          <a:ea typeface="楷体" pitchFamily="49" charset="-122"/>
                        </a:rPr>
                        <a:t>class</a:t>
                      </a:r>
                      <a:r>
                        <a:rPr lang="zh-CN" altLang="en-US" sz="1400" dirty="0" smtClean="0">
                          <a:latin typeface="楷体" pitchFamily="49" charset="-122"/>
                          <a:ea typeface="楷体" pitchFamily="49" charset="-122"/>
                        </a:rPr>
                        <a:t>，需要写到</a:t>
                      </a:r>
                      <a:r>
                        <a:rPr lang="en-US" altLang="zh-CN" sz="1400" dirty="0" err="1" smtClean="0">
                          <a:latin typeface="楷体" pitchFamily="49" charset="-122"/>
                          <a:ea typeface="楷体" pitchFamily="49" charset="-122"/>
                        </a:rPr>
                        <a:t>css</a:t>
                      </a:r>
                      <a:r>
                        <a:rPr lang="zh-CN" altLang="en-US" sz="1400" dirty="0" smtClean="0">
                          <a:latin typeface="楷体" pitchFamily="49" charset="-122"/>
                          <a:ea typeface="楷体" pitchFamily="49" charset="-122"/>
                        </a:rPr>
                        <a:t>文件中</a:t>
                      </a:r>
                      <a:endParaRPr lang="zh-CN" altLang="en-US" sz="1400" dirty="0">
                        <a:latin typeface="楷体" pitchFamily="49" charset="-122"/>
                        <a:ea typeface="楷体" pitchFamily="49" charset="-122"/>
                      </a:endParaRPr>
                    </a:p>
                  </a:txBody>
                  <a:tcPr marT="34290" marB="34290"/>
                </a:tc>
              </a:tr>
              <a:tr h="286395">
                <a:tc>
                  <a:txBody>
                    <a:bodyPr/>
                    <a:lstStyle/>
                    <a:p>
                      <a:r>
                        <a:rPr lang="en-US" altLang="zh-CN" sz="1400" dirty="0" smtClean="0">
                          <a:latin typeface="微软雅黑" pitchFamily="34" charset="-122"/>
                          <a:ea typeface="微软雅黑" pitchFamily="34" charset="-122"/>
                        </a:rPr>
                        <a:t>style</a:t>
                      </a:r>
                      <a:endParaRPr lang="zh-CN" altLang="en-US" sz="1400" dirty="0">
                        <a:latin typeface="微软雅黑" pitchFamily="34" charset="-122"/>
                        <a:ea typeface="微软雅黑" pitchFamily="34" charset="-122"/>
                      </a:endParaRPr>
                    </a:p>
                  </a:txBody>
                  <a:tcPr marT="34290" marB="34290"/>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样式，对应标准</a:t>
                      </a:r>
                      <a:r>
                        <a:rPr lang="en-US" altLang="zh-CN" sz="1400" dirty="0" smtClean="0">
                          <a:latin typeface="楷体" pitchFamily="49" charset="-122"/>
                          <a:ea typeface="楷体" pitchFamily="49" charset="-122"/>
                        </a:rPr>
                        <a:t>HTML</a:t>
                      </a:r>
                      <a:r>
                        <a:rPr lang="zh-CN" altLang="en-US" sz="1400" dirty="0" smtClean="0">
                          <a:latin typeface="楷体" pitchFamily="49" charset="-122"/>
                          <a:ea typeface="楷体" pitchFamily="49" charset="-122"/>
                        </a:rPr>
                        <a:t>标签上的</a:t>
                      </a:r>
                      <a:r>
                        <a:rPr lang="en-US" altLang="zh-CN" sz="1400" dirty="0" smtClean="0">
                          <a:latin typeface="楷体" pitchFamily="49" charset="-122"/>
                          <a:ea typeface="楷体" pitchFamily="49" charset="-122"/>
                        </a:rPr>
                        <a:t>style</a:t>
                      </a:r>
                    </a:p>
                  </a:txBody>
                  <a:tcPr marT="34290" marB="34290"/>
                </a:tc>
              </a:tr>
              <a:tr h="286395">
                <a:tc>
                  <a:txBody>
                    <a:bodyPr/>
                    <a:lstStyle/>
                    <a:p>
                      <a:r>
                        <a:rPr lang="en-US" altLang="zh-CN" sz="1400" dirty="0" smtClean="0">
                          <a:latin typeface="微软雅黑" pitchFamily="34" charset="-122"/>
                          <a:ea typeface="微软雅黑" pitchFamily="34" charset="-122"/>
                        </a:rPr>
                        <a:t>width</a:t>
                      </a:r>
                      <a:endParaRPr lang="zh-CN" altLang="en-US" sz="1400" dirty="0">
                        <a:latin typeface="微软雅黑" pitchFamily="34" charset="-122"/>
                        <a:ea typeface="微软雅黑" pitchFamily="34" charset="-122"/>
                      </a:endParaRPr>
                    </a:p>
                  </a:txBody>
                  <a:tcPr marT="34290" marB="34290"/>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宽度</a:t>
                      </a:r>
                    </a:p>
                  </a:txBody>
                  <a:tcPr marT="34290" marB="34290"/>
                </a:tc>
              </a:tr>
              <a:tr h="286395">
                <a:tc>
                  <a:txBody>
                    <a:bodyPr/>
                    <a:lstStyle/>
                    <a:p>
                      <a:r>
                        <a:rPr lang="en-US" altLang="zh-CN" sz="1400" smtClean="0">
                          <a:latin typeface="微软雅黑" pitchFamily="34" charset="-122"/>
                          <a:ea typeface="微软雅黑" pitchFamily="34" charset="-122"/>
                        </a:rPr>
                        <a:t>height</a:t>
                      </a:r>
                      <a:endParaRPr lang="zh-CN" altLang="en-US" sz="1400" dirty="0">
                        <a:latin typeface="微软雅黑" pitchFamily="34" charset="-122"/>
                        <a:ea typeface="微软雅黑" pitchFamily="34" charset="-122"/>
                      </a:endParaRPr>
                    </a:p>
                  </a:txBody>
                  <a:tcPr marT="34290" marB="34290"/>
                </a:tc>
                <a:tc>
                  <a:txBody>
                    <a:bodyPr/>
                    <a:lstStyle/>
                    <a:p>
                      <a:r>
                        <a:rPr lang="zh-CN" altLang="en-US" sz="1400" dirty="0" smtClean="0">
                          <a:latin typeface="楷体" pitchFamily="49" charset="-122"/>
                          <a:ea typeface="楷体" pitchFamily="49" charset="-122"/>
                        </a:rPr>
                        <a:t>高度</a:t>
                      </a:r>
                      <a:endParaRPr lang="zh-CN" altLang="en-US" sz="1400" dirty="0">
                        <a:latin typeface="楷体" pitchFamily="49" charset="-122"/>
                        <a:ea typeface="楷体" pitchFamily="49" charset="-122"/>
                      </a:endParaRPr>
                    </a:p>
                  </a:txBody>
                  <a:tcPr marT="34290" marB="34290"/>
                </a:tc>
              </a:tr>
              <a:tr h="286395">
                <a:tc>
                  <a:txBody>
                    <a:bodyPr/>
                    <a:lstStyle/>
                    <a:p>
                      <a:r>
                        <a:rPr lang="en-US" altLang="zh-CN" sz="1400" dirty="0" err="1" smtClean="0">
                          <a:latin typeface="微软雅黑" pitchFamily="34" charset="-122"/>
                          <a:ea typeface="微软雅黑" pitchFamily="34" charset="-122"/>
                        </a:rPr>
                        <a:t>readonly</a:t>
                      </a:r>
                      <a:endParaRPr lang="zh-CN" altLang="en-US" sz="1400" dirty="0">
                        <a:latin typeface="微软雅黑" pitchFamily="34" charset="-122"/>
                        <a:ea typeface="微软雅黑" pitchFamily="34" charset="-122"/>
                      </a:endParaRPr>
                    </a:p>
                  </a:txBody>
                  <a:tcPr marT="34290" marB="34290"/>
                </a:tc>
                <a:tc>
                  <a:txBody>
                    <a:bodyPr/>
                    <a:lstStyle/>
                    <a:p>
                      <a:r>
                        <a:rPr lang="zh-CN" altLang="en-US" sz="1400" dirty="0" smtClean="0">
                          <a:latin typeface="楷体" pitchFamily="49" charset="-122"/>
                          <a:ea typeface="楷体" pitchFamily="49" charset="-122"/>
                        </a:rPr>
                        <a:t>只读</a:t>
                      </a:r>
                      <a:endParaRPr lang="zh-CN" altLang="en-US" sz="1400" dirty="0">
                        <a:latin typeface="楷体" pitchFamily="49" charset="-122"/>
                        <a:ea typeface="楷体" pitchFamily="49" charset="-122"/>
                      </a:endParaRPr>
                    </a:p>
                  </a:txBody>
                  <a:tcPr marT="34290" marB="34290"/>
                </a:tc>
              </a:tr>
              <a:tr h="286395">
                <a:tc>
                  <a:txBody>
                    <a:bodyPr/>
                    <a:lstStyle/>
                    <a:p>
                      <a:r>
                        <a:rPr lang="en-US" altLang="zh-CN" sz="1400" dirty="0" smtClean="0">
                          <a:latin typeface="微软雅黑" pitchFamily="34" charset="-122"/>
                          <a:ea typeface="微软雅黑" pitchFamily="34" charset="-122"/>
                        </a:rPr>
                        <a:t>disabled</a:t>
                      </a:r>
                      <a:endParaRPr lang="zh-CN" altLang="en-US" sz="1400" dirty="0">
                        <a:latin typeface="微软雅黑" pitchFamily="34" charset="-122"/>
                        <a:ea typeface="微软雅黑" pitchFamily="34" charset="-122"/>
                      </a:endParaRPr>
                    </a:p>
                  </a:txBody>
                  <a:tcPr marT="34290" marB="34290"/>
                </a:tc>
                <a:tc>
                  <a:txBody>
                    <a:bodyPr/>
                    <a:lstStyle/>
                    <a:p>
                      <a:r>
                        <a:rPr lang="zh-CN" altLang="en-US" sz="1400" dirty="0" smtClean="0">
                          <a:latin typeface="楷体" pitchFamily="49" charset="-122"/>
                          <a:ea typeface="楷体" pitchFamily="49" charset="-122"/>
                        </a:rPr>
                        <a:t>禁用</a:t>
                      </a:r>
                      <a:endParaRPr lang="zh-CN" altLang="en-US" sz="1400" dirty="0">
                        <a:latin typeface="楷体" pitchFamily="49" charset="-122"/>
                        <a:ea typeface="楷体" pitchFamily="49" charset="-122"/>
                      </a:endParaRPr>
                    </a:p>
                  </a:txBody>
                  <a:tcPr marT="34290" marB="34290"/>
                </a:tc>
              </a:tr>
              <a:tr h="286395">
                <a:tc>
                  <a:txBody>
                    <a:bodyPr/>
                    <a:lstStyle/>
                    <a:p>
                      <a:r>
                        <a:rPr lang="en-US" altLang="zh-CN" sz="1400" dirty="0" err="1" smtClean="0">
                          <a:latin typeface="微软雅黑" pitchFamily="34" charset="-122"/>
                          <a:ea typeface="微软雅黑" pitchFamily="34" charset="-122"/>
                        </a:rPr>
                        <a:t>maxlength</a:t>
                      </a:r>
                      <a:endParaRPr lang="zh-CN" altLang="en-US" sz="1400" dirty="0">
                        <a:latin typeface="微软雅黑" pitchFamily="34" charset="-122"/>
                        <a:ea typeface="微软雅黑" pitchFamily="34" charset="-122"/>
                      </a:endParaRPr>
                    </a:p>
                  </a:txBody>
                  <a:tcPr marT="34290" marB="34290"/>
                </a:tc>
                <a:tc>
                  <a:txBody>
                    <a:bodyPr/>
                    <a:lstStyle/>
                    <a:p>
                      <a:r>
                        <a:rPr lang="zh-CN" altLang="en-US" sz="1400" dirty="0" smtClean="0">
                          <a:latin typeface="楷体" pitchFamily="49" charset="-122"/>
                          <a:ea typeface="楷体" pitchFamily="49" charset="-122"/>
                        </a:rPr>
                        <a:t>输入最大字符数</a:t>
                      </a:r>
                      <a:endParaRPr lang="zh-CN" altLang="en-US" sz="1400" dirty="0">
                        <a:latin typeface="楷体" pitchFamily="49" charset="-122"/>
                        <a:ea typeface="楷体" pitchFamily="49" charset="-122"/>
                      </a:endParaRPr>
                    </a:p>
                  </a:txBody>
                  <a:tcPr marT="34290" marB="34290"/>
                </a:tc>
              </a:tr>
              <a:tr h="286395">
                <a:tc>
                  <a:txBody>
                    <a:bodyPr/>
                    <a:lstStyle/>
                    <a:p>
                      <a:r>
                        <a:rPr lang="en-US" altLang="zh-CN" sz="1400" dirty="0" err="1" smtClean="0">
                          <a:latin typeface="微软雅黑" pitchFamily="34" charset="-122"/>
                          <a:ea typeface="微软雅黑" pitchFamily="34" charset="-122"/>
                        </a:rPr>
                        <a:t>tabindex</a:t>
                      </a:r>
                      <a:endParaRPr lang="zh-CN" altLang="en-US" sz="1400" dirty="0">
                        <a:latin typeface="微软雅黑" pitchFamily="34" charset="-122"/>
                        <a:ea typeface="微软雅黑" pitchFamily="34" charset="-122"/>
                      </a:endParaRPr>
                    </a:p>
                  </a:txBody>
                  <a:tcPr marT="34290" marB="34290"/>
                </a:tc>
                <a:tc>
                  <a:txBody>
                    <a:bodyPr/>
                    <a:lstStyle/>
                    <a:p>
                      <a:r>
                        <a:rPr lang="en-US" altLang="zh-CN" sz="1400" dirty="0" smtClean="0">
                          <a:latin typeface="楷体" pitchFamily="49" charset="-122"/>
                          <a:ea typeface="楷体" pitchFamily="49" charset="-122"/>
                        </a:rPr>
                        <a:t>Tab</a:t>
                      </a:r>
                      <a:r>
                        <a:rPr lang="zh-CN" altLang="en-US" sz="1400" dirty="0" smtClean="0">
                          <a:latin typeface="楷体" pitchFamily="49" charset="-122"/>
                          <a:ea typeface="楷体" pitchFamily="49" charset="-122"/>
                        </a:rPr>
                        <a:t>顺序</a:t>
                      </a:r>
                      <a:endParaRPr lang="zh-CN" altLang="en-US" sz="1400" dirty="0">
                        <a:latin typeface="楷体" pitchFamily="49" charset="-122"/>
                        <a:ea typeface="楷体" pitchFamily="49" charset="-122"/>
                      </a:endParaRPr>
                    </a:p>
                  </a:txBody>
                  <a:tcPr marT="34290" marB="34290"/>
                </a:tc>
              </a:tr>
              <a:tr h="286395">
                <a:tc>
                  <a:txBody>
                    <a:bodyPr/>
                    <a:lstStyle/>
                    <a:p>
                      <a:r>
                        <a:rPr lang="en-US" altLang="zh-CN" sz="1400" dirty="0" smtClean="0">
                          <a:latin typeface="微软雅黑" pitchFamily="34" charset="-122"/>
                          <a:ea typeface="微软雅黑" pitchFamily="34" charset="-122"/>
                        </a:rPr>
                        <a:t>hidden</a:t>
                      </a:r>
                      <a:endParaRPr lang="zh-CN" altLang="en-US" sz="1400" dirty="0">
                        <a:latin typeface="微软雅黑" pitchFamily="34" charset="-122"/>
                        <a:ea typeface="微软雅黑" pitchFamily="34" charset="-122"/>
                      </a:endParaRPr>
                    </a:p>
                  </a:txBody>
                  <a:tcPr marT="34290" marB="34290"/>
                </a:tc>
                <a:tc>
                  <a:txBody>
                    <a:bodyPr/>
                    <a:lstStyle/>
                    <a:p>
                      <a:r>
                        <a:rPr lang="zh-CN" altLang="en-US" sz="1400" dirty="0" smtClean="0">
                          <a:latin typeface="楷体" pitchFamily="49" charset="-122"/>
                          <a:ea typeface="楷体" pitchFamily="49" charset="-122"/>
                        </a:rPr>
                        <a:t>隐藏</a:t>
                      </a:r>
                      <a:endParaRPr lang="zh-CN" altLang="en-US" sz="1400" dirty="0">
                        <a:latin typeface="楷体" pitchFamily="49" charset="-122"/>
                        <a:ea typeface="楷体" pitchFamily="49" charset="-122"/>
                      </a:endParaRPr>
                    </a:p>
                  </a:txBody>
                  <a:tcPr marT="34290" marB="34290"/>
                </a:tc>
              </a:tr>
            </a:tbl>
          </a:graphicData>
        </a:graphic>
      </p:graphicFrame>
      <p:sp>
        <p:nvSpPr>
          <p:cNvPr id="3" name="标题 2"/>
          <p:cNvSpPr>
            <a:spLocks noGrp="1"/>
          </p:cNvSpPr>
          <p:nvPr>
            <p:ph type="title"/>
          </p:nvPr>
        </p:nvSpPr>
        <p:spPr/>
        <p:txBody>
          <a:bodyPr/>
          <a:lstStyle/>
          <a:p>
            <a:r>
              <a:rPr lang="en-US" altLang="zh-CN" sz="2400" dirty="0"/>
              <a:t>WAFII</a:t>
            </a:r>
            <a:r>
              <a:rPr lang="zh-CN" altLang="en-US" sz="2400" dirty="0"/>
              <a:t>帮助系统</a:t>
            </a:r>
            <a:r>
              <a:rPr lang="en-US" altLang="zh-CN" sz="2400" dirty="0"/>
              <a:t>--</a:t>
            </a:r>
            <a:r>
              <a:rPr lang="zh-CN" altLang="en-US" sz="2400" dirty="0"/>
              <a:t>组件的使用方法</a:t>
            </a:r>
          </a:p>
        </p:txBody>
      </p:sp>
      <p:sp>
        <p:nvSpPr>
          <p:cNvPr id="5" name="矩形 4"/>
          <p:cNvSpPr/>
          <p:nvPr/>
        </p:nvSpPr>
        <p:spPr>
          <a:xfrm>
            <a:off x="599407" y="519522"/>
            <a:ext cx="1936749" cy="400110"/>
          </a:xfrm>
          <a:prstGeom prst="rect">
            <a:avLst/>
          </a:prstGeom>
        </p:spPr>
        <p:txBody>
          <a:bodyPr wrap="none">
            <a:spAutoFit/>
          </a:bodyPr>
          <a:lstStyle/>
          <a:p>
            <a:r>
              <a:rPr lang="en-US" altLang="zh-CN" dirty="0" smtClean="0">
                <a:latin typeface="微软雅黑" pitchFamily="34" charset="-122"/>
                <a:ea typeface="微软雅黑" pitchFamily="34" charset="-122"/>
              </a:rPr>
              <a:t>1.</a:t>
            </a:r>
            <a:r>
              <a:rPr lang="zh-CN" altLang="en-US" dirty="0" smtClean="0">
                <a:latin typeface="微软雅黑" pitchFamily="34" charset="-122"/>
                <a:ea typeface="微软雅黑" pitchFamily="34" charset="-122"/>
              </a:rPr>
              <a:t>常用</a:t>
            </a:r>
            <a:r>
              <a:rPr lang="zh-CN" altLang="en-US" dirty="0">
                <a:latin typeface="微软雅黑" pitchFamily="34" charset="-122"/>
                <a:ea typeface="微软雅黑" pitchFamily="34" charset="-122"/>
              </a:rPr>
              <a:t>属性说明</a:t>
            </a:r>
          </a:p>
        </p:txBody>
      </p:sp>
    </p:spTree>
    <p:extLst>
      <p:ext uri="{BB962C8B-B14F-4D97-AF65-F5344CB8AC3E}">
        <p14:creationId xmlns="" xmlns:p14="http://schemas.microsoft.com/office/powerpoint/2010/main" val="331234983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extLst>
              <p:ext uri="{D42A27DB-BD31-4B8C-83A1-F6EECF244321}">
                <p14:modId xmlns="" xmlns:p14="http://schemas.microsoft.com/office/powerpoint/2010/main" val="2448068497"/>
              </p:ext>
            </p:extLst>
          </p:nvPr>
        </p:nvGraphicFramePr>
        <p:xfrm>
          <a:off x="899592" y="951570"/>
          <a:ext cx="7560840" cy="1691640"/>
        </p:xfrm>
        <a:graphic>
          <a:graphicData uri="http://schemas.openxmlformats.org/drawingml/2006/table">
            <a:tbl>
              <a:tblPr firstRow="1" bandRow="1">
                <a:tableStyleId>{5C22544A-7EE6-4342-B048-85BDC9FD1C3A}</a:tableStyleId>
              </a:tblPr>
              <a:tblGrid>
                <a:gridCol w="1763993"/>
                <a:gridCol w="5796847"/>
              </a:tblGrid>
              <a:tr h="278130">
                <a:tc>
                  <a:txBody>
                    <a:bodyPr/>
                    <a:lstStyle/>
                    <a:p>
                      <a:pPr algn="ctr"/>
                      <a:r>
                        <a:rPr lang="zh-CN" altLang="en-US" sz="1400" dirty="0" smtClean="0">
                          <a:latin typeface="微软雅黑" pitchFamily="34" charset="-122"/>
                          <a:ea typeface="微软雅黑" pitchFamily="34" charset="-122"/>
                        </a:rPr>
                        <a:t>常用方法</a:t>
                      </a:r>
                      <a:endParaRPr lang="zh-CN" altLang="en-US" sz="1400" dirty="0">
                        <a:latin typeface="微软雅黑" pitchFamily="34" charset="-122"/>
                        <a:ea typeface="微软雅黑" pitchFamily="34" charset="-122"/>
                      </a:endParaRPr>
                    </a:p>
                  </a:txBody>
                  <a:tcPr marT="34290" marB="34290"/>
                </a:tc>
                <a:tc>
                  <a:txBody>
                    <a:bodyPr/>
                    <a:lstStyle/>
                    <a:p>
                      <a:pPr algn="ctr"/>
                      <a:r>
                        <a:rPr lang="zh-CN" altLang="en-US" sz="1400" dirty="0" smtClean="0">
                          <a:latin typeface="微软雅黑" pitchFamily="34" charset="-122"/>
                          <a:ea typeface="微软雅黑" pitchFamily="34" charset="-122"/>
                        </a:rPr>
                        <a:t>说明</a:t>
                      </a:r>
                      <a:endParaRPr lang="zh-CN" altLang="en-US" sz="1400" dirty="0">
                        <a:latin typeface="微软雅黑" pitchFamily="34" charset="-122"/>
                        <a:ea typeface="微软雅黑" pitchFamily="34" charset="-122"/>
                      </a:endParaRPr>
                    </a:p>
                  </a:txBody>
                  <a:tcPr marT="34290" marB="34290"/>
                </a:tc>
              </a:tr>
              <a:tr h="278130">
                <a:tc>
                  <a:txBody>
                    <a:bodyPr/>
                    <a:lstStyle/>
                    <a:p>
                      <a:r>
                        <a:rPr lang="en-US" altLang="zh-CN" sz="1400" dirty="0" smtClean="0">
                          <a:latin typeface="微软雅黑" pitchFamily="34" charset="-122"/>
                          <a:ea typeface="微软雅黑" pitchFamily="34" charset="-122"/>
                        </a:rPr>
                        <a:t>option</a:t>
                      </a:r>
                      <a:endParaRPr lang="zh-CN" altLang="en-US" sz="1400" dirty="0">
                        <a:latin typeface="微软雅黑" pitchFamily="34" charset="-122"/>
                        <a:ea typeface="微软雅黑" pitchFamily="34" charset="-122"/>
                      </a:endParaRPr>
                    </a:p>
                  </a:txBody>
                  <a:tcPr marT="34290" marB="34290"/>
                </a:tc>
                <a:tc>
                  <a:txBody>
                    <a:bodyPr/>
                    <a:lstStyle/>
                    <a:p>
                      <a:r>
                        <a:rPr lang="zh-CN" altLang="en-US" sz="1400" dirty="0" smtClean="0">
                          <a:latin typeface="楷体" pitchFamily="49" charset="-122"/>
                          <a:ea typeface="楷体" pitchFamily="49" charset="-122"/>
                        </a:rPr>
                        <a:t>获取组件的属性或者更改组件属性</a:t>
                      </a:r>
                      <a:endParaRPr lang="zh-CN" altLang="en-US" sz="1400" dirty="0">
                        <a:latin typeface="楷体" pitchFamily="49" charset="-122"/>
                        <a:ea typeface="楷体" pitchFamily="49" charset="-122"/>
                      </a:endParaRPr>
                    </a:p>
                  </a:txBody>
                  <a:tcPr marT="34290" marB="34290"/>
                </a:tc>
              </a:tr>
              <a:tr h="278130">
                <a:tc>
                  <a:txBody>
                    <a:bodyPr/>
                    <a:lstStyle/>
                    <a:p>
                      <a:r>
                        <a:rPr lang="en-US" altLang="zh-CN" sz="1400" dirty="0" err="1" smtClean="0">
                          <a:latin typeface="微软雅黑" pitchFamily="34" charset="-122"/>
                          <a:ea typeface="微软雅黑" pitchFamily="34" charset="-122"/>
                        </a:rPr>
                        <a:t>getValue</a:t>
                      </a:r>
                      <a:endParaRPr lang="zh-CN" altLang="en-US" sz="1400" dirty="0">
                        <a:latin typeface="微软雅黑" pitchFamily="34" charset="-122"/>
                        <a:ea typeface="微软雅黑" pitchFamily="34" charset="-122"/>
                      </a:endParaRPr>
                    </a:p>
                  </a:txBody>
                  <a:tcPr marT="34290" marB="34290"/>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获取组件的值，一般用在</a:t>
                      </a:r>
                      <a:r>
                        <a:rPr lang="en-US" altLang="zh-CN" sz="1400" dirty="0" smtClean="0">
                          <a:latin typeface="楷体" pitchFamily="49" charset="-122"/>
                          <a:ea typeface="楷体" pitchFamily="49" charset="-122"/>
                        </a:rPr>
                        <a:t>form</a:t>
                      </a:r>
                      <a:r>
                        <a:rPr lang="zh-CN" altLang="en-US" sz="1400" dirty="0" smtClean="0">
                          <a:latin typeface="楷体" pitchFamily="49" charset="-122"/>
                          <a:ea typeface="楷体" pitchFamily="49" charset="-122"/>
                        </a:rPr>
                        <a:t>组件中</a:t>
                      </a:r>
                    </a:p>
                  </a:txBody>
                  <a:tcPr marT="34290" marB="34290"/>
                </a:tc>
              </a:tr>
              <a:tr h="278130">
                <a:tc>
                  <a:txBody>
                    <a:bodyPr/>
                    <a:lstStyle/>
                    <a:p>
                      <a:r>
                        <a:rPr lang="en-US" altLang="zh-CN" sz="1400" dirty="0" err="1" smtClean="0">
                          <a:latin typeface="微软雅黑" pitchFamily="34" charset="-122"/>
                          <a:ea typeface="微软雅黑" pitchFamily="34" charset="-122"/>
                        </a:rPr>
                        <a:t>setValue</a:t>
                      </a:r>
                      <a:endParaRPr lang="zh-CN" altLang="en-US" sz="1400" dirty="0">
                        <a:latin typeface="微软雅黑" pitchFamily="34" charset="-122"/>
                        <a:ea typeface="微软雅黑" pitchFamily="34" charset="-122"/>
                      </a:endParaRPr>
                    </a:p>
                  </a:txBody>
                  <a:tcPr marT="34290" marB="34290"/>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设置组件的值，一般用在</a:t>
                      </a:r>
                      <a:r>
                        <a:rPr lang="en-US" altLang="zh-CN" sz="1400" dirty="0" smtClean="0">
                          <a:latin typeface="楷体" pitchFamily="49" charset="-122"/>
                          <a:ea typeface="楷体" pitchFamily="49" charset="-122"/>
                        </a:rPr>
                        <a:t>form</a:t>
                      </a:r>
                      <a:r>
                        <a:rPr lang="zh-CN" altLang="en-US" sz="1400" dirty="0" smtClean="0">
                          <a:latin typeface="楷体" pitchFamily="49" charset="-122"/>
                          <a:ea typeface="楷体" pitchFamily="49" charset="-122"/>
                        </a:rPr>
                        <a:t>组件中</a:t>
                      </a:r>
                    </a:p>
                  </a:txBody>
                  <a:tcPr marT="34290" marB="34290"/>
                </a:tc>
              </a:tr>
              <a:tr h="278130">
                <a:tc>
                  <a:txBody>
                    <a:bodyPr/>
                    <a:lstStyle/>
                    <a:p>
                      <a:r>
                        <a:rPr lang="en-US" altLang="zh-CN" sz="1400" dirty="0" smtClean="0">
                          <a:latin typeface="微软雅黑" pitchFamily="34" charset="-122"/>
                          <a:ea typeface="微软雅黑" pitchFamily="34" charset="-122"/>
                        </a:rPr>
                        <a:t>disable</a:t>
                      </a:r>
                      <a:endParaRPr lang="zh-CN" altLang="en-US" sz="1400" dirty="0">
                        <a:latin typeface="微软雅黑" pitchFamily="34" charset="-122"/>
                        <a:ea typeface="微软雅黑" pitchFamily="34" charset="-122"/>
                      </a:endParaRPr>
                    </a:p>
                  </a:txBody>
                  <a:tcPr marT="34290" marB="34290"/>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禁用组件</a:t>
                      </a:r>
                    </a:p>
                  </a:txBody>
                  <a:tcPr marT="34290" marB="34290"/>
                </a:tc>
              </a:tr>
              <a:tr h="278130">
                <a:tc>
                  <a:txBody>
                    <a:bodyPr/>
                    <a:lstStyle/>
                    <a:p>
                      <a:r>
                        <a:rPr lang="en-US" altLang="zh-CN" sz="1400" dirty="0" smtClean="0">
                          <a:latin typeface="微软雅黑" pitchFamily="34" charset="-122"/>
                          <a:ea typeface="微软雅黑" pitchFamily="34" charset="-122"/>
                        </a:rPr>
                        <a:t>enable</a:t>
                      </a:r>
                      <a:endParaRPr lang="zh-CN" altLang="en-US" sz="1400" dirty="0">
                        <a:latin typeface="微软雅黑" pitchFamily="34" charset="-122"/>
                        <a:ea typeface="微软雅黑" pitchFamily="34" charset="-122"/>
                      </a:endParaRPr>
                    </a:p>
                  </a:txBody>
                  <a:tcPr marT="34290" marB="34290"/>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启动用组件</a:t>
                      </a:r>
                    </a:p>
                  </a:txBody>
                  <a:tcPr marT="34290" marB="34290"/>
                </a:tc>
              </a:tr>
            </a:tbl>
          </a:graphicData>
        </a:graphic>
      </p:graphicFrame>
      <p:sp>
        <p:nvSpPr>
          <p:cNvPr id="3" name="标题 2"/>
          <p:cNvSpPr>
            <a:spLocks noGrp="1"/>
          </p:cNvSpPr>
          <p:nvPr>
            <p:ph type="title"/>
          </p:nvPr>
        </p:nvSpPr>
        <p:spPr/>
        <p:txBody>
          <a:bodyPr/>
          <a:lstStyle/>
          <a:p>
            <a:r>
              <a:rPr lang="en-US" altLang="zh-CN" sz="2400" dirty="0"/>
              <a:t>WAFII</a:t>
            </a:r>
            <a:r>
              <a:rPr lang="zh-CN" altLang="en-US" sz="2400" dirty="0"/>
              <a:t>帮助系统</a:t>
            </a:r>
            <a:r>
              <a:rPr lang="en-US" altLang="zh-CN" sz="2400" dirty="0"/>
              <a:t>--</a:t>
            </a:r>
            <a:r>
              <a:rPr lang="zh-CN" altLang="en-US" sz="2400" dirty="0"/>
              <a:t>组件的使用方法</a:t>
            </a:r>
          </a:p>
        </p:txBody>
      </p:sp>
      <p:graphicFrame>
        <p:nvGraphicFramePr>
          <p:cNvPr id="5" name="表格 4"/>
          <p:cNvGraphicFramePr>
            <a:graphicFrameLocks noGrp="1"/>
          </p:cNvGraphicFramePr>
          <p:nvPr>
            <p:extLst>
              <p:ext uri="{D42A27DB-BD31-4B8C-83A1-F6EECF244321}">
                <p14:modId xmlns="" xmlns:p14="http://schemas.microsoft.com/office/powerpoint/2010/main" val="2234377890"/>
              </p:ext>
            </p:extLst>
          </p:nvPr>
        </p:nvGraphicFramePr>
        <p:xfrm>
          <a:off x="899592" y="3219822"/>
          <a:ext cx="7488832" cy="1127760"/>
        </p:xfrm>
        <a:graphic>
          <a:graphicData uri="http://schemas.openxmlformats.org/drawingml/2006/table">
            <a:tbl>
              <a:tblPr firstRow="1" bandRow="1">
                <a:tableStyleId>{5C22544A-7EE6-4342-B048-85BDC9FD1C3A}</a:tableStyleId>
              </a:tblPr>
              <a:tblGrid>
                <a:gridCol w="1728192"/>
                <a:gridCol w="5760640"/>
              </a:tblGrid>
              <a:tr h="278130">
                <a:tc>
                  <a:txBody>
                    <a:bodyPr/>
                    <a:lstStyle/>
                    <a:p>
                      <a:pPr algn="ctr"/>
                      <a:r>
                        <a:rPr lang="zh-CN" altLang="en-US" sz="1400" dirty="0" smtClean="0">
                          <a:latin typeface="微软雅黑" pitchFamily="34" charset="-122"/>
                          <a:ea typeface="微软雅黑" pitchFamily="34" charset="-122"/>
                        </a:rPr>
                        <a:t>常用事件</a:t>
                      </a:r>
                      <a:endParaRPr lang="zh-CN" altLang="en-US" sz="1400" dirty="0">
                        <a:latin typeface="微软雅黑" pitchFamily="34" charset="-122"/>
                        <a:ea typeface="微软雅黑" pitchFamily="34" charset="-122"/>
                      </a:endParaRPr>
                    </a:p>
                  </a:txBody>
                  <a:tcPr marT="34290" marB="34290"/>
                </a:tc>
                <a:tc>
                  <a:txBody>
                    <a:bodyPr/>
                    <a:lstStyle/>
                    <a:p>
                      <a:pPr algn="ctr"/>
                      <a:r>
                        <a:rPr lang="zh-CN" altLang="en-US" sz="1400" dirty="0" smtClean="0">
                          <a:latin typeface="微软雅黑" pitchFamily="34" charset="-122"/>
                          <a:ea typeface="微软雅黑" pitchFamily="34" charset="-122"/>
                        </a:rPr>
                        <a:t>说明</a:t>
                      </a:r>
                      <a:endParaRPr lang="zh-CN" altLang="en-US" sz="1400" dirty="0">
                        <a:latin typeface="微软雅黑" pitchFamily="34" charset="-122"/>
                        <a:ea typeface="微软雅黑" pitchFamily="34" charset="-122"/>
                      </a:endParaRPr>
                    </a:p>
                  </a:txBody>
                  <a:tcPr marT="34290" marB="34290"/>
                </a:tc>
              </a:tr>
              <a:tr h="278130">
                <a:tc>
                  <a:txBody>
                    <a:bodyPr/>
                    <a:lstStyle/>
                    <a:p>
                      <a:r>
                        <a:rPr lang="en-US" altLang="zh-CN" sz="1400" dirty="0" err="1" smtClean="0">
                          <a:latin typeface="微软雅黑" pitchFamily="34" charset="-122"/>
                          <a:ea typeface="微软雅黑" pitchFamily="34" charset="-122"/>
                        </a:rPr>
                        <a:t>onchange</a:t>
                      </a:r>
                      <a:endParaRPr lang="zh-CN" altLang="en-US" sz="1400" dirty="0">
                        <a:latin typeface="微软雅黑" pitchFamily="34" charset="-122"/>
                        <a:ea typeface="微软雅黑" pitchFamily="34" charset="-122"/>
                      </a:endParaRPr>
                    </a:p>
                  </a:txBody>
                  <a:tcPr marT="34290" marB="34290"/>
                </a:tc>
                <a:tc>
                  <a:txBody>
                    <a:bodyPr/>
                    <a:lstStyle/>
                    <a:p>
                      <a:r>
                        <a:rPr lang="zh-CN" altLang="en-US" sz="1400" dirty="0" smtClean="0">
                          <a:latin typeface="楷体" pitchFamily="49" charset="-122"/>
                          <a:ea typeface="楷体" pitchFamily="49" charset="-122"/>
                        </a:rPr>
                        <a:t>值改变事件，参数包括改变前和改变后值</a:t>
                      </a:r>
                      <a:endParaRPr lang="zh-CN" altLang="en-US" sz="1400" dirty="0">
                        <a:latin typeface="楷体" pitchFamily="49" charset="-122"/>
                        <a:ea typeface="楷体" pitchFamily="49" charset="-122"/>
                      </a:endParaRPr>
                    </a:p>
                  </a:txBody>
                  <a:tcPr marT="34290" marB="34290"/>
                </a:tc>
              </a:tr>
              <a:tr h="278130">
                <a:tc>
                  <a:txBody>
                    <a:bodyPr/>
                    <a:lstStyle/>
                    <a:p>
                      <a:r>
                        <a:rPr lang="en-US" altLang="zh-CN" sz="1400" dirty="0" err="1" smtClean="0">
                          <a:latin typeface="微软雅黑" pitchFamily="34" charset="-122"/>
                          <a:ea typeface="微软雅黑" pitchFamily="34" charset="-122"/>
                        </a:rPr>
                        <a:t>onkeydown</a:t>
                      </a:r>
                      <a:endParaRPr lang="zh-CN" altLang="en-US" sz="1400" dirty="0">
                        <a:latin typeface="微软雅黑" pitchFamily="34" charset="-122"/>
                        <a:ea typeface="微软雅黑" pitchFamily="34" charset="-122"/>
                      </a:endParaRPr>
                    </a:p>
                  </a:txBody>
                  <a:tcPr marT="34290" marB="34290"/>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在文本框上按下键盘上的键时触发</a:t>
                      </a:r>
                    </a:p>
                  </a:txBody>
                  <a:tcPr marT="34290" marB="34290"/>
                </a:tc>
              </a:tr>
              <a:tr h="278130">
                <a:tc>
                  <a:txBody>
                    <a:bodyPr/>
                    <a:lstStyle/>
                    <a:p>
                      <a:r>
                        <a:rPr lang="en-US" altLang="zh-CN" sz="1400" dirty="0" err="1" smtClean="0">
                          <a:latin typeface="微软雅黑" pitchFamily="34" charset="-122"/>
                          <a:ea typeface="微软雅黑" pitchFamily="34" charset="-122"/>
                        </a:rPr>
                        <a:t>onkeyup</a:t>
                      </a:r>
                      <a:endParaRPr lang="zh-CN" altLang="en-US" sz="1400" dirty="0">
                        <a:latin typeface="微软雅黑" pitchFamily="34" charset="-122"/>
                        <a:ea typeface="微软雅黑" pitchFamily="34" charset="-122"/>
                      </a:endParaRPr>
                    </a:p>
                  </a:txBody>
                  <a:tcPr marT="34290" marB="34290"/>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在文本框上按下键盘上的键时触发</a:t>
                      </a:r>
                    </a:p>
                  </a:txBody>
                  <a:tcPr marT="34290" marB="34290"/>
                </a:tc>
              </a:tr>
            </a:tbl>
          </a:graphicData>
        </a:graphic>
      </p:graphicFrame>
      <p:sp>
        <p:nvSpPr>
          <p:cNvPr id="6" name="矩形 5"/>
          <p:cNvSpPr/>
          <p:nvPr/>
        </p:nvSpPr>
        <p:spPr>
          <a:xfrm>
            <a:off x="617311" y="573528"/>
            <a:ext cx="1936749" cy="400110"/>
          </a:xfrm>
          <a:prstGeom prst="rect">
            <a:avLst/>
          </a:prstGeom>
        </p:spPr>
        <p:txBody>
          <a:bodyPr wrap="none">
            <a:spAutoFit/>
          </a:bodyPr>
          <a:lstStyle/>
          <a:p>
            <a:r>
              <a:rPr lang="en-US" altLang="zh-CN" dirty="0" smtClean="0">
                <a:latin typeface="微软雅黑" pitchFamily="34" charset="-122"/>
                <a:ea typeface="微软雅黑" pitchFamily="34" charset="-122"/>
              </a:rPr>
              <a:t>2.</a:t>
            </a:r>
            <a:r>
              <a:rPr lang="zh-CN" altLang="en-US" dirty="0" smtClean="0">
                <a:latin typeface="微软雅黑" pitchFamily="34" charset="-122"/>
                <a:ea typeface="微软雅黑" pitchFamily="34" charset="-122"/>
              </a:rPr>
              <a:t>常用方法说明</a:t>
            </a:r>
            <a:endParaRPr lang="zh-CN" altLang="en-US" dirty="0">
              <a:latin typeface="微软雅黑" pitchFamily="34" charset="-122"/>
              <a:ea typeface="微软雅黑" pitchFamily="34" charset="-122"/>
            </a:endParaRPr>
          </a:p>
        </p:txBody>
      </p:sp>
      <p:sp>
        <p:nvSpPr>
          <p:cNvPr id="7" name="矩形 6"/>
          <p:cNvSpPr/>
          <p:nvPr/>
        </p:nvSpPr>
        <p:spPr>
          <a:xfrm>
            <a:off x="617312" y="2841780"/>
            <a:ext cx="1936749" cy="400110"/>
          </a:xfrm>
          <a:prstGeom prst="rect">
            <a:avLst/>
          </a:prstGeom>
        </p:spPr>
        <p:txBody>
          <a:bodyPr wrap="none">
            <a:spAutoFit/>
          </a:bodyPr>
          <a:lstStyle/>
          <a:p>
            <a:r>
              <a:rPr lang="en-US" altLang="zh-CN" dirty="0" smtClean="0">
                <a:latin typeface="微软雅黑" pitchFamily="34" charset="-122"/>
                <a:ea typeface="微软雅黑" pitchFamily="34" charset="-122"/>
              </a:rPr>
              <a:t>3.</a:t>
            </a:r>
            <a:r>
              <a:rPr lang="zh-CN" altLang="en-US" dirty="0" smtClean="0">
                <a:latin typeface="微软雅黑" pitchFamily="34" charset="-122"/>
                <a:ea typeface="微软雅黑" pitchFamily="34" charset="-122"/>
              </a:rPr>
              <a:t>常用事件说明</a:t>
            </a:r>
            <a:endParaRPr lang="zh-CN" altLang="en-US" dirty="0">
              <a:latin typeface="微软雅黑" pitchFamily="34" charset="-122"/>
              <a:ea typeface="微软雅黑" pitchFamily="34" charset="-122"/>
            </a:endParaRPr>
          </a:p>
        </p:txBody>
      </p:sp>
    </p:spTree>
    <p:extLst>
      <p:ext uri="{BB962C8B-B14F-4D97-AF65-F5344CB8AC3E}">
        <p14:creationId xmlns="" xmlns:p14="http://schemas.microsoft.com/office/powerpoint/2010/main" val="4119821003"/>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sz="2400" dirty="0" smtClean="0"/>
              <a:t>与我们的沟通方式</a:t>
            </a:r>
            <a:r>
              <a:rPr lang="en-US" altLang="zh-CN" sz="2400" dirty="0" smtClean="0"/>
              <a:t>--RMP</a:t>
            </a:r>
            <a:r>
              <a:rPr lang="zh-CN" altLang="en-US" sz="2400" dirty="0"/>
              <a:t>提单</a:t>
            </a:r>
            <a:endParaRPr lang="zh-CN" altLang="en-US" b="1" dirty="0"/>
          </a:p>
        </p:txBody>
      </p:sp>
      <p:pic>
        <p:nvPicPr>
          <p:cNvPr id="2" name="图片 1"/>
          <p:cNvPicPr>
            <a:picLocks noChangeAspect="1"/>
          </p:cNvPicPr>
          <p:nvPr/>
        </p:nvPicPr>
        <p:blipFill>
          <a:blip r:embed="rId3"/>
          <a:stretch>
            <a:fillRect/>
          </a:stretch>
        </p:blipFill>
        <p:spPr>
          <a:xfrm>
            <a:off x="755576" y="843558"/>
            <a:ext cx="7292972" cy="2895851"/>
          </a:xfrm>
          <a:prstGeom prst="rect">
            <a:avLst/>
          </a:prstGeom>
        </p:spPr>
      </p:pic>
      <p:pic>
        <p:nvPicPr>
          <p:cNvPr id="4" name="图片 3"/>
          <p:cNvPicPr>
            <a:picLocks noChangeAspect="1"/>
          </p:cNvPicPr>
          <p:nvPr/>
        </p:nvPicPr>
        <p:blipFill>
          <a:blip r:embed="rId4"/>
          <a:stretch>
            <a:fillRect/>
          </a:stretch>
        </p:blipFill>
        <p:spPr>
          <a:xfrm>
            <a:off x="1835696" y="627534"/>
            <a:ext cx="4320478" cy="4367956"/>
          </a:xfrm>
          <a:prstGeom prst="rect">
            <a:avLst/>
          </a:prstGeom>
        </p:spPr>
      </p:pic>
    </p:spTree>
    <p:extLst>
      <p:ext uri="{BB962C8B-B14F-4D97-AF65-F5344CB8AC3E}">
        <p14:creationId xmlns="" xmlns:p14="http://schemas.microsoft.com/office/powerpoint/2010/main" val="1116805174"/>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4139952" y="719553"/>
            <a:ext cx="4737790" cy="1152128"/>
          </a:xfrm>
          <a:prstGeom prst="rect">
            <a:avLst/>
          </a:prstGeom>
          <a:solidFill>
            <a:srgbClr val="00B0F0"/>
          </a:solidFill>
        </p:spPr>
        <p:txBody>
          <a:bodyPr vert="horz" lIns="91440" tIns="45720" rIns="91440" bIns="45720" rtlCol="0" anchor="ctr">
            <a:noAutofit/>
          </a:bodyPr>
          <a:lstStyle/>
          <a:p>
            <a:pPr marL="342900" lvl="0" indent="-342900" defTabSz="457200">
              <a:lnSpc>
                <a:spcPct val="120000"/>
              </a:lnSpc>
              <a:spcBef>
                <a:spcPct val="20000"/>
              </a:spcBef>
              <a:buSzPct val="100000"/>
              <a:buFont typeface="Arial"/>
              <a:buChar char="•"/>
            </a:pPr>
            <a:endParaRPr lang="en-US" altLang="zh-CN" sz="1400" dirty="0" smtClean="0">
              <a:latin typeface="微软雅黑"/>
              <a:ea typeface="微软雅黑"/>
              <a:cs typeface="微软雅黑"/>
            </a:endParaRPr>
          </a:p>
        </p:txBody>
      </p:sp>
      <p:sp>
        <p:nvSpPr>
          <p:cNvPr id="6" name="标题 2"/>
          <p:cNvSpPr>
            <a:spLocks noGrp="1"/>
          </p:cNvSpPr>
          <p:nvPr>
            <p:ph type="title"/>
          </p:nvPr>
        </p:nvSpPr>
        <p:spPr/>
        <p:txBody>
          <a:bodyPr>
            <a:normAutofit/>
          </a:bodyPr>
          <a:lstStyle/>
          <a:p>
            <a:r>
              <a:rPr lang="zh-CN" altLang="en-US" sz="2400" dirty="0" smtClean="0"/>
              <a:t>开发</a:t>
            </a:r>
            <a:r>
              <a:rPr lang="zh-CN" altLang="en-US" sz="2400" dirty="0"/>
              <a:t>环境准备及</a:t>
            </a:r>
            <a:r>
              <a:rPr lang="zh-CN" altLang="en-US" sz="2400" dirty="0" smtClean="0"/>
              <a:t>配置</a:t>
            </a:r>
            <a:r>
              <a:rPr lang="en-US" altLang="zh-CN" sz="2400" dirty="0" smtClean="0"/>
              <a:t>--</a:t>
            </a:r>
            <a:r>
              <a:rPr lang="zh-CN" altLang="en-US" sz="2400" dirty="0" smtClean="0"/>
              <a:t>常用开发模式</a:t>
            </a:r>
            <a:endParaRPr lang="zh-CN" altLang="en-US" sz="2400" dirty="0"/>
          </a:p>
        </p:txBody>
      </p:sp>
      <p:sp>
        <p:nvSpPr>
          <p:cNvPr id="13" name="矩形 12"/>
          <p:cNvSpPr/>
          <p:nvPr/>
        </p:nvSpPr>
        <p:spPr>
          <a:xfrm>
            <a:off x="107504" y="627534"/>
            <a:ext cx="8856984" cy="3908443"/>
          </a:xfrm>
          <a:prstGeom prst="rect">
            <a:avLst/>
          </a:prstGeom>
          <a:noFill/>
          <a:ln w="12700">
            <a:solidFill>
              <a:srgbClr val="00B9E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lvl="1" defTabSz="457200">
              <a:lnSpc>
                <a:spcPct val="150000"/>
              </a:lnSpc>
              <a:spcBef>
                <a:spcPts val="0"/>
              </a:spcBef>
              <a:buClr>
                <a:srgbClr val="28B0EE"/>
              </a:buClr>
              <a:buSzPct val="100000"/>
            </a:pPr>
            <a:endParaRPr kumimoji="1" lang="en-US" altLang="zh-CN" sz="800" dirty="0">
              <a:solidFill>
                <a:schemeClr val="tx1"/>
              </a:solidFill>
              <a:latin typeface="微软雅黑" pitchFamily="34" charset="-122"/>
              <a:ea typeface="微软雅黑" pitchFamily="34" charset="-122"/>
              <a:cs typeface="微软雅黑"/>
            </a:endParaRPr>
          </a:p>
        </p:txBody>
      </p:sp>
      <p:sp>
        <p:nvSpPr>
          <p:cNvPr id="18" name="矩形 17"/>
          <p:cNvSpPr/>
          <p:nvPr/>
        </p:nvSpPr>
        <p:spPr>
          <a:xfrm>
            <a:off x="251520" y="2013670"/>
            <a:ext cx="3725005" cy="1154155"/>
          </a:xfrm>
          <a:prstGeom prst="rect">
            <a:avLst/>
          </a:prstGeom>
          <a:solidFill>
            <a:srgbClr val="00B0F0"/>
          </a:solidFill>
        </p:spPr>
        <p:txBody>
          <a:bodyPr vert="horz" lIns="91440" tIns="45720" rIns="91440" bIns="45720" rtlCol="0" anchor="ctr">
            <a:normAutofit/>
          </a:bodyPr>
          <a:lstStyle/>
          <a:p>
            <a:pPr defTabSz="457200">
              <a:spcBef>
                <a:spcPct val="20000"/>
              </a:spcBef>
              <a:buSzPct val="100000"/>
            </a:pPr>
            <a:r>
              <a:rPr kumimoji="1" lang="zh-CN" altLang="en-US" sz="1200" b="1" dirty="0">
                <a:latin typeface="微软雅黑"/>
                <a:ea typeface="微软雅黑"/>
                <a:cs typeface="微软雅黑"/>
              </a:rPr>
              <a:t>模式</a:t>
            </a:r>
            <a:r>
              <a:rPr kumimoji="1" lang="zh-CN" altLang="en-US" sz="1200" b="1" dirty="0" smtClean="0">
                <a:latin typeface="微软雅黑"/>
                <a:ea typeface="微软雅黑"/>
                <a:cs typeface="微软雅黑"/>
              </a:rPr>
              <a:t>二：</a:t>
            </a:r>
            <a:endParaRPr kumimoji="1" lang="en-US" altLang="zh-CN" sz="1200" b="1" dirty="0" smtClean="0">
              <a:latin typeface="微软雅黑"/>
              <a:ea typeface="微软雅黑"/>
              <a:cs typeface="微软雅黑"/>
            </a:endParaRPr>
          </a:p>
          <a:p>
            <a:pPr marL="228600" indent="-228600" defTabSz="457200">
              <a:spcBef>
                <a:spcPct val="20000"/>
              </a:spcBef>
              <a:buSzPct val="100000"/>
              <a:buAutoNum type="arabicPeriod"/>
            </a:pPr>
            <a:r>
              <a:rPr kumimoji="1" lang="zh-CN" altLang="en-US" sz="1000" dirty="0" smtClean="0">
                <a:latin typeface="微软雅黑"/>
                <a:ea typeface="微软雅黑"/>
                <a:cs typeface="微软雅黑"/>
              </a:rPr>
              <a:t>测试环境</a:t>
            </a:r>
            <a:r>
              <a:rPr kumimoji="1" lang="en-US" altLang="zh-CN" sz="1000" dirty="0" err="1" smtClean="0">
                <a:latin typeface="微软雅黑"/>
                <a:ea typeface="微软雅黑"/>
                <a:cs typeface="微软雅黑"/>
              </a:rPr>
              <a:t>debugServer</a:t>
            </a:r>
            <a:r>
              <a:rPr kumimoji="1" lang="zh-CN" altLang="en-US" sz="1000" dirty="0" smtClean="0">
                <a:latin typeface="微软雅黑"/>
                <a:ea typeface="微软雅黑"/>
                <a:cs typeface="微软雅黑"/>
              </a:rPr>
              <a:t>，</a:t>
            </a:r>
            <a:r>
              <a:rPr kumimoji="1" lang="en-US" altLang="zh-CN" sz="1000" dirty="0" smtClean="0">
                <a:latin typeface="微软雅黑"/>
                <a:ea typeface="微软雅黑"/>
                <a:cs typeface="微软雅黑"/>
              </a:rPr>
              <a:t>BIM</a:t>
            </a:r>
            <a:r>
              <a:rPr kumimoji="1" lang="zh-CN" altLang="en-US" sz="1000" dirty="0" smtClean="0">
                <a:latin typeface="微软雅黑"/>
                <a:ea typeface="微软雅黑"/>
                <a:cs typeface="微软雅黑"/>
              </a:rPr>
              <a:t>远程调试连接到测试环境；</a:t>
            </a:r>
            <a:endParaRPr kumimoji="1" lang="en-US" altLang="zh-CN" sz="1000" dirty="0" smtClean="0">
              <a:latin typeface="微软雅黑"/>
              <a:ea typeface="微软雅黑"/>
              <a:cs typeface="微软雅黑"/>
            </a:endParaRPr>
          </a:p>
          <a:p>
            <a:pPr marL="228600" indent="-228600" defTabSz="457200">
              <a:spcBef>
                <a:spcPct val="20000"/>
              </a:spcBef>
              <a:buSzPct val="100000"/>
              <a:buAutoNum type="arabicPeriod"/>
            </a:pPr>
            <a:r>
              <a:rPr kumimoji="1" lang="zh-CN" altLang="en-US" sz="1000" dirty="0" smtClean="0">
                <a:latin typeface="微软雅黑"/>
                <a:ea typeface="微软雅黑"/>
                <a:cs typeface="微软雅黑"/>
              </a:rPr>
              <a:t>测试环境没有问题，从测试环境制作补丁安装到正式环境；</a:t>
            </a:r>
            <a:endParaRPr kumimoji="1" lang="en-US" altLang="zh-CN" sz="1000" dirty="0" smtClean="0">
              <a:latin typeface="微软雅黑"/>
              <a:ea typeface="微软雅黑"/>
              <a:cs typeface="微软雅黑"/>
            </a:endParaRPr>
          </a:p>
          <a:p>
            <a:pPr defTabSz="457200">
              <a:spcBef>
                <a:spcPct val="20000"/>
              </a:spcBef>
              <a:buSzPct val="100000"/>
            </a:pPr>
            <a:r>
              <a:rPr kumimoji="1" lang="zh-CN" altLang="en-US" sz="1000" dirty="0">
                <a:latin typeface="微软雅黑"/>
                <a:ea typeface="微软雅黑"/>
                <a:cs typeface="微软雅黑"/>
              </a:rPr>
              <a:t>优点</a:t>
            </a:r>
            <a:r>
              <a:rPr kumimoji="1" lang="zh-CN" altLang="en-US" sz="1000" dirty="0" smtClean="0">
                <a:latin typeface="微软雅黑"/>
                <a:ea typeface="微软雅黑"/>
                <a:cs typeface="微软雅黑"/>
              </a:rPr>
              <a:t>：有门户，可切换组织</a:t>
            </a:r>
            <a:endParaRPr kumimoji="1" lang="en-US" altLang="zh-CN" sz="1000" dirty="0" smtClean="0">
              <a:latin typeface="微软雅黑"/>
              <a:ea typeface="微软雅黑"/>
              <a:cs typeface="微软雅黑"/>
            </a:endParaRPr>
          </a:p>
          <a:p>
            <a:pPr defTabSz="457200">
              <a:spcBef>
                <a:spcPct val="20000"/>
              </a:spcBef>
              <a:buSzPct val="100000"/>
            </a:pPr>
            <a:r>
              <a:rPr kumimoji="1" lang="zh-CN" altLang="en-US" sz="1000" dirty="0" smtClean="0">
                <a:latin typeface="微软雅黑"/>
                <a:ea typeface="微软雅黑"/>
                <a:cs typeface="微软雅黑"/>
              </a:rPr>
              <a:t>缺点：一个开发调试期间，其它开发无法使用</a:t>
            </a:r>
            <a:endParaRPr kumimoji="1" lang="en-US" altLang="zh-CN" sz="1000" dirty="0">
              <a:latin typeface="微软雅黑"/>
              <a:ea typeface="微软雅黑"/>
              <a:cs typeface="微软雅黑"/>
            </a:endParaRPr>
          </a:p>
        </p:txBody>
      </p:sp>
      <p:sp>
        <p:nvSpPr>
          <p:cNvPr id="19" name="矩形 18"/>
          <p:cNvSpPr/>
          <p:nvPr/>
        </p:nvSpPr>
        <p:spPr>
          <a:xfrm>
            <a:off x="4154690" y="2013670"/>
            <a:ext cx="4737790" cy="1154155"/>
          </a:xfrm>
          <a:prstGeom prst="rect">
            <a:avLst/>
          </a:prstGeom>
          <a:solidFill>
            <a:srgbClr val="00B0F0"/>
          </a:solidFill>
        </p:spPr>
        <p:txBody>
          <a:bodyPr vert="horz" lIns="91440" tIns="45720" rIns="91440" bIns="45720" rtlCol="0" anchor="ctr">
            <a:noAutofit/>
          </a:bodyPr>
          <a:lstStyle/>
          <a:p>
            <a:pPr marL="342900" lvl="0" indent="-342900" defTabSz="457200">
              <a:lnSpc>
                <a:spcPct val="120000"/>
              </a:lnSpc>
              <a:spcBef>
                <a:spcPct val="20000"/>
              </a:spcBef>
              <a:buSzPct val="100000"/>
              <a:buFont typeface="Arial"/>
              <a:buChar char="•"/>
            </a:pPr>
            <a:endParaRPr lang="en-US" altLang="zh-CN" sz="1400" dirty="0" smtClean="0">
              <a:latin typeface="微软雅黑"/>
              <a:ea typeface="微软雅黑"/>
              <a:cs typeface="微软雅黑"/>
            </a:endParaRPr>
          </a:p>
        </p:txBody>
      </p:sp>
      <p:graphicFrame>
        <p:nvGraphicFramePr>
          <p:cNvPr id="20" name="图示 19"/>
          <p:cNvGraphicFramePr/>
          <p:nvPr>
            <p:extLst>
              <p:ext uri="{D42A27DB-BD31-4B8C-83A1-F6EECF244321}">
                <p14:modId xmlns="" xmlns:p14="http://schemas.microsoft.com/office/powerpoint/2010/main" val="3403962366"/>
              </p:ext>
            </p:extLst>
          </p:nvPr>
        </p:nvGraphicFramePr>
        <p:xfrm>
          <a:off x="4398625" y="2265698"/>
          <a:ext cx="3600400" cy="5760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矩形 21"/>
          <p:cNvSpPr/>
          <p:nvPr/>
        </p:nvSpPr>
        <p:spPr>
          <a:xfrm>
            <a:off x="4154691" y="3311841"/>
            <a:ext cx="4737790" cy="1152128"/>
          </a:xfrm>
          <a:prstGeom prst="rect">
            <a:avLst/>
          </a:prstGeom>
          <a:solidFill>
            <a:srgbClr val="00B0F0"/>
          </a:solidFill>
        </p:spPr>
        <p:txBody>
          <a:bodyPr vert="horz" lIns="91440" tIns="45720" rIns="91440" bIns="45720" rtlCol="0" anchor="ctr">
            <a:noAutofit/>
          </a:bodyPr>
          <a:lstStyle/>
          <a:p>
            <a:pPr marL="342900" lvl="0" indent="-342900" defTabSz="457200">
              <a:lnSpc>
                <a:spcPct val="120000"/>
              </a:lnSpc>
              <a:spcBef>
                <a:spcPct val="20000"/>
              </a:spcBef>
              <a:buSzPct val="100000"/>
              <a:buFont typeface="Arial"/>
              <a:buChar char="•"/>
            </a:pPr>
            <a:endParaRPr lang="en-US" altLang="zh-CN" sz="1400" dirty="0" smtClean="0">
              <a:latin typeface="微软雅黑"/>
              <a:ea typeface="微软雅黑"/>
              <a:cs typeface="微软雅黑"/>
            </a:endParaRPr>
          </a:p>
        </p:txBody>
      </p:sp>
      <p:graphicFrame>
        <p:nvGraphicFramePr>
          <p:cNvPr id="23" name="图示 22"/>
          <p:cNvGraphicFramePr/>
          <p:nvPr>
            <p:extLst>
              <p:ext uri="{D42A27DB-BD31-4B8C-83A1-F6EECF244321}">
                <p14:modId xmlns="" xmlns:p14="http://schemas.microsoft.com/office/powerpoint/2010/main" val="1648742914"/>
              </p:ext>
            </p:extLst>
          </p:nvPr>
        </p:nvGraphicFramePr>
        <p:xfrm>
          <a:off x="4932040" y="3599873"/>
          <a:ext cx="3600400" cy="57606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4" name="矩形 23"/>
          <p:cNvSpPr/>
          <p:nvPr/>
        </p:nvSpPr>
        <p:spPr>
          <a:xfrm>
            <a:off x="251520" y="719553"/>
            <a:ext cx="3725005" cy="1152128"/>
          </a:xfrm>
          <a:prstGeom prst="rect">
            <a:avLst/>
          </a:prstGeom>
          <a:solidFill>
            <a:srgbClr val="00B0F0"/>
          </a:solidFill>
        </p:spPr>
        <p:txBody>
          <a:bodyPr vert="horz" lIns="91440" tIns="45720" rIns="91440" bIns="45720" rtlCol="0" anchor="ctr">
            <a:normAutofit lnSpcReduction="10000"/>
          </a:bodyPr>
          <a:lstStyle/>
          <a:p>
            <a:pPr defTabSz="457200">
              <a:spcBef>
                <a:spcPct val="20000"/>
              </a:spcBef>
              <a:buSzPct val="100000"/>
            </a:pPr>
            <a:r>
              <a:rPr kumimoji="1" lang="zh-CN" altLang="en-US" sz="1200" b="1" dirty="0" smtClean="0">
                <a:latin typeface="微软雅黑"/>
                <a:ea typeface="微软雅黑"/>
                <a:cs typeface="微软雅黑"/>
              </a:rPr>
              <a:t>模式</a:t>
            </a:r>
            <a:r>
              <a:rPr kumimoji="1" lang="zh-CN" altLang="en-US" sz="1200" b="1" dirty="0">
                <a:latin typeface="微软雅黑"/>
                <a:ea typeface="微软雅黑"/>
                <a:cs typeface="微软雅黑"/>
              </a:rPr>
              <a:t>一</a:t>
            </a:r>
            <a:r>
              <a:rPr kumimoji="1" lang="zh-CN" altLang="en-US" sz="1200" b="1" dirty="0" smtClean="0">
                <a:latin typeface="微软雅黑"/>
                <a:ea typeface="微软雅黑"/>
                <a:cs typeface="微软雅黑"/>
              </a:rPr>
              <a:t>：</a:t>
            </a:r>
            <a:endParaRPr kumimoji="1" lang="en-US" altLang="zh-CN" sz="1200" b="1" dirty="0" smtClean="0">
              <a:latin typeface="微软雅黑"/>
              <a:ea typeface="微软雅黑"/>
              <a:cs typeface="微软雅黑"/>
            </a:endParaRPr>
          </a:p>
          <a:p>
            <a:pPr marL="228600" indent="-228600" defTabSz="457200">
              <a:spcBef>
                <a:spcPct val="20000"/>
              </a:spcBef>
              <a:buSzPct val="100000"/>
              <a:buAutoNum type="arabicPeriod"/>
            </a:pPr>
            <a:r>
              <a:rPr kumimoji="1" lang="en-US" altLang="zh-CN" sz="1000" dirty="0" smtClean="0">
                <a:latin typeface="微软雅黑"/>
                <a:ea typeface="微软雅黑"/>
                <a:cs typeface="微软雅黑"/>
              </a:rPr>
              <a:t>BIM</a:t>
            </a:r>
            <a:r>
              <a:rPr kumimoji="1" lang="zh-CN" altLang="en-US" sz="1000" dirty="0" smtClean="0">
                <a:latin typeface="微软雅黑"/>
                <a:ea typeface="微软雅黑"/>
                <a:cs typeface="微软雅黑"/>
              </a:rPr>
              <a:t>中启动服务，可直接调试；</a:t>
            </a:r>
            <a:endParaRPr kumimoji="1" lang="en-US" altLang="zh-CN" sz="1000" dirty="0" smtClean="0">
              <a:latin typeface="微软雅黑"/>
              <a:ea typeface="微软雅黑"/>
              <a:cs typeface="微软雅黑"/>
            </a:endParaRPr>
          </a:p>
          <a:p>
            <a:pPr marL="228600" indent="-228600" defTabSz="457200">
              <a:spcBef>
                <a:spcPct val="20000"/>
              </a:spcBef>
              <a:buSzPct val="100000"/>
              <a:buAutoNum type="arabicPeriod"/>
            </a:pPr>
            <a:r>
              <a:rPr kumimoji="1" lang="en-US" altLang="zh-CN" sz="1000" dirty="0" smtClean="0">
                <a:latin typeface="微软雅黑"/>
                <a:ea typeface="微软雅黑"/>
                <a:cs typeface="微软雅黑"/>
              </a:rPr>
              <a:t>BIM</a:t>
            </a:r>
            <a:r>
              <a:rPr kumimoji="1" lang="zh-CN" altLang="en-US" sz="1000" dirty="0" smtClean="0">
                <a:latin typeface="微软雅黑"/>
                <a:ea typeface="微软雅黑"/>
                <a:cs typeface="微软雅黑"/>
              </a:rPr>
              <a:t>中制作补丁，在测试环境安装；</a:t>
            </a:r>
            <a:endParaRPr kumimoji="1" lang="en-US" altLang="zh-CN" sz="1000" dirty="0" smtClean="0">
              <a:latin typeface="微软雅黑"/>
              <a:ea typeface="微软雅黑"/>
              <a:cs typeface="微软雅黑"/>
            </a:endParaRPr>
          </a:p>
          <a:p>
            <a:pPr marL="228600" indent="-228600" defTabSz="457200">
              <a:spcBef>
                <a:spcPct val="20000"/>
              </a:spcBef>
              <a:buSzPct val="100000"/>
              <a:buAutoNum type="arabicPeriod"/>
            </a:pPr>
            <a:r>
              <a:rPr kumimoji="1" lang="zh-CN" altLang="en-US" sz="1000" dirty="0" smtClean="0">
                <a:latin typeface="微软雅黑"/>
                <a:ea typeface="微软雅黑"/>
                <a:cs typeface="微软雅黑"/>
              </a:rPr>
              <a:t>测试环境没有问题，从测试环境制作补丁安装到正式环境；</a:t>
            </a:r>
          </a:p>
          <a:p>
            <a:pPr defTabSz="457200">
              <a:spcBef>
                <a:spcPct val="20000"/>
              </a:spcBef>
              <a:buSzPct val="100000"/>
            </a:pPr>
            <a:r>
              <a:rPr kumimoji="1" lang="zh-CN" altLang="en-US" sz="1000" dirty="0" smtClean="0">
                <a:latin typeface="微软雅黑"/>
                <a:ea typeface="微软雅黑"/>
                <a:cs typeface="微软雅黑"/>
              </a:rPr>
              <a:t>优点：方便，互不影响</a:t>
            </a:r>
            <a:endParaRPr kumimoji="1" lang="en-US" altLang="zh-CN" sz="1000" dirty="0" smtClean="0">
              <a:latin typeface="微软雅黑"/>
              <a:ea typeface="微软雅黑"/>
              <a:cs typeface="微软雅黑"/>
            </a:endParaRPr>
          </a:p>
          <a:p>
            <a:pPr defTabSz="457200">
              <a:spcBef>
                <a:spcPct val="20000"/>
              </a:spcBef>
              <a:buSzPct val="100000"/>
            </a:pPr>
            <a:r>
              <a:rPr kumimoji="1" lang="zh-CN" altLang="en-US" sz="1000" dirty="0" smtClean="0">
                <a:latin typeface="微软雅黑"/>
                <a:ea typeface="微软雅黑"/>
                <a:cs typeface="微软雅黑"/>
              </a:rPr>
              <a:t>缺点：没有门户，无法切换用户及组织</a:t>
            </a:r>
            <a:endParaRPr kumimoji="1" lang="en-US" altLang="zh-CN" sz="1000" dirty="0">
              <a:latin typeface="微软雅黑"/>
              <a:ea typeface="微软雅黑"/>
              <a:cs typeface="微软雅黑"/>
            </a:endParaRPr>
          </a:p>
        </p:txBody>
      </p:sp>
      <p:graphicFrame>
        <p:nvGraphicFramePr>
          <p:cNvPr id="27" name="图示 26"/>
          <p:cNvGraphicFramePr/>
          <p:nvPr>
            <p:extLst>
              <p:ext uri="{D42A27DB-BD31-4B8C-83A1-F6EECF244321}">
                <p14:modId xmlns="" xmlns:p14="http://schemas.microsoft.com/office/powerpoint/2010/main" val="2931368520"/>
              </p:ext>
            </p:extLst>
          </p:nvPr>
        </p:nvGraphicFramePr>
        <p:xfrm>
          <a:off x="4427984" y="1007585"/>
          <a:ext cx="3600400" cy="576064"/>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28" name="矩形 27"/>
          <p:cNvSpPr/>
          <p:nvPr/>
        </p:nvSpPr>
        <p:spPr>
          <a:xfrm>
            <a:off x="251520" y="3309814"/>
            <a:ext cx="3725005" cy="1154155"/>
          </a:xfrm>
          <a:prstGeom prst="rect">
            <a:avLst/>
          </a:prstGeom>
          <a:solidFill>
            <a:srgbClr val="00B0F0"/>
          </a:solidFill>
        </p:spPr>
        <p:txBody>
          <a:bodyPr vert="horz" lIns="91440" tIns="45720" rIns="91440" bIns="45720" rtlCol="0" anchor="ctr">
            <a:normAutofit lnSpcReduction="10000"/>
          </a:bodyPr>
          <a:lstStyle/>
          <a:p>
            <a:pPr defTabSz="457200">
              <a:spcBef>
                <a:spcPct val="20000"/>
              </a:spcBef>
              <a:buSzPct val="100000"/>
            </a:pPr>
            <a:r>
              <a:rPr kumimoji="1" lang="zh-CN" altLang="en-US" sz="1200" b="1" dirty="0" smtClean="0">
                <a:latin typeface="微软雅黑"/>
                <a:ea typeface="微软雅黑"/>
                <a:cs typeface="微软雅黑"/>
              </a:rPr>
              <a:t>模式</a:t>
            </a:r>
            <a:r>
              <a:rPr kumimoji="1" lang="zh-CN" altLang="en-US" sz="1200" b="1" dirty="0">
                <a:latin typeface="微软雅黑"/>
                <a:ea typeface="微软雅黑"/>
                <a:cs typeface="微软雅黑"/>
              </a:rPr>
              <a:t>三</a:t>
            </a:r>
            <a:r>
              <a:rPr kumimoji="1" lang="zh-CN" altLang="en-US" sz="1200" b="1" dirty="0" smtClean="0">
                <a:latin typeface="微软雅黑"/>
                <a:ea typeface="微软雅黑"/>
                <a:cs typeface="微软雅黑"/>
              </a:rPr>
              <a:t>：</a:t>
            </a:r>
            <a:endParaRPr kumimoji="1" lang="en-US" altLang="zh-CN" sz="1200" b="1" dirty="0" smtClean="0">
              <a:latin typeface="微软雅黑"/>
              <a:ea typeface="微软雅黑"/>
              <a:cs typeface="微软雅黑"/>
            </a:endParaRPr>
          </a:p>
          <a:p>
            <a:pPr marL="228600" indent="-228600" defTabSz="457200">
              <a:spcBef>
                <a:spcPct val="20000"/>
              </a:spcBef>
              <a:buSzPct val="100000"/>
              <a:buAutoNum type="arabicPeriod"/>
            </a:pPr>
            <a:r>
              <a:rPr kumimoji="1" lang="zh-CN" altLang="en-US" sz="1000" dirty="0" smtClean="0">
                <a:latin typeface="微软雅黑"/>
                <a:ea typeface="微软雅黑"/>
                <a:cs typeface="微软雅黑"/>
              </a:rPr>
              <a:t>本地</a:t>
            </a:r>
            <a:r>
              <a:rPr kumimoji="1" lang="en-US" altLang="zh-CN" sz="1000" dirty="0" smtClean="0">
                <a:latin typeface="微软雅黑"/>
                <a:ea typeface="微软雅黑"/>
                <a:cs typeface="微软雅黑"/>
              </a:rPr>
              <a:t>EAS</a:t>
            </a:r>
            <a:r>
              <a:rPr kumimoji="1" lang="zh-CN" altLang="en-US" sz="1000" dirty="0" smtClean="0">
                <a:latin typeface="微软雅黑"/>
                <a:ea typeface="微软雅黑"/>
                <a:cs typeface="微软雅黑"/>
              </a:rPr>
              <a:t>服务器</a:t>
            </a:r>
            <a:r>
              <a:rPr kumimoji="1" lang="en-US" altLang="zh-CN" sz="1000" dirty="0" err="1" smtClean="0">
                <a:latin typeface="微软雅黑"/>
                <a:ea typeface="微软雅黑"/>
                <a:cs typeface="微软雅黑"/>
              </a:rPr>
              <a:t>debugServer</a:t>
            </a:r>
            <a:r>
              <a:rPr kumimoji="1" lang="zh-CN" altLang="en-US" sz="1000" dirty="0" smtClean="0">
                <a:latin typeface="微软雅黑"/>
                <a:ea typeface="微软雅黑"/>
                <a:cs typeface="微软雅黑"/>
              </a:rPr>
              <a:t>，</a:t>
            </a:r>
            <a:r>
              <a:rPr kumimoji="1" lang="en-US" altLang="zh-CN" sz="1000" dirty="0" smtClean="0">
                <a:latin typeface="微软雅黑"/>
                <a:ea typeface="微软雅黑"/>
                <a:cs typeface="微软雅黑"/>
              </a:rPr>
              <a:t>BIM</a:t>
            </a:r>
            <a:r>
              <a:rPr kumimoji="1" lang="zh-CN" altLang="en-US" sz="1000" dirty="0" smtClean="0">
                <a:latin typeface="微软雅黑"/>
                <a:ea typeface="微软雅黑"/>
                <a:cs typeface="微软雅黑"/>
              </a:rPr>
              <a:t>远程调试连接；</a:t>
            </a:r>
            <a:endParaRPr kumimoji="1" lang="en-US" altLang="zh-CN" sz="1000" dirty="0" smtClean="0">
              <a:latin typeface="微软雅黑"/>
              <a:ea typeface="微软雅黑"/>
              <a:cs typeface="微软雅黑"/>
            </a:endParaRPr>
          </a:p>
          <a:p>
            <a:pPr marL="228600" indent="-228600" defTabSz="457200">
              <a:spcBef>
                <a:spcPct val="20000"/>
              </a:spcBef>
              <a:buSzPct val="100000"/>
              <a:buAutoNum type="arabicPeriod"/>
            </a:pPr>
            <a:r>
              <a:rPr kumimoji="1" lang="zh-CN" altLang="en-US" sz="1000" dirty="0" smtClean="0">
                <a:latin typeface="微软雅黑"/>
                <a:ea typeface="微软雅黑"/>
                <a:cs typeface="微软雅黑"/>
              </a:rPr>
              <a:t>本地服务器制作补丁安装到测试环境；</a:t>
            </a:r>
            <a:endParaRPr kumimoji="1" lang="en-US" altLang="zh-CN" sz="1000" dirty="0" smtClean="0">
              <a:latin typeface="微软雅黑"/>
              <a:ea typeface="微软雅黑"/>
              <a:cs typeface="微软雅黑"/>
            </a:endParaRPr>
          </a:p>
          <a:p>
            <a:pPr marL="228600" indent="-228600" defTabSz="457200">
              <a:spcBef>
                <a:spcPct val="20000"/>
              </a:spcBef>
              <a:buSzPct val="100000"/>
              <a:buAutoNum type="arabicPeriod"/>
            </a:pPr>
            <a:r>
              <a:rPr kumimoji="1" lang="zh-CN" altLang="en-US" sz="1000" dirty="0" smtClean="0">
                <a:latin typeface="微软雅黑"/>
                <a:ea typeface="微软雅黑"/>
                <a:cs typeface="微软雅黑"/>
              </a:rPr>
              <a:t>测试环境统一测试没有问题，部署安装到正式环境；</a:t>
            </a:r>
            <a:endParaRPr kumimoji="1" lang="en-US" altLang="zh-CN" sz="1000" dirty="0" smtClean="0">
              <a:latin typeface="微软雅黑"/>
              <a:ea typeface="微软雅黑"/>
              <a:cs typeface="微软雅黑"/>
            </a:endParaRPr>
          </a:p>
          <a:p>
            <a:pPr defTabSz="457200">
              <a:spcBef>
                <a:spcPct val="20000"/>
              </a:spcBef>
              <a:buSzPct val="100000"/>
            </a:pPr>
            <a:r>
              <a:rPr kumimoji="1" lang="zh-CN" altLang="en-US" sz="1000" dirty="0">
                <a:latin typeface="微软雅黑"/>
                <a:ea typeface="微软雅黑"/>
                <a:cs typeface="微软雅黑"/>
              </a:rPr>
              <a:t>优点</a:t>
            </a:r>
            <a:r>
              <a:rPr kumimoji="1" lang="zh-CN" altLang="en-US" sz="1000" dirty="0" smtClean="0">
                <a:latin typeface="微软雅黑"/>
                <a:ea typeface="微软雅黑"/>
                <a:cs typeface="微软雅黑"/>
              </a:rPr>
              <a:t>：有门户，可切换组织，互不影响</a:t>
            </a:r>
            <a:endParaRPr kumimoji="1" lang="en-US" altLang="zh-CN" sz="1000" dirty="0" smtClean="0">
              <a:latin typeface="微软雅黑"/>
              <a:ea typeface="微软雅黑"/>
              <a:cs typeface="微软雅黑"/>
            </a:endParaRPr>
          </a:p>
          <a:p>
            <a:pPr defTabSz="457200">
              <a:spcBef>
                <a:spcPct val="20000"/>
              </a:spcBef>
              <a:buSzPct val="100000"/>
            </a:pPr>
            <a:r>
              <a:rPr kumimoji="1" lang="zh-CN" altLang="en-US" sz="1000" dirty="0" smtClean="0">
                <a:latin typeface="微软雅黑"/>
                <a:ea typeface="微软雅黑"/>
                <a:cs typeface="微软雅黑"/>
              </a:rPr>
              <a:t>缺点：对本地计算器要求稍高，本地需申请临时</a:t>
            </a:r>
            <a:r>
              <a:rPr kumimoji="1" lang="en-US" altLang="zh-CN" sz="1000" dirty="0" smtClean="0">
                <a:latin typeface="微软雅黑"/>
                <a:ea typeface="微软雅黑"/>
                <a:cs typeface="微软雅黑"/>
              </a:rPr>
              <a:t>license</a:t>
            </a:r>
            <a:endParaRPr kumimoji="1" lang="en-US" altLang="zh-CN" sz="1000" dirty="0">
              <a:latin typeface="微软雅黑"/>
              <a:ea typeface="微软雅黑"/>
              <a:cs typeface="微软雅黑"/>
            </a:endParaRPr>
          </a:p>
        </p:txBody>
      </p:sp>
    </p:spTree>
    <p:extLst>
      <p:ext uri="{BB962C8B-B14F-4D97-AF65-F5344CB8AC3E}">
        <p14:creationId xmlns="" xmlns:p14="http://schemas.microsoft.com/office/powerpoint/2010/main" val="326208490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sz="2400" dirty="0" smtClean="0"/>
              <a:t>与我们的沟通方式</a:t>
            </a:r>
            <a:r>
              <a:rPr lang="en-US" altLang="zh-CN" sz="2400" dirty="0" smtClean="0"/>
              <a:t>--</a:t>
            </a:r>
            <a:r>
              <a:rPr lang="zh-CN" altLang="en-US" sz="2400" dirty="0" smtClean="0"/>
              <a:t>邮件</a:t>
            </a:r>
            <a:endParaRPr lang="zh-CN" altLang="en-US" b="1" dirty="0"/>
          </a:p>
        </p:txBody>
      </p:sp>
      <p:pic>
        <p:nvPicPr>
          <p:cNvPr id="2" name="图片 1"/>
          <p:cNvPicPr>
            <a:picLocks noChangeAspect="1"/>
          </p:cNvPicPr>
          <p:nvPr/>
        </p:nvPicPr>
        <p:blipFill>
          <a:blip r:embed="rId3"/>
          <a:stretch>
            <a:fillRect/>
          </a:stretch>
        </p:blipFill>
        <p:spPr>
          <a:xfrm>
            <a:off x="35497" y="1321400"/>
            <a:ext cx="9073006" cy="3338582"/>
          </a:xfrm>
          <a:prstGeom prst="rect">
            <a:avLst/>
          </a:prstGeom>
        </p:spPr>
      </p:pic>
      <p:sp>
        <p:nvSpPr>
          <p:cNvPr id="6" name="矩形 5"/>
          <p:cNvSpPr/>
          <p:nvPr/>
        </p:nvSpPr>
        <p:spPr>
          <a:xfrm>
            <a:off x="683568" y="615699"/>
            <a:ext cx="7560841" cy="584775"/>
          </a:xfrm>
          <a:prstGeom prst="rect">
            <a:avLst/>
          </a:prstGeom>
          <a:solidFill>
            <a:srgbClr val="00B0F0"/>
          </a:solidFill>
        </p:spPr>
        <p:txBody>
          <a:bodyPr wrap="square">
            <a:spAutoFit/>
          </a:bodyPr>
          <a:lstStyle/>
          <a:p>
            <a:pPr defTabSz="457200">
              <a:defRPr/>
            </a:pPr>
            <a:r>
              <a:rPr kumimoji="1" lang="zh-CN" altLang="en-US" sz="3200" b="1" dirty="0" smtClean="0">
                <a:solidFill>
                  <a:srgbClr val="FFFFFF"/>
                </a:solidFill>
                <a:latin typeface="微软雅黑" pitchFamily="34" charset="-122"/>
                <a:ea typeface="微软雅黑" pitchFamily="34" charset="-122"/>
                <a:cs typeface="微软雅黑"/>
              </a:rPr>
              <a:t>邮箱： </a:t>
            </a:r>
            <a:r>
              <a:rPr kumimoji="1" lang="en-US" altLang="zh-CN" sz="3200" b="1" dirty="0" smtClean="0">
                <a:solidFill>
                  <a:srgbClr val="FFFFFF"/>
                </a:solidFill>
                <a:latin typeface="微软雅黑" pitchFamily="34" charset="-122"/>
                <a:ea typeface="微软雅黑" pitchFamily="34" charset="-122"/>
                <a:cs typeface="微软雅黑"/>
              </a:rPr>
              <a:t>laihua_fan@kingdee.com</a:t>
            </a:r>
            <a:endParaRPr kumimoji="1" lang="zh-CN" altLang="en-US" sz="3200" b="1" dirty="0">
              <a:solidFill>
                <a:srgbClr val="FF0000"/>
              </a:solidFill>
              <a:latin typeface="微软雅黑" pitchFamily="34" charset="-122"/>
              <a:ea typeface="微软雅黑" pitchFamily="34" charset="-122"/>
              <a:cs typeface="微软雅黑"/>
            </a:endParaRPr>
          </a:p>
        </p:txBody>
      </p:sp>
    </p:spTree>
    <p:extLst>
      <p:ext uri="{BB962C8B-B14F-4D97-AF65-F5344CB8AC3E}">
        <p14:creationId xmlns="" xmlns:p14="http://schemas.microsoft.com/office/powerpoint/2010/main" val="2915222224"/>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sz="2400" dirty="0" smtClean="0"/>
              <a:t>与我们的沟通方式</a:t>
            </a:r>
            <a:r>
              <a:rPr lang="en-US" altLang="zh-CN" sz="2400" dirty="0" smtClean="0"/>
              <a:t>--</a:t>
            </a:r>
            <a:r>
              <a:rPr lang="zh-CN" altLang="en-US" sz="2400" dirty="0" smtClean="0"/>
              <a:t>论坛</a:t>
            </a:r>
            <a:endParaRPr lang="zh-CN" altLang="en-US" b="1" dirty="0"/>
          </a:p>
        </p:txBody>
      </p:sp>
      <p:pic>
        <p:nvPicPr>
          <p:cNvPr id="2" name="图片 1"/>
          <p:cNvPicPr>
            <a:picLocks noChangeAspect="1"/>
          </p:cNvPicPr>
          <p:nvPr/>
        </p:nvPicPr>
        <p:blipFill>
          <a:blip r:embed="rId3"/>
          <a:stretch>
            <a:fillRect/>
          </a:stretch>
        </p:blipFill>
        <p:spPr>
          <a:xfrm>
            <a:off x="1043608" y="555526"/>
            <a:ext cx="6480718" cy="4577894"/>
          </a:xfrm>
          <a:prstGeom prst="rect">
            <a:avLst/>
          </a:prstGeom>
        </p:spPr>
      </p:pic>
    </p:spTree>
    <p:extLst>
      <p:ext uri="{BB962C8B-B14F-4D97-AF65-F5344CB8AC3E}">
        <p14:creationId xmlns="" xmlns:p14="http://schemas.microsoft.com/office/powerpoint/2010/main" val="14859570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sz="2400" dirty="0" smtClean="0"/>
              <a:t>与我们的沟通方式</a:t>
            </a:r>
            <a:r>
              <a:rPr lang="en-US" altLang="zh-CN" sz="2400" dirty="0" smtClean="0"/>
              <a:t>—QQ</a:t>
            </a:r>
            <a:r>
              <a:rPr lang="zh-CN" altLang="en-US" sz="2400" dirty="0" smtClean="0"/>
              <a:t>群</a:t>
            </a:r>
            <a:endParaRPr lang="zh-CN" altLang="en-US" b="1" dirty="0"/>
          </a:p>
        </p:txBody>
      </p:sp>
      <p:sp>
        <p:nvSpPr>
          <p:cNvPr id="4" name="矩形 3"/>
          <p:cNvSpPr/>
          <p:nvPr/>
        </p:nvSpPr>
        <p:spPr>
          <a:xfrm>
            <a:off x="755576" y="699542"/>
            <a:ext cx="7560841" cy="584775"/>
          </a:xfrm>
          <a:prstGeom prst="rect">
            <a:avLst/>
          </a:prstGeom>
          <a:solidFill>
            <a:srgbClr val="00B0F0"/>
          </a:solidFill>
        </p:spPr>
        <p:txBody>
          <a:bodyPr wrap="square">
            <a:spAutoFit/>
          </a:bodyPr>
          <a:lstStyle/>
          <a:p>
            <a:pPr defTabSz="457200">
              <a:defRPr/>
            </a:pPr>
            <a:r>
              <a:rPr kumimoji="1" lang="en-US" altLang="zh-CN" sz="3200" b="1" dirty="0">
                <a:solidFill>
                  <a:srgbClr val="FFFFFF"/>
                </a:solidFill>
                <a:latin typeface="微软雅黑" pitchFamily="34" charset="-122"/>
                <a:ea typeface="微软雅黑" pitchFamily="34" charset="-122"/>
                <a:cs typeface="微软雅黑"/>
              </a:rPr>
              <a:t>QQ</a:t>
            </a:r>
            <a:r>
              <a:rPr kumimoji="1" lang="zh-CN" altLang="en-US" sz="3200" b="1" dirty="0">
                <a:solidFill>
                  <a:srgbClr val="FFFFFF"/>
                </a:solidFill>
                <a:latin typeface="微软雅黑" pitchFamily="34" charset="-122"/>
                <a:ea typeface="微软雅黑" pitchFamily="34" charset="-122"/>
                <a:cs typeface="微软雅黑"/>
              </a:rPr>
              <a:t>群</a:t>
            </a:r>
            <a:r>
              <a:rPr kumimoji="1" lang="zh-CN" altLang="en-US" sz="3200" b="1" dirty="0" smtClean="0">
                <a:solidFill>
                  <a:srgbClr val="FFFFFF"/>
                </a:solidFill>
                <a:latin typeface="微软雅黑" pitchFamily="34" charset="-122"/>
                <a:ea typeface="微软雅黑" pitchFamily="34" charset="-122"/>
                <a:cs typeface="微软雅黑"/>
              </a:rPr>
              <a:t>： </a:t>
            </a:r>
            <a:r>
              <a:rPr kumimoji="1" lang="en-US" altLang="zh-CN" sz="3200" b="1" dirty="0">
                <a:solidFill>
                  <a:srgbClr val="FFFFFF"/>
                </a:solidFill>
                <a:latin typeface="微软雅黑" pitchFamily="34" charset="-122"/>
                <a:ea typeface="微软雅黑" pitchFamily="34" charset="-122"/>
                <a:cs typeface="微软雅黑"/>
              </a:rPr>
              <a:t>255621573</a:t>
            </a:r>
            <a:endParaRPr kumimoji="1" lang="zh-CN" altLang="en-US" sz="3200" b="1" dirty="0">
              <a:solidFill>
                <a:srgbClr val="FFFFFF"/>
              </a:solidFill>
              <a:latin typeface="微软雅黑" pitchFamily="34" charset="-122"/>
              <a:ea typeface="微软雅黑" pitchFamily="34" charset="-122"/>
              <a:cs typeface="微软雅黑"/>
            </a:endParaRPr>
          </a:p>
        </p:txBody>
      </p:sp>
    </p:spTree>
    <p:extLst>
      <p:ext uri="{BB962C8B-B14F-4D97-AF65-F5344CB8AC3E}">
        <p14:creationId xmlns="" xmlns:p14="http://schemas.microsoft.com/office/powerpoint/2010/main" val="415587673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smtClean="0"/>
              <a:t>特别声明</a:t>
            </a:r>
            <a:endParaRPr kumimoji="1" lang="zh-CN" altLang="en-US" dirty="0"/>
          </a:p>
        </p:txBody>
      </p:sp>
      <p:sp>
        <p:nvSpPr>
          <p:cNvPr id="5" name="Text Box 4"/>
          <p:cNvSpPr txBox="1">
            <a:spLocks noChangeArrowheads="1"/>
          </p:cNvSpPr>
          <p:nvPr/>
        </p:nvSpPr>
        <p:spPr bwMode="auto">
          <a:xfrm>
            <a:off x="203200" y="737357"/>
            <a:ext cx="8617272" cy="36009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350" tIns="45675" rIns="91350" bIns="45675">
            <a:spAutoFit/>
          </a:bodyPr>
          <a:lstStyle>
            <a:lvl1pPr>
              <a:defRPr sz="1400">
                <a:solidFill>
                  <a:schemeClr val="tx1"/>
                </a:solidFill>
                <a:latin typeface="Times New Roman" pitchFamily="18" charset="0"/>
                <a:ea typeface="楷体_GB2312" pitchFamily="49" charset="-122"/>
              </a:defRPr>
            </a:lvl1pPr>
            <a:lvl2pPr marL="742950" indent="-285750">
              <a:defRPr sz="1400">
                <a:solidFill>
                  <a:schemeClr val="tx1"/>
                </a:solidFill>
                <a:latin typeface="Times New Roman" pitchFamily="18" charset="0"/>
                <a:ea typeface="楷体_GB2312" pitchFamily="49" charset="-122"/>
              </a:defRPr>
            </a:lvl2pPr>
            <a:lvl3pPr marL="1143000" indent="-228600">
              <a:defRPr sz="1400">
                <a:solidFill>
                  <a:schemeClr val="tx1"/>
                </a:solidFill>
                <a:latin typeface="Times New Roman" pitchFamily="18" charset="0"/>
                <a:ea typeface="楷体_GB2312" pitchFamily="49" charset="-122"/>
              </a:defRPr>
            </a:lvl3pPr>
            <a:lvl4pPr marL="1600200" indent="-228600">
              <a:defRPr sz="1400">
                <a:solidFill>
                  <a:schemeClr val="tx1"/>
                </a:solidFill>
                <a:latin typeface="Times New Roman" pitchFamily="18" charset="0"/>
                <a:ea typeface="楷体_GB2312" pitchFamily="49" charset="-122"/>
              </a:defRPr>
            </a:lvl4pPr>
            <a:lvl5pPr marL="2057400" indent="-228600">
              <a:defRPr sz="1400">
                <a:solidFill>
                  <a:schemeClr val="tx1"/>
                </a:solidFill>
                <a:latin typeface="Times New Roman" pitchFamily="18" charset="0"/>
                <a:ea typeface="楷体_GB2312" pitchFamily="49" charset="-122"/>
              </a:defRPr>
            </a:lvl5pPr>
            <a:lvl6pPr marL="25146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6pPr>
            <a:lvl7pPr marL="29718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7pPr>
            <a:lvl8pPr marL="34290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8pPr>
            <a:lvl9pPr marL="38862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9pPr>
          </a:lstStyle>
          <a:p>
            <a:r>
              <a:rPr lang="zh-CN" altLang="en-US" sz="1200" dirty="0">
                <a:solidFill>
                  <a:schemeClr val="tx1">
                    <a:lumMod val="65000"/>
                    <a:lumOff val="35000"/>
                  </a:schemeClr>
                </a:solidFill>
                <a:latin typeface="微软雅黑" pitchFamily="34" charset="-122"/>
                <a:ea typeface="微软雅黑" pitchFamily="34" charset="-122"/>
              </a:rPr>
              <a:t>没有金蝶软件国际软件集团有限公司的特别许可，任何人不能以任何形式或为任何目的复制或传播本文档的任何部分。本文档中包含的信息如有更改，恕不另行通知。</a:t>
            </a:r>
          </a:p>
          <a:p>
            <a:endParaRPr lang="zh-CN" altLang="en-US" sz="1200" dirty="0">
              <a:solidFill>
                <a:schemeClr val="tx1">
                  <a:lumMod val="65000"/>
                  <a:lumOff val="3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由金蝶软件（中国）有限公司和其分销商所销售的某些软件产品包含有其它软件供应商版权所有的软件组件。</a:t>
            </a:r>
          </a:p>
          <a:p>
            <a:r>
              <a:rPr lang="en-US" altLang="zh-CN" sz="1200" dirty="0">
                <a:solidFill>
                  <a:schemeClr val="tx1">
                    <a:lumMod val="65000"/>
                    <a:lumOff val="35000"/>
                  </a:schemeClr>
                </a:solidFill>
                <a:latin typeface="微软雅黑" pitchFamily="34" charset="-122"/>
                <a:ea typeface="微软雅黑" pitchFamily="34" charset="-122"/>
              </a:rPr>
              <a:t>Microsoft®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WINDOWS®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NT®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EXCEL®</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Word®</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PowerPoint®</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err="1">
                <a:solidFill>
                  <a:schemeClr val="tx1">
                    <a:lumMod val="65000"/>
                    <a:lumOff val="35000"/>
                  </a:schemeClr>
                </a:solidFill>
                <a:latin typeface="微软雅黑" pitchFamily="34" charset="-122"/>
                <a:ea typeface="微软雅黑" pitchFamily="34" charset="-122"/>
              </a:rPr>
              <a:t>SQLServer</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是微软公司的注册商标。</a:t>
            </a:r>
          </a:p>
          <a:p>
            <a:r>
              <a:rPr lang="en-US" altLang="zh-CN" sz="1200" dirty="0">
                <a:solidFill>
                  <a:schemeClr val="tx1">
                    <a:lumMod val="65000"/>
                    <a:lumOff val="35000"/>
                  </a:schemeClr>
                </a:solidFill>
                <a:latin typeface="微软雅黑" pitchFamily="34" charset="-122"/>
                <a:ea typeface="微软雅黑" pitchFamily="34" charset="-122"/>
              </a:rPr>
              <a:t>IBM®</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DB2®</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DB2</a:t>
            </a:r>
            <a:r>
              <a:rPr lang="zh-CN" altLang="en-US" sz="1200" dirty="0">
                <a:solidFill>
                  <a:schemeClr val="tx1">
                    <a:lumMod val="65000"/>
                    <a:lumOff val="35000"/>
                  </a:schemeClr>
                </a:solidFill>
                <a:latin typeface="微软雅黑" pitchFamily="34" charset="-122"/>
                <a:ea typeface="微软雅黑" pitchFamily="34" charset="-122"/>
              </a:rPr>
              <a:t>通用数据库、</a:t>
            </a:r>
            <a:r>
              <a:rPr lang="en-US" altLang="zh-CN" sz="1200" dirty="0">
                <a:solidFill>
                  <a:schemeClr val="tx1">
                    <a:lumMod val="65000"/>
                    <a:lumOff val="35000"/>
                  </a:schemeClr>
                </a:solidFill>
                <a:latin typeface="微软雅黑" pitchFamily="34" charset="-122"/>
                <a:ea typeface="微软雅黑" pitchFamily="34" charset="-122"/>
              </a:rPr>
              <a:t>OS/2®</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ParallelSysplex</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MVS/ESA</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AIX®</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S/390®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AS/400®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OS/390®</a:t>
            </a:r>
            <a:r>
              <a:rPr lang="zh-CN" altLang="en-US" sz="1200" dirty="0">
                <a:solidFill>
                  <a:schemeClr val="tx1">
                    <a:lumMod val="65000"/>
                    <a:lumOff val="35000"/>
                  </a:schemeClr>
                </a:solidFill>
                <a:latin typeface="微软雅黑" pitchFamily="34" charset="-122"/>
                <a:ea typeface="微软雅黑" pitchFamily="34" charset="-122"/>
              </a:rPr>
              <a:t>、</a:t>
            </a:r>
          </a:p>
          <a:p>
            <a:r>
              <a:rPr lang="en-US" altLang="zh-CN" sz="1200" dirty="0">
                <a:solidFill>
                  <a:schemeClr val="tx1">
                    <a:lumMod val="65000"/>
                    <a:lumOff val="35000"/>
                  </a:schemeClr>
                </a:solidFill>
                <a:latin typeface="微软雅黑" pitchFamily="34" charset="-122"/>
                <a:ea typeface="微软雅黑" pitchFamily="34" charset="-122"/>
              </a:rPr>
              <a:t>OS/400®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iSeries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xSeries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zSeries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z/OS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AFP</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IntelligentMiner</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WebSphere®</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Netfinity®</a:t>
            </a:r>
            <a:r>
              <a:rPr lang="zh-CN" altLang="en-US" sz="1200" dirty="0">
                <a:solidFill>
                  <a:schemeClr val="tx1">
                    <a:lumMod val="65000"/>
                    <a:lumOff val="35000"/>
                  </a:schemeClr>
                </a:solidFill>
                <a:latin typeface="微软雅黑" pitchFamily="34" charset="-122"/>
                <a:ea typeface="微软雅黑" pitchFamily="34" charset="-122"/>
              </a:rPr>
              <a:t>、</a:t>
            </a:r>
          </a:p>
          <a:p>
            <a:r>
              <a:rPr lang="en-US" altLang="zh-CN" sz="1200" dirty="0">
                <a:solidFill>
                  <a:schemeClr val="tx1">
                    <a:lumMod val="65000"/>
                    <a:lumOff val="35000"/>
                  </a:schemeClr>
                </a:solidFill>
                <a:latin typeface="微软雅黑" pitchFamily="34" charset="-122"/>
                <a:ea typeface="微软雅黑" pitchFamily="34" charset="-122"/>
              </a:rPr>
              <a:t>Tivoli®</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Informix</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Informix®</a:t>
            </a:r>
            <a:r>
              <a:rPr lang="zh-CN" altLang="en-US" sz="1200" dirty="0">
                <a:solidFill>
                  <a:schemeClr val="tx1">
                    <a:lumMod val="65000"/>
                    <a:lumOff val="35000"/>
                  </a:schemeClr>
                </a:solidFill>
                <a:latin typeface="微软雅黑" pitchFamily="34" charset="-122"/>
                <a:ea typeface="微软雅黑" pitchFamily="34" charset="-122"/>
              </a:rPr>
              <a:t>动态</a:t>
            </a:r>
            <a:r>
              <a:rPr lang="en-US" altLang="zh-CN" sz="1200" dirty="0" err="1">
                <a:solidFill>
                  <a:schemeClr val="tx1">
                    <a:lumMod val="65000"/>
                    <a:lumOff val="35000"/>
                  </a:schemeClr>
                </a:solidFill>
                <a:latin typeface="微软雅黑" pitchFamily="34" charset="-122"/>
                <a:ea typeface="微软雅黑" pitchFamily="34" charset="-122"/>
              </a:rPr>
              <a:t>ServerTM</a:t>
            </a:r>
            <a:r>
              <a:rPr lang="zh-CN" altLang="en-US" sz="1200" dirty="0">
                <a:solidFill>
                  <a:schemeClr val="tx1">
                    <a:lumMod val="65000"/>
                    <a:lumOff val="35000"/>
                  </a:schemeClr>
                </a:solidFill>
                <a:latin typeface="微软雅黑" pitchFamily="34" charset="-122"/>
                <a:ea typeface="微软雅黑" pitchFamily="34" charset="-122"/>
              </a:rPr>
              <a:t>是国际商业机器公司在美国或其他公司的商标。</a:t>
            </a:r>
          </a:p>
          <a:p>
            <a:r>
              <a:rPr lang="en-US" altLang="zh-CN" sz="1200" dirty="0">
                <a:solidFill>
                  <a:schemeClr val="tx1">
                    <a:lumMod val="65000"/>
                    <a:lumOff val="35000"/>
                  </a:schemeClr>
                </a:solidFill>
                <a:latin typeface="微软雅黑" pitchFamily="34" charset="-122"/>
                <a:ea typeface="微软雅黑" pitchFamily="34" charset="-122"/>
              </a:rPr>
              <a:t>ORACLE®</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ORACLE</a:t>
            </a:r>
            <a:r>
              <a:rPr lang="zh-CN" altLang="en-US" sz="1200" dirty="0">
                <a:solidFill>
                  <a:schemeClr val="tx1">
                    <a:lumMod val="65000"/>
                    <a:lumOff val="35000"/>
                  </a:schemeClr>
                </a:solidFill>
                <a:latin typeface="微软雅黑" pitchFamily="34" charset="-122"/>
                <a:ea typeface="微软雅黑" pitchFamily="34" charset="-122"/>
              </a:rPr>
              <a:t>公司的注册商标。</a:t>
            </a:r>
          </a:p>
          <a:p>
            <a:r>
              <a:rPr lang="en-US" altLang="zh-CN" sz="1200" dirty="0">
                <a:solidFill>
                  <a:schemeClr val="tx1">
                    <a:lumMod val="65000"/>
                    <a:lumOff val="35000"/>
                  </a:schemeClr>
                </a:solidFill>
                <a:latin typeface="微软雅黑" pitchFamily="34" charset="-122"/>
                <a:ea typeface="微软雅黑" pitchFamily="34" charset="-122"/>
              </a:rPr>
              <a:t>UNIX®</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UNIXINTERNATIONALCO.,LIMTED</a:t>
            </a:r>
            <a:r>
              <a:rPr lang="zh-CN" altLang="en-US" sz="1200" dirty="0">
                <a:solidFill>
                  <a:schemeClr val="tx1">
                    <a:lumMod val="65000"/>
                    <a:lumOff val="35000"/>
                  </a:schemeClr>
                </a:solidFill>
                <a:latin typeface="微软雅黑" pitchFamily="34" charset="-122"/>
                <a:ea typeface="微软雅黑" pitchFamily="34" charset="-122"/>
              </a:rPr>
              <a:t>的注册商标、</a:t>
            </a:r>
            <a:r>
              <a:rPr lang="en-US" altLang="zh-CN" sz="1200" dirty="0">
                <a:solidFill>
                  <a:schemeClr val="tx1">
                    <a:lumMod val="65000"/>
                    <a:lumOff val="35000"/>
                  </a:schemeClr>
                </a:solidFill>
                <a:latin typeface="微软雅黑" pitchFamily="34" charset="-122"/>
                <a:ea typeface="微软雅黑" pitchFamily="34" charset="-122"/>
              </a:rPr>
              <a:t>OSF/1®</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Motif®</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err="1">
                <a:solidFill>
                  <a:schemeClr val="tx1">
                    <a:lumMod val="65000"/>
                    <a:lumOff val="35000"/>
                  </a:schemeClr>
                </a:solidFill>
                <a:latin typeface="微软雅黑" pitchFamily="34" charset="-122"/>
                <a:ea typeface="微软雅黑" pitchFamily="34" charset="-122"/>
              </a:rPr>
              <a:t>OpenGroup</a:t>
            </a:r>
            <a:r>
              <a:rPr lang="zh-CN" altLang="en-US" sz="1200" dirty="0">
                <a:solidFill>
                  <a:schemeClr val="tx1">
                    <a:lumMod val="65000"/>
                    <a:lumOff val="35000"/>
                  </a:schemeClr>
                </a:solidFill>
                <a:latin typeface="微软雅黑" pitchFamily="34" charset="-122"/>
                <a:ea typeface="微软雅黑" pitchFamily="34" charset="-122"/>
              </a:rPr>
              <a:t>的注册商标。</a:t>
            </a:r>
          </a:p>
          <a:p>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徽标、</a:t>
            </a:r>
            <a:r>
              <a:rPr lang="en-US" altLang="zh-CN" sz="1200" dirty="0">
                <a:solidFill>
                  <a:schemeClr val="tx1">
                    <a:lumMod val="65000"/>
                    <a:lumOff val="35000"/>
                  </a:schemeClr>
                </a:solidFill>
                <a:latin typeface="微软雅黑" pitchFamily="34" charset="-122"/>
                <a:ea typeface="微软雅黑" pitchFamily="34" charset="-122"/>
              </a:rPr>
              <a:t>ICA</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ProgramNeighborhood</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MetaFrame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WinFrame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VideoFrame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MultiWin®</a:t>
            </a:r>
            <a:r>
              <a:rPr lang="zh-CN" altLang="en-US" sz="1200" dirty="0">
                <a:solidFill>
                  <a:schemeClr val="tx1">
                    <a:lumMod val="65000"/>
                    <a:lumOff val="35000"/>
                  </a:schemeClr>
                </a:solidFill>
                <a:latin typeface="微软雅黑" pitchFamily="34" charset="-122"/>
                <a:ea typeface="微软雅黑" pitchFamily="34" charset="-122"/>
              </a:rPr>
              <a:t>以及此处引用的</a:t>
            </a:r>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产品名是</a:t>
            </a:r>
            <a:r>
              <a:rPr lang="en-US" altLang="zh-CN" sz="1200" dirty="0" err="1">
                <a:solidFill>
                  <a:schemeClr val="tx1">
                    <a:lumMod val="65000"/>
                    <a:lumOff val="35000"/>
                  </a:schemeClr>
                </a:solidFill>
                <a:latin typeface="微软雅黑" pitchFamily="34" charset="-122"/>
                <a:ea typeface="微软雅黑" pitchFamily="34" charset="-122"/>
              </a:rPr>
              <a:t>CitrixSystems</a:t>
            </a:r>
            <a:r>
              <a:rPr lang="zh-CN" altLang="en-US" sz="1200" dirty="0">
                <a:solidFill>
                  <a:schemeClr val="tx1">
                    <a:lumMod val="65000"/>
                    <a:lumOff val="35000"/>
                  </a:schemeClr>
                </a:solidFill>
                <a:latin typeface="微软雅黑" pitchFamily="34" charset="-122"/>
                <a:ea typeface="微软雅黑" pitchFamily="34" charset="-122"/>
              </a:rPr>
              <a:t>公司的商标或注册商标。</a:t>
            </a:r>
          </a:p>
          <a:p>
            <a:r>
              <a:rPr lang="en-US" altLang="zh-CN" sz="1200" dirty="0">
                <a:solidFill>
                  <a:schemeClr val="tx1">
                    <a:lumMod val="65000"/>
                    <a:lumOff val="35000"/>
                  </a:schemeClr>
                </a:solidFill>
                <a:latin typeface="微软雅黑" pitchFamily="34" charset="-122"/>
                <a:ea typeface="微软雅黑" pitchFamily="34" charset="-122"/>
              </a:rPr>
              <a:t>HTML</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HATEMOGLUTEKSTILGIYIMSANAYIVETICARETA.S.</a:t>
            </a:r>
            <a:r>
              <a:rPr lang="zh-CN" altLang="en-US" sz="1200" dirty="0">
                <a:solidFill>
                  <a:schemeClr val="tx1">
                    <a:lumMod val="65000"/>
                    <a:lumOff val="35000"/>
                  </a:schemeClr>
                </a:solidFill>
                <a:latin typeface="微软雅黑" pitchFamily="34" charset="-122"/>
                <a:ea typeface="微软雅黑" pitchFamily="34" charset="-122"/>
              </a:rPr>
              <a:t>的注册商标，</a:t>
            </a:r>
            <a:r>
              <a:rPr lang="en-US" altLang="zh-CN" sz="1200" dirty="0">
                <a:solidFill>
                  <a:schemeClr val="tx1">
                    <a:lumMod val="65000"/>
                    <a:lumOff val="35000"/>
                  </a:schemeClr>
                </a:solidFill>
                <a:latin typeface="微软雅黑" pitchFamily="34" charset="-122"/>
                <a:ea typeface="微软雅黑" pitchFamily="34" charset="-122"/>
              </a:rPr>
              <a:t>DHTML</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XML</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XHTML</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W3C®</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WorldWideWeb</a:t>
            </a:r>
            <a:r>
              <a:rPr lang="zh-CN" altLang="en-US" sz="1200" dirty="0">
                <a:solidFill>
                  <a:schemeClr val="tx1">
                    <a:lumMod val="65000"/>
                    <a:lumOff val="35000"/>
                  </a:schemeClr>
                </a:solidFill>
                <a:latin typeface="微软雅黑" pitchFamily="34" charset="-122"/>
                <a:ea typeface="微软雅黑" pitchFamily="34" charset="-122"/>
              </a:rPr>
              <a:t>协会、计算机科学实验室的商标或注册商标，</a:t>
            </a:r>
            <a:r>
              <a:rPr lang="en-US" altLang="zh-CN" sz="1200" dirty="0">
                <a:solidFill>
                  <a:schemeClr val="tx1">
                    <a:lumMod val="65000"/>
                    <a:lumOff val="35000"/>
                  </a:schemeClr>
                </a:solidFill>
                <a:latin typeface="微软雅黑" pitchFamily="34" charset="-122"/>
                <a:ea typeface="微软雅黑" pitchFamily="34" charset="-122"/>
              </a:rPr>
              <a:t>PureXML</a:t>
            </a:r>
            <a:r>
              <a:rPr lang="zh-CN" altLang="en-US" sz="1200" dirty="0">
                <a:solidFill>
                  <a:schemeClr val="tx1">
                    <a:lumMod val="65000"/>
                    <a:lumOff val="35000"/>
                  </a:schemeClr>
                </a:solidFill>
                <a:latin typeface="微软雅黑" pitchFamily="34" charset="-122"/>
                <a:ea typeface="微软雅黑" pitchFamily="34" charset="-122"/>
              </a:rPr>
              <a:t>是国际商业机器公司的注册商标。</a:t>
            </a:r>
          </a:p>
          <a:p>
            <a:r>
              <a:rPr lang="en-US" altLang="zh-CN" sz="1200" dirty="0">
                <a:solidFill>
                  <a:schemeClr val="tx1">
                    <a:lumMod val="65000"/>
                    <a:lumOff val="35000"/>
                  </a:schemeClr>
                </a:solidFill>
                <a:latin typeface="微软雅黑" pitchFamily="34" charset="-122"/>
                <a:ea typeface="微软雅黑" pitchFamily="34" charset="-122"/>
              </a:rPr>
              <a:t>JAVA®</a:t>
            </a:r>
            <a:r>
              <a:rPr lang="zh-CN" altLang="en-US" sz="1200" dirty="0">
                <a:solidFill>
                  <a:schemeClr val="tx1">
                    <a:lumMod val="65000"/>
                    <a:lumOff val="35000"/>
                  </a:schemeClr>
                </a:solidFill>
                <a:latin typeface="微软雅黑" pitchFamily="34" charset="-122"/>
                <a:ea typeface="微软雅黑" pitchFamily="34" charset="-122"/>
              </a:rPr>
              <a:t>是甲骨文美国有限公司的注册商标。</a:t>
            </a:r>
          </a:p>
          <a:p>
            <a:r>
              <a:rPr lang="en-US" altLang="zh-CN" sz="1200" dirty="0">
                <a:solidFill>
                  <a:schemeClr val="tx1">
                    <a:lumMod val="65000"/>
                    <a:lumOff val="35000"/>
                  </a:schemeClr>
                </a:solidFill>
                <a:latin typeface="微软雅黑" pitchFamily="34" charset="-122"/>
                <a:ea typeface="微软雅黑" pitchFamily="34" charset="-122"/>
              </a:rPr>
              <a:t>JAVASCRIPT®</a:t>
            </a:r>
            <a:r>
              <a:rPr lang="zh-CN" altLang="en-US" sz="1200" dirty="0">
                <a:solidFill>
                  <a:schemeClr val="tx1">
                    <a:lumMod val="65000"/>
                    <a:lumOff val="35000"/>
                  </a:schemeClr>
                </a:solidFill>
                <a:latin typeface="微软雅黑" pitchFamily="34" charset="-122"/>
                <a:ea typeface="微软雅黑" pitchFamily="34" charset="-122"/>
              </a:rPr>
              <a:t>是甲骨文美国有限公司的注册商标，由其技术开发和实施商</a:t>
            </a:r>
            <a:r>
              <a:rPr lang="en-US" altLang="zh-CN" sz="1200" dirty="0">
                <a:solidFill>
                  <a:schemeClr val="tx1">
                    <a:lumMod val="65000"/>
                    <a:lumOff val="35000"/>
                  </a:schemeClr>
                </a:solidFill>
                <a:latin typeface="微软雅黑" pitchFamily="34" charset="-122"/>
                <a:ea typeface="微软雅黑" pitchFamily="34" charset="-122"/>
              </a:rPr>
              <a:t>Netscape</a:t>
            </a:r>
            <a:r>
              <a:rPr lang="zh-CN" altLang="en-US" sz="1200" dirty="0">
                <a:solidFill>
                  <a:schemeClr val="tx1">
                    <a:lumMod val="65000"/>
                    <a:lumOff val="35000"/>
                  </a:schemeClr>
                </a:solidFill>
                <a:latin typeface="微软雅黑" pitchFamily="34" charset="-122"/>
                <a:ea typeface="微软雅黑" pitchFamily="34" charset="-122"/>
              </a:rPr>
              <a:t>许可使用。</a:t>
            </a:r>
          </a:p>
          <a:p>
            <a:r>
              <a:rPr lang="en-US" altLang="zh-CN" sz="1200" dirty="0" err="1">
                <a:solidFill>
                  <a:schemeClr val="tx1">
                    <a:lumMod val="65000"/>
                    <a:lumOff val="35000"/>
                  </a:schemeClr>
                </a:solidFill>
                <a:latin typeface="微软雅黑" pitchFamily="34" charset="-122"/>
                <a:ea typeface="微软雅黑" pitchFamily="34" charset="-122"/>
              </a:rPr>
              <a:t>Apusic</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是深圳市金蝶中间件有限公司的注册商标。</a:t>
            </a:r>
          </a:p>
          <a:p>
            <a:r>
              <a:rPr lang="zh-CN" altLang="en-US" sz="1200" dirty="0">
                <a:solidFill>
                  <a:schemeClr val="tx1">
                    <a:lumMod val="65000"/>
                    <a:lumOff val="35000"/>
                  </a:schemeClr>
                </a:solidFill>
                <a:latin typeface="微软雅黑" pitchFamily="34" charset="-122"/>
                <a:ea typeface="微软雅黑" pitchFamily="34" charset="-122"/>
              </a:rPr>
              <a:t>本文档提到的金蝶</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、金蝶</a:t>
            </a:r>
            <a:r>
              <a:rPr lang="en-US" altLang="zh-CN" sz="1200" dirty="0">
                <a:solidFill>
                  <a:schemeClr val="tx1">
                    <a:lumMod val="65000"/>
                    <a:lumOff val="35000"/>
                  </a:schemeClr>
                </a:solidFill>
                <a:latin typeface="微软雅黑" pitchFamily="34" charset="-122"/>
                <a:ea typeface="微软雅黑" pitchFamily="34" charset="-122"/>
              </a:rPr>
              <a:t>KIS®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K/3®</a:t>
            </a:r>
            <a:r>
              <a:rPr lang="zh-CN" altLang="en-US" sz="1200" dirty="0">
                <a:solidFill>
                  <a:schemeClr val="tx1">
                    <a:lumMod val="65000"/>
                    <a:lumOff val="35000"/>
                  </a:schemeClr>
                </a:solidFill>
                <a:latin typeface="微软雅黑" pitchFamily="34" charset="-122"/>
                <a:ea typeface="微软雅黑" pitchFamily="34" charset="-122"/>
              </a:rPr>
              <a:t>、金蝶</a:t>
            </a:r>
            <a:r>
              <a:rPr lang="en-US" altLang="zh-CN" sz="1200" dirty="0">
                <a:solidFill>
                  <a:schemeClr val="tx1">
                    <a:lumMod val="65000"/>
                    <a:lumOff val="35000"/>
                  </a:schemeClr>
                </a:solidFill>
                <a:latin typeface="微软雅黑" pitchFamily="34" charset="-122"/>
                <a:ea typeface="微软雅黑" pitchFamily="34" charset="-122"/>
              </a:rPr>
              <a:t>EAS®</a:t>
            </a:r>
            <a:r>
              <a:rPr lang="zh-CN" altLang="en-US" sz="1200" dirty="0">
                <a:solidFill>
                  <a:schemeClr val="tx1">
                    <a:lumMod val="65000"/>
                    <a:lumOff val="35000"/>
                  </a:schemeClr>
                </a:solidFill>
                <a:latin typeface="微软雅黑" pitchFamily="34" charset="-122"/>
                <a:ea typeface="微软雅黑" pitchFamily="34" charset="-122"/>
              </a:rPr>
              <a:t>、友商网</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和其它金蝶产品和服务以及它们各自的徽标是金蝶软件（中国）有限公司在中国和世界其它一些国家的商标或注册商标。本文档提到的所有其它产品和服务名称是它们各自公司的商标。</a:t>
            </a:r>
          </a:p>
        </p:txBody>
      </p:sp>
    </p:spTree>
    <p:extLst>
      <p:ext uri="{BB962C8B-B14F-4D97-AF65-F5344CB8AC3E}">
        <p14:creationId xmlns="" xmlns:p14="http://schemas.microsoft.com/office/powerpoint/2010/main" val="189355922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smtClean="0"/>
              <a:t>开发环境准备及配置</a:t>
            </a:r>
            <a:r>
              <a:rPr lang="en-US" altLang="zh-CN" sz="2400" dirty="0" smtClean="0"/>
              <a:t>--</a:t>
            </a:r>
            <a:r>
              <a:rPr lang="zh-CN" altLang="en-US" sz="2400" dirty="0" smtClean="0"/>
              <a:t>导入解决方案</a:t>
            </a:r>
            <a:endParaRPr lang="zh-CN" altLang="en-US" sz="2400" dirty="0"/>
          </a:p>
        </p:txBody>
      </p:sp>
      <p:pic>
        <p:nvPicPr>
          <p:cNvPr id="4098"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98012" y="699542"/>
            <a:ext cx="4373988" cy="40907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5677188" y="555526"/>
            <a:ext cx="2351196" cy="431269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80663956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smtClean="0"/>
              <a:t>开发环境准备及配置</a:t>
            </a:r>
            <a:r>
              <a:rPr lang="en-US" altLang="zh-CN" sz="2400" dirty="0" smtClean="0"/>
              <a:t>--</a:t>
            </a:r>
            <a:r>
              <a:rPr lang="zh-CN" altLang="en-US" sz="2400" dirty="0" smtClean="0"/>
              <a:t>开发模式一</a:t>
            </a:r>
            <a:endParaRPr lang="zh-CN" altLang="en-US" sz="2400" dirty="0"/>
          </a:p>
        </p:txBody>
      </p:sp>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04850" y="627534"/>
            <a:ext cx="7734300" cy="31527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07504" y="3867894"/>
            <a:ext cx="8928992" cy="1323439"/>
          </a:xfrm>
          <a:prstGeom prst="rect">
            <a:avLst/>
          </a:prstGeom>
          <a:solidFill>
            <a:schemeClr val="accent2"/>
          </a:solidFill>
        </p:spPr>
        <p:txBody>
          <a:bodyPr wrap="square" rtlCol="0">
            <a:spAutoFit/>
          </a:bodyPr>
          <a:lstStyle/>
          <a:p>
            <a:r>
              <a:rPr lang="zh-CN" altLang="en-US" dirty="0" smtClean="0">
                <a:solidFill>
                  <a:srgbClr val="FF0000"/>
                </a:solidFill>
              </a:rPr>
              <a:t>启动完成后，使用</a:t>
            </a:r>
            <a:r>
              <a:rPr lang="en-US" altLang="zh-CN" dirty="0" smtClean="0">
                <a:solidFill>
                  <a:srgbClr val="FF0000"/>
                </a:solidFill>
              </a:rPr>
              <a:t>chrome</a:t>
            </a:r>
            <a:r>
              <a:rPr lang="zh-CN" altLang="en-US" dirty="0" smtClean="0">
                <a:solidFill>
                  <a:srgbClr val="FF0000"/>
                </a:solidFill>
              </a:rPr>
              <a:t>访问下面链接即可：</a:t>
            </a:r>
            <a:endParaRPr lang="en-US" altLang="zh-CN" dirty="0" smtClean="0">
              <a:solidFill>
                <a:srgbClr val="FF0000"/>
              </a:solidFill>
            </a:endParaRPr>
          </a:p>
          <a:p>
            <a:r>
              <a:rPr lang="en-US" altLang="zh-CN" dirty="0" smtClean="0">
                <a:solidFill>
                  <a:srgbClr val="FF0000"/>
                </a:solidFill>
              </a:rPr>
              <a:t>http</a:t>
            </a:r>
            <a:r>
              <a:rPr lang="en-US" altLang="zh-CN" dirty="0">
                <a:solidFill>
                  <a:srgbClr val="FF0000"/>
                </a:solidFill>
              </a:rPr>
              <a:t>://localhost:56898/myweb/dynamicPage.do?event=initialize&amp;method=doEvent&amp;uipk=com.kingdee.eas.webDev.extendMainPage&amp;waf2skin=easbase&amp;inwafpage=false&amp;debug=true</a:t>
            </a:r>
            <a:endParaRPr lang="en-US" altLang="zh-CN" dirty="0" smtClean="0">
              <a:solidFill>
                <a:srgbClr val="FF0000"/>
              </a:solidFill>
            </a:endParaRPr>
          </a:p>
        </p:txBody>
      </p:sp>
    </p:spTree>
    <p:extLst>
      <p:ext uri="{BB962C8B-B14F-4D97-AF65-F5344CB8AC3E}">
        <p14:creationId xmlns="" xmlns:p14="http://schemas.microsoft.com/office/powerpoint/2010/main" val="1777648770"/>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smtClean="0"/>
              <a:t>开发环境准备及配</a:t>
            </a:r>
            <a:r>
              <a:rPr lang="en-US" altLang="zh-CN" sz="2400" dirty="0" smtClean="0"/>
              <a:t>--</a:t>
            </a:r>
            <a:r>
              <a:rPr lang="zh-CN" altLang="en-US" sz="2400" dirty="0" smtClean="0"/>
              <a:t>开发模式二</a:t>
            </a:r>
            <a:endParaRPr lang="zh-CN" altLang="en-US" sz="2400" dirty="0"/>
          </a:p>
        </p:txBody>
      </p:sp>
      <p:pic>
        <p:nvPicPr>
          <p:cNvPr id="2051"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51520" y="1032060"/>
            <a:ext cx="2790814" cy="26198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矩形 7"/>
          <p:cNvSpPr/>
          <p:nvPr/>
        </p:nvSpPr>
        <p:spPr>
          <a:xfrm>
            <a:off x="179512" y="627534"/>
            <a:ext cx="2862822" cy="319970"/>
          </a:xfrm>
          <a:prstGeom prst="rect">
            <a:avLst/>
          </a:prstGeom>
          <a:solidFill>
            <a:srgbClr val="0099FF"/>
          </a:solidFill>
          <a:ln w="9525" cap="flat" cmpd="sng" algn="ctr">
            <a:noFill/>
            <a:prstDash val="solid"/>
            <a:round/>
            <a:headEnd type="none" w="med" len="med"/>
            <a:tailEnd type="none" w="med" len="med"/>
          </a:ln>
          <a:effectLst/>
        </p:spPr>
        <p:txBody>
          <a:bodyPr vert="horz" wrap="square" lIns="36000" tIns="46800" rIns="36000" bIns="46800" numCol="1" rtlCol="0" anchor="ctr" anchorCtr="0" compatLnSpc="1">
            <a:prstTxWarp prst="textNoShape">
              <a:avLst/>
            </a:prstTxWarp>
            <a:noAutofit/>
          </a:bodyPr>
          <a:lstStyle/>
          <a:p>
            <a:pPr algn="ctr" defTabSz="457200" fontAlgn="ctr"/>
            <a:r>
              <a:rPr lang="zh-CN" altLang="en-US" sz="1600" b="1" dirty="0" smtClean="0">
                <a:solidFill>
                  <a:srgbClr val="FFFFFF"/>
                </a:solidFill>
                <a:latin typeface="微软雅黑" pitchFamily="34" charset="-122"/>
                <a:ea typeface="微软雅黑" pitchFamily="34" charset="-122"/>
              </a:rPr>
              <a:t>测试</a:t>
            </a:r>
            <a:r>
              <a:rPr lang="zh-CN" altLang="en-US" sz="1600" b="1" dirty="0">
                <a:solidFill>
                  <a:srgbClr val="FFFFFF"/>
                </a:solidFill>
                <a:latin typeface="微软雅黑" pitchFamily="34" charset="-122"/>
                <a:ea typeface="微软雅黑" pitchFamily="34" charset="-122"/>
              </a:rPr>
              <a:t>服务器启动</a:t>
            </a:r>
            <a:r>
              <a:rPr lang="en-US" altLang="zh-CN" sz="1600" b="1" dirty="0" err="1" smtClean="0">
                <a:solidFill>
                  <a:srgbClr val="FFFFFF"/>
                </a:solidFill>
                <a:latin typeface="微软雅黑" pitchFamily="34" charset="-122"/>
                <a:ea typeface="微软雅黑" pitchFamily="34" charset="-122"/>
              </a:rPr>
              <a:t>debugserver</a:t>
            </a:r>
            <a:endParaRPr lang="zh-CN" altLang="en-US" sz="1600" b="1" dirty="0">
              <a:solidFill>
                <a:srgbClr val="FFFFFF"/>
              </a:solidFill>
              <a:latin typeface="微软雅黑" pitchFamily="34" charset="-122"/>
              <a:ea typeface="微软雅黑" pitchFamily="34" charset="-122"/>
            </a:endParaRPr>
          </a:p>
        </p:txBody>
      </p:sp>
      <p:sp>
        <p:nvSpPr>
          <p:cNvPr id="10" name="矩形 9"/>
          <p:cNvSpPr/>
          <p:nvPr/>
        </p:nvSpPr>
        <p:spPr>
          <a:xfrm>
            <a:off x="3779912" y="1851670"/>
            <a:ext cx="3886200" cy="319970"/>
          </a:xfrm>
          <a:prstGeom prst="rect">
            <a:avLst/>
          </a:prstGeom>
          <a:solidFill>
            <a:srgbClr val="0099FF"/>
          </a:solidFill>
          <a:ln w="9525" cap="flat" cmpd="sng" algn="ctr">
            <a:noFill/>
            <a:prstDash val="solid"/>
            <a:round/>
            <a:headEnd type="none" w="med" len="med"/>
            <a:tailEnd type="none" w="med" len="med"/>
          </a:ln>
          <a:effectLst/>
        </p:spPr>
        <p:txBody>
          <a:bodyPr vert="horz" wrap="square" lIns="36000" tIns="46800" rIns="36000" bIns="46800" numCol="1" rtlCol="0" anchor="ctr" anchorCtr="0" compatLnSpc="1">
            <a:prstTxWarp prst="textNoShape">
              <a:avLst/>
            </a:prstTxWarp>
            <a:noAutofit/>
          </a:bodyPr>
          <a:lstStyle/>
          <a:p>
            <a:pPr algn="ctr" defTabSz="457200" fontAlgn="ctr"/>
            <a:r>
              <a:rPr lang="en-US" altLang="zh-CN" sz="1600" b="1" dirty="0" smtClean="0">
                <a:solidFill>
                  <a:srgbClr val="FFFFFF"/>
                </a:solidFill>
                <a:latin typeface="微软雅黑" pitchFamily="34" charset="-122"/>
                <a:ea typeface="微软雅黑" pitchFamily="34" charset="-122"/>
              </a:rPr>
              <a:t>BIM</a:t>
            </a:r>
            <a:r>
              <a:rPr lang="zh-CN" altLang="en-US" sz="1600" b="1" dirty="0" smtClean="0">
                <a:solidFill>
                  <a:srgbClr val="FFFFFF"/>
                </a:solidFill>
                <a:latin typeface="微软雅黑" pitchFamily="34" charset="-122"/>
                <a:ea typeface="微软雅黑" pitchFamily="34" charset="-122"/>
              </a:rPr>
              <a:t>启动远程调试</a:t>
            </a:r>
            <a:endParaRPr lang="zh-CN" altLang="en-US" sz="1600" b="1" dirty="0">
              <a:solidFill>
                <a:srgbClr val="FFFFFF"/>
              </a:solidFill>
              <a:latin typeface="微软雅黑" pitchFamily="34" charset="-122"/>
              <a:ea typeface="微软雅黑" pitchFamily="34" charset="-122"/>
            </a:endParaRPr>
          </a:p>
        </p:txBody>
      </p:sp>
      <p:sp>
        <p:nvSpPr>
          <p:cNvPr id="5" name="TextBox 4"/>
          <p:cNvSpPr txBox="1"/>
          <p:nvPr/>
        </p:nvSpPr>
        <p:spPr>
          <a:xfrm>
            <a:off x="4184536" y="956796"/>
            <a:ext cx="3672800" cy="338554"/>
          </a:xfrm>
          <a:prstGeom prst="rect">
            <a:avLst/>
          </a:prstGeom>
          <a:noFill/>
        </p:spPr>
        <p:txBody>
          <a:bodyPr wrap="none" rtlCol="0">
            <a:spAutoFit/>
          </a:bodyPr>
          <a:lstStyle/>
          <a:p>
            <a:r>
              <a:rPr lang="en-US" altLang="zh-CN" sz="1600" dirty="0" err="1" smtClean="0">
                <a:solidFill>
                  <a:srgbClr val="FF0000"/>
                </a:solidFill>
              </a:rPr>
              <a:t>debugserver</a:t>
            </a:r>
            <a:r>
              <a:rPr lang="zh-CN" altLang="en-US" sz="1600" dirty="0" smtClean="0">
                <a:solidFill>
                  <a:srgbClr val="FF0000"/>
                </a:solidFill>
              </a:rPr>
              <a:t>启动完成后</a:t>
            </a:r>
            <a:r>
              <a:rPr lang="en-US" altLang="zh-CN" sz="1600" dirty="0" smtClean="0">
                <a:solidFill>
                  <a:srgbClr val="FF0000"/>
                </a:solidFill>
              </a:rPr>
              <a:t>,</a:t>
            </a:r>
            <a:r>
              <a:rPr lang="zh-CN" altLang="en-US" sz="1600" dirty="0" smtClean="0">
                <a:solidFill>
                  <a:srgbClr val="FF0000"/>
                </a:solidFill>
              </a:rPr>
              <a:t>启动远程调试</a:t>
            </a:r>
            <a:endParaRPr lang="zh-CN" altLang="en-US" sz="1600" dirty="0">
              <a:solidFill>
                <a:srgbClr val="FF0000"/>
              </a:solidFill>
            </a:endParaRPr>
          </a:p>
        </p:txBody>
      </p:sp>
      <p:pic>
        <p:nvPicPr>
          <p:cNvPr id="2053" name="Picture 5"/>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1763688" y="2283718"/>
            <a:ext cx="7342584" cy="24936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3" name="直角上箭头 12"/>
          <p:cNvSpPr/>
          <p:nvPr/>
        </p:nvSpPr>
        <p:spPr>
          <a:xfrm flipV="1">
            <a:off x="3024058" y="752876"/>
            <a:ext cx="1169626" cy="1098793"/>
          </a:xfrm>
          <a:prstGeom prst="bentUpArrow">
            <a:avLst>
              <a:gd name="adj1" fmla="val 6276"/>
              <a:gd name="adj2" fmla="val 5076"/>
              <a:gd name="adj3" fmla="val 2153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 xmlns:p14="http://schemas.microsoft.com/office/powerpoint/2010/main" val="1763203842"/>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053"/>
                                        </p:tgtEl>
                                        <p:attrNameLst>
                                          <p:attrName>style.visibility</p:attrName>
                                        </p:attrNameLst>
                                      </p:cBhvr>
                                      <p:to>
                                        <p:strVal val="visible"/>
                                      </p:to>
                                    </p:set>
                                    <p:animEffect transition="in" filter="fade">
                                      <p:cBhvr>
                                        <p:cTn id="22" dur="1000"/>
                                        <p:tgtEl>
                                          <p:spTgt spid="2053"/>
                                        </p:tgtEl>
                                      </p:cBhvr>
                                    </p:animEffect>
                                    <p:anim calcmode="lin" valueType="num">
                                      <p:cBhvr>
                                        <p:cTn id="23" dur="1000" fill="hold"/>
                                        <p:tgtEl>
                                          <p:spTgt spid="2053"/>
                                        </p:tgtEl>
                                        <p:attrNameLst>
                                          <p:attrName>ppt_x</p:attrName>
                                        </p:attrNameLst>
                                      </p:cBhvr>
                                      <p:tavLst>
                                        <p:tav tm="0">
                                          <p:val>
                                            <p:strVal val="#ppt_x"/>
                                          </p:val>
                                        </p:tav>
                                        <p:tav tm="100000">
                                          <p:val>
                                            <p:strVal val="#ppt_x"/>
                                          </p:val>
                                        </p:tav>
                                      </p:tavLst>
                                    </p:anim>
                                    <p:anim calcmode="lin" valueType="num">
                                      <p:cBhvr>
                                        <p:cTn id="24" dur="1000" fill="hold"/>
                                        <p:tgtEl>
                                          <p:spTgt spid="20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smtClean="0"/>
              <a:t>开发环境准备及配置</a:t>
            </a:r>
            <a:r>
              <a:rPr lang="en-US" altLang="zh-CN" sz="2400" dirty="0" smtClean="0"/>
              <a:t>--</a:t>
            </a:r>
            <a:r>
              <a:rPr lang="zh-CN" altLang="en-US" sz="2400" dirty="0" smtClean="0"/>
              <a:t>开发模式三</a:t>
            </a:r>
            <a:endParaRPr lang="zh-CN" altLang="en-US" sz="2400" dirty="0"/>
          </a:p>
        </p:txBody>
      </p:sp>
      <p:pic>
        <p:nvPicPr>
          <p:cNvPr id="2051"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51520" y="1032060"/>
            <a:ext cx="2790814" cy="26198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矩形 7"/>
          <p:cNvSpPr/>
          <p:nvPr/>
        </p:nvSpPr>
        <p:spPr>
          <a:xfrm>
            <a:off x="179512" y="627534"/>
            <a:ext cx="2862822" cy="319970"/>
          </a:xfrm>
          <a:prstGeom prst="rect">
            <a:avLst/>
          </a:prstGeom>
          <a:solidFill>
            <a:srgbClr val="0099FF"/>
          </a:solidFill>
          <a:ln w="9525" cap="flat" cmpd="sng" algn="ctr">
            <a:noFill/>
            <a:prstDash val="solid"/>
            <a:round/>
            <a:headEnd type="none" w="med" len="med"/>
            <a:tailEnd type="none" w="med" len="med"/>
          </a:ln>
          <a:effectLst/>
        </p:spPr>
        <p:txBody>
          <a:bodyPr vert="horz" wrap="square" lIns="36000" tIns="46800" rIns="36000" bIns="46800" numCol="1" rtlCol="0" anchor="ctr" anchorCtr="0" compatLnSpc="1">
            <a:prstTxWarp prst="textNoShape">
              <a:avLst/>
            </a:prstTxWarp>
            <a:noAutofit/>
          </a:bodyPr>
          <a:lstStyle/>
          <a:p>
            <a:pPr algn="ctr" defTabSz="457200" fontAlgn="ctr"/>
            <a:r>
              <a:rPr lang="zh-CN" altLang="en-US" sz="1600" b="1" dirty="0" smtClean="0">
                <a:solidFill>
                  <a:srgbClr val="FFFFFF"/>
                </a:solidFill>
                <a:latin typeface="微软雅黑" pitchFamily="34" charset="-122"/>
                <a:ea typeface="微软雅黑" pitchFamily="34" charset="-122"/>
              </a:rPr>
              <a:t>本地</a:t>
            </a:r>
            <a:r>
              <a:rPr lang="en-US" altLang="zh-CN" sz="1600" b="1" dirty="0" smtClean="0">
                <a:solidFill>
                  <a:srgbClr val="FFFFFF"/>
                </a:solidFill>
                <a:latin typeface="微软雅黑" pitchFamily="34" charset="-122"/>
                <a:ea typeface="微软雅黑" pitchFamily="34" charset="-122"/>
              </a:rPr>
              <a:t>EAS</a:t>
            </a:r>
            <a:r>
              <a:rPr lang="zh-CN" altLang="en-US" sz="1600" b="1" dirty="0" smtClean="0">
                <a:solidFill>
                  <a:srgbClr val="FFFFFF"/>
                </a:solidFill>
                <a:latin typeface="微软雅黑" pitchFamily="34" charset="-122"/>
                <a:ea typeface="微软雅黑" pitchFamily="34" charset="-122"/>
              </a:rPr>
              <a:t>启动</a:t>
            </a:r>
            <a:r>
              <a:rPr lang="en-US" altLang="zh-CN" sz="1600" b="1" dirty="0" err="1" smtClean="0">
                <a:solidFill>
                  <a:srgbClr val="FFFFFF"/>
                </a:solidFill>
                <a:latin typeface="微软雅黑" pitchFamily="34" charset="-122"/>
                <a:ea typeface="微软雅黑" pitchFamily="34" charset="-122"/>
              </a:rPr>
              <a:t>debugserver</a:t>
            </a:r>
            <a:endParaRPr lang="zh-CN" altLang="en-US" sz="1600" b="1" dirty="0">
              <a:solidFill>
                <a:srgbClr val="FFFFFF"/>
              </a:solidFill>
              <a:latin typeface="微软雅黑" pitchFamily="34" charset="-122"/>
              <a:ea typeface="微软雅黑" pitchFamily="34" charset="-122"/>
            </a:endParaRPr>
          </a:p>
        </p:txBody>
      </p:sp>
      <p:sp>
        <p:nvSpPr>
          <p:cNvPr id="10" name="矩形 9"/>
          <p:cNvSpPr/>
          <p:nvPr/>
        </p:nvSpPr>
        <p:spPr>
          <a:xfrm>
            <a:off x="3779912" y="1851670"/>
            <a:ext cx="3886200" cy="319970"/>
          </a:xfrm>
          <a:prstGeom prst="rect">
            <a:avLst/>
          </a:prstGeom>
          <a:solidFill>
            <a:srgbClr val="0099FF"/>
          </a:solidFill>
          <a:ln w="9525" cap="flat" cmpd="sng" algn="ctr">
            <a:noFill/>
            <a:prstDash val="solid"/>
            <a:round/>
            <a:headEnd type="none" w="med" len="med"/>
            <a:tailEnd type="none" w="med" len="med"/>
          </a:ln>
          <a:effectLst/>
        </p:spPr>
        <p:txBody>
          <a:bodyPr vert="horz" wrap="square" lIns="36000" tIns="46800" rIns="36000" bIns="46800" numCol="1" rtlCol="0" anchor="ctr" anchorCtr="0" compatLnSpc="1">
            <a:prstTxWarp prst="textNoShape">
              <a:avLst/>
            </a:prstTxWarp>
            <a:noAutofit/>
          </a:bodyPr>
          <a:lstStyle/>
          <a:p>
            <a:pPr algn="ctr" defTabSz="457200" fontAlgn="ctr"/>
            <a:r>
              <a:rPr lang="en-US" altLang="zh-CN" sz="1600" b="1" dirty="0" smtClean="0">
                <a:solidFill>
                  <a:srgbClr val="FFFFFF"/>
                </a:solidFill>
                <a:latin typeface="微软雅黑" pitchFamily="34" charset="-122"/>
                <a:ea typeface="微软雅黑" pitchFamily="34" charset="-122"/>
              </a:rPr>
              <a:t>BIM</a:t>
            </a:r>
            <a:r>
              <a:rPr lang="zh-CN" altLang="en-US" sz="1600" b="1" dirty="0" smtClean="0">
                <a:solidFill>
                  <a:srgbClr val="FFFFFF"/>
                </a:solidFill>
                <a:latin typeface="微软雅黑" pitchFamily="34" charset="-122"/>
                <a:ea typeface="微软雅黑" pitchFamily="34" charset="-122"/>
              </a:rPr>
              <a:t>启动远程调试</a:t>
            </a:r>
            <a:endParaRPr lang="zh-CN" altLang="en-US" sz="1600" b="1" dirty="0">
              <a:solidFill>
                <a:srgbClr val="FFFFFF"/>
              </a:solidFill>
              <a:latin typeface="微软雅黑" pitchFamily="34" charset="-122"/>
              <a:ea typeface="微软雅黑" pitchFamily="34" charset="-122"/>
            </a:endParaRPr>
          </a:p>
        </p:txBody>
      </p:sp>
      <p:sp>
        <p:nvSpPr>
          <p:cNvPr id="5" name="TextBox 4"/>
          <p:cNvSpPr txBox="1"/>
          <p:nvPr/>
        </p:nvSpPr>
        <p:spPr>
          <a:xfrm>
            <a:off x="4184536" y="956796"/>
            <a:ext cx="3672800" cy="338554"/>
          </a:xfrm>
          <a:prstGeom prst="rect">
            <a:avLst/>
          </a:prstGeom>
          <a:noFill/>
        </p:spPr>
        <p:txBody>
          <a:bodyPr wrap="none" rtlCol="0">
            <a:spAutoFit/>
          </a:bodyPr>
          <a:lstStyle/>
          <a:p>
            <a:r>
              <a:rPr lang="en-US" altLang="zh-CN" sz="1600" dirty="0" err="1" smtClean="0">
                <a:solidFill>
                  <a:srgbClr val="FF0000"/>
                </a:solidFill>
              </a:rPr>
              <a:t>debugserver</a:t>
            </a:r>
            <a:r>
              <a:rPr lang="zh-CN" altLang="en-US" sz="1600" dirty="0" smtClean="0">
                <a:solidFill>
                  <a:srgbClr val="FF0000"/>
                </a:solidFill>
              </a:rPr>
              <a:t>启动完成后</a:t>
            </a:r>
            <a:r>
              <a:rPr lang="en-US" altLang="zh-CN" sz="1600" dirty="0" smtClean="0">
                <a:solidFill>
                  <a:srgbClr val="FF0000"/>
                </a:solidFill>
              </a:rPr>
              <a:t>,</a:t>
            </a:r>
            <a:r>
              <a:rPr lang="zh-CN" altLang="en-US" sz="1600" dirty="0" smtClean="0">
                <a:solidFill>
                  <a:srgbClr val="FF0000"/>
                </a:solidFill>
              </a:rPr>
              <a:t>启动远程调试</a:t>
            </a:r>
            <a:endParaRPr lang="zh-CN" altLang="en-US" sz="1600" dirty="0">
              <a:solidFill>
                <a:srgbClr val="FF0000"/>
              </a:solidFill>
            </a:endParaRPr>
          </a:p>
        </p:txBody>
      </p:sp>
      <p:sp>
        <p:nvSpPr>
          <p:cNvPr id="13" name="直角上箭头 12"/>
          <p:cNvSpPr/>
          <p:nvPr/>
        </p:nvSpPr>
        <p:spPr>
          <a:xfrm flipV="1">
            <a:off x="3024058" y="752876"/>
            <a:ext cx="1169626" cy="1098793"/>
          </a:xfrm>
          <a:prstGeom prst="bentUpArrow">
            <a:avLst>
              <a:gd name="adj1" fmla="val 6276"/>
              <a:gd name="adj2" fmla="val 5076"/>
              <a:gd name="adj3" fmla="val 2153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pic>
        <p:nvPicPr>
          <p:cNvPr id="3074" name="Picture 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1266428" y="2211710"/>
            <a:ext cx="7914084" cy="25715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70891904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074"/>
                                        </p:tgtEl>
                                        <p:attrNameLst>
                                          <p:attrName>style.visibility</p:attrName>
                                        </p:attrNameLst>
                                      </p:cBhvr>
                                      <p:to>
                                        <p:strVal val="visible"/>
                                      </p:to>
                                    </p:set>
                                    <p:animEffect transition="in" filter="fade">
                                      <p:cBhvr>
                                        <p:cTn id="22" dur="1000"/>
                                        <p:tgtEl>
                                          <p:spTgt spid="3074"/>
                                        </p:tgtEl>
                                      </p:cBhvr>
                                    </p:animEffect>
                                    <p:anim calcmode="lin" valueType="num">
                                      <p:cBhvr>
                                        <p:cTn id="23" dur="1000" fill="hold"/>
                                        <p:tgtEl>
                                          <p:spTgt spid="3074"/>
                                        </p:tgtEl>
                                        <p:attrNameLst>
                                          <p:attrName>ppt_x</p:attrName>
                                        </p:attrNameLst>
                                      </p:cBhvr>
                                      <p:tavLst>
                                        <p:tav tm="0">
                                          <p:val>
                                            <p:strVal val="#ppt_x"/>
                                          </p:val>
                                        </p:tav>
                                        <p:tav tm="100000">
                                          <p:val>
                                            <p:strVal val="#ppt_x"/>
                                          </p:val>
                                        </p:tav>
                                      </p:tavLst>
                                    </p:anim>
                                    <p:anim calcmode="lin" valueType="num">
                                      <p:cBhvr>
                                        <p:cTn id="24"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stretch>
            <a:fillRect/>
          </a:stretch>
        </p:blipFill>
        <p:spPr>
          <a:xfrm>
            <a:off x="899592" y="610392"/>
            <a:ext cx="7344816" cy="4121598"/>
          </a:xfrm>
          <a:prstGeom prst="rect">
            <a:avLst/>
          </a:prstGeom>
        </p:spPr>
      </p:pic>
      <p:sp>
        <p:nvSpPr>
          <p:cNvPr id="32770" name="Rectangle 2"/>
          <p:cNvSpPr>
            <a:spLocks noGrp="1" noChangeArrowheads="1"/>
          </p:cNvSpPr>
          <p:nvPr>
            <p:ph type="title" idx="4294967295"/>
          </p:nvPr>
        </p:nvSpPr>
        <p:spPr/>
        <p:txBody>
          <a:bodyPr/>
          <a:lstStyle/>
          <a:p>
            <a:pPr>
              <a:defRPr/>
            </a:pPr>
            <a:r>
              <a:rPr lang="zh-CN" altLang="en-US" sz="2800" dirty="0"/>
              <a:t>开发环境准备及</a:t>
            </a:r>
            <a:r>
              <a:rPr lang="zh-CN" altLang="en-US" sz="2800" dirty="0" smtClean="0"/>
              <a:t>配置</a:t>
            </a:r>
            <a:r>
              <a:rPr lang="en-US" altLang="zh-CN" sz="2800" dirty="0" smtClean="0"/>
              <a:t>—</a:t>
            </a:r>
            <a:r>
              <a:rPr lang="zh-CN" altLang="en-US" sz="2800" dirty="0" smtClean="0"/>
              <a:t>访问方式</a:t>
            </a:r>
            <a:endParaRPr lang="zh-CN" altLang="en-US" dirty="0"/>
          </a:p>
        </p:txBody>
      </p:sp>
      <p:pic>
        <p:nvPicPr>
          <p:cNvPr id="5" name="图片 4"/>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498500" y="1031410"/>
            <a:ext cx="8038096" cy="3628572"/>
          </a:xfrm>
          <a:prstGeom prst="rect">
            <a:avLst/>
          </a:prstGeom>
        </p:spPr>
      </p:pic>
      <p:pic>
        <p:nvPicPr>
          <p:cNvPr id="3" name="图片 2"/>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11124" y="823442"/>
            <a:ext cx="9144000" cy="4320058"/>
          </a:xfrm>
          <a:prstGeom prst="rect">
            <a:avLst/>
          </a:prstGeom>
        </p:spPr>
      </p:pic>
    </p:spTree>
    <p:extLst>
      <p:ext uri="{BB962C8B-B14F-4D97-AF65-F5344CB8AC3E}">
        <p14:creationId xmlns="" xmlns:p14="http://schemas.microsoft.com/office/powerpoint/2010/main" val="9901635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be8c68ff02261968e99785d036dc99bcf2b57e"/>
</p:tagLst>
</file>

<file path=ppt/theme/theme1.xml><?xml version="1.0" encoding="utf-8"?>
<a:theme xmlns:a="http://schemas.openxmlformats.org/drawingml/2006/main" name="①绝密（16：9_密级模版）">
  <a:themeElements>
    <a:clrScheme name="kingdee">
      <a:dk1>
        <a:srgbClr val="000000"/>
      </a:dk1>
      <a:lt1>
        <a:srgbClr val="FFFFFF"/>
      </a:lt1>
      <a:dk2>
        <a:srgbClr val="000000"/>
      </a:dk2>
      <a:lt2>
        <a:srgbClr val="404040"/>
      </a:lt2>
      <a:accent1>
        <a:srgbClr val="0060C0"/>
      </a:accent1>
      <a:accent2>
        <a:srgbClr val="003B76"/>
      </a:accent2>
      <a:accent3>
        <a:srgbClr val="FFFFFF"/>
      </a:accent3>
      <a:accent4>
        <a:srgbClr val="000000"/>
      </a:accent4>
      <a:accent5>
        <a:srgbClr val="AAB6DC"/>
      </a:accent5>
      <a:accent6>
        <a:srgbClr val="00356A"/>
      </a:accent6>
      <a:hlink>
        <a:srgbClr val="FF9900"/>
      </a:hlink>
      <a:folHlink>
        <a:srgbClr val="CC000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①绝密（16：9_密级模版）.potm</Template>
  <TotalTime>17834</TotalTime>
  <Words>2471</Words>
  <Application>Microsoft Office PowerPoint</Application>
  <PresentationFormat>全屏显示(16:9)</PresentationFormat>
  <Paragraphs>382</Paragraphs>
  <Slides>44</Slides>
  <Notes>44</Notes>
  <HiddenSlides>1</HiddenSlides>
  <MMClips>0</MMClips>
  <ScaleCrop>false</ScaleCrop>
  <HeadingPairs>
    <vt:vector size="4" baseType="variant">
      <vt:variant>
        <vt:lpstr>主题</vt:lpstr>
      </vt:variant>
      <vt:variant>
        <vt:i4>1</vt:i4>
      </vt:variant>
      <vt:variant>
        <vt:lpstr>幻灯片标题</vt:lpstr>
      </vt:variant>
      <vt:variant>
        <vt:i4>44</vt:i4>
      </vt:variant>
    </vt:vector>
  </HeadingPairs>
  <TitlesOfParts>
    <vt:vector size="45" baseType="lpstr">
      <vt:lpstr>①绝密（16：9_密级模版）</vt:lpstr>
      <vt:lpstr>EAS820 Web开发培训                                 ---基础篇 </vt:lpstr>
      <vt:lpstr>目录</vt:lpstr>
      <vt:lpstr>培训目标</vt:lpstr>
      <vt:lpstr>开发环境准备及配置--常用开发模式</vt:lpstr>
      <vt:lpstr>开发环境准备及配置--导入解决方案</vt:lpstr>
      <vt:lpstr>开发环境准备及配置--开发模式一</vt:lpstr>
      <vt:lpstr>开发环境准备及配--开发模式二</vt:lpstr>
      <vt:lpstr>开发环境准备及配置--开发模式三</vt:lpstr>
      <vt:lpstr>开发环境准备及配置—访问方式</vt:lpstr>
      <vt:lpstr>WEB平台介绍</vt:lpstr>
      <vt:lpstr>WEB平台介绍--浏览器支持</vt:lpstr>
      <vt:lpstr>WEB平台介绍--特性</vt:lpstr>
      <vt:lpstr>WEB平台介绍--特性</vt:lpstr>
      <vt:lpstr>WEB平台介绍--特性</vt:lpstr>
      <vt:lpstr>WEB平台介绍--功能构成</vt:lpstr>
      <vt:lpstr>WEB平台二次开发</vt:lpstr>
      <vt:lpstr>WEB平台二次开发--新功能开发流程</vt:lpstr>
      <vt:lpstr>WEB平台二次开发--管理页面介绍</vt:lpstr>
      <vt:lpstr>WEB平台二次开发--创建业务单元</vt:lpstr>
      <vt:lpstr>WEB平台二次开发--列表页面配置</vt:lpstr>
      <vt:lpstr>WEB平台二次开发--编辑页面配置</vt:lpstr>
      <vt:lpstr>WEB平台二次开发—扩展开发</vt:lpstr>
      <vt:lpstr>WEB平台二次开发--管理页面介绍</vt:lpstr>
      <vt:lpstr>WEB平台方案部署</vt:lpstr>
      <vt:lpstr>app server部署内容</vt:lpstr>
      <vt:lpstr>WEB平台方案部署--补丁制作</vt:lpstr>
      <vt:lpstr>WEB平台方案部署--安装补丁</vt:lpstr>
      <vt:lpstr>WEB平台方案部署--验证补丁</vt:lpstr>
      <vt:lpstr>WEB平台方案部署--部署后工作</vt:lpstr>
      <vt:lpstr>WEB平台方案部署--部署后工作</vt:lpstr>
      <vt:lpstr>WEB平台方案部署--补丁卸载</vt:lpstr>
      <vt:lpstr>WEB平台方案部署--补丁卸载</vt:lpstr>
      <vt:lpstr>缓存清理</vt:lpstr>
      <vt:lpstr>如何获取帮助</vt:lpstr>
      <vt:lpstr>WAFII帮助系统</vt:lpstr>
      <vt:lpstr>WAFII帮助系统--组件的使用方法</vt:lpstr>
      <vt:lpstr>WAFII帮助系统--组件的使用方法</vt:lpstr>
      <vt:lpstr>WAFII帮助系统--组件的使用方法</vt:lpstr>
      <vt:lpstr>与我们的沟通方式--RMP提单</vt:lpstr>
      <vt:lpstr>与我们的沟通方式--邮件</vt:lpstr>
      <vt:lpstr>与我们的沟通方式--论坛</vt:lpstr>
      <vt:lpstr>与我们的沟通方式—QQ群</vt:lpstr>
      <vt:lpstr>幻灯片 43</vt:lpstr>
      <vt:lpstr>特别声明</vt:lpstr>
    </vt:vector>
  </TitlesOfParts>
  <Company>kingdee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EAS820 Web开发培训2_基础篇</dc:title>
  <dc:creator>kingdee</dc:creator>
  <cp:lastModifiedBy>RD_laihua_fan</cp:lastModifiedBy>
  <cp:revision>1051</cp:revision>
  <dcterms:created xsi:type="dcterms:W3CDTF">2012-04-19T08:27:40Z</dcterms:created>
  <dcterms:modified xsi:type="dcterms:W3CDTF">2016-06-22T03:52:00Z</dcterms:modified>
</cp:coreProperties>
</file>