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tags/tag8.xml" ContentType="application/vnd.openxmlformats-officedocument.presentationml.tags+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notesSlides/notesSlide16.xml" ContentType="application/vnd.openxmlformats-officedocument.presentationml.notesSlide+xml"/>
  <Override PartName="/ppt/tags/tag38.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tags/tag34.xml" ContentType="application/vnd.openxmlformats-officedocument.presentationml.tags+xml"/>
  <Override PartName="/ppt/notesSlides/notesSlide30.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tags/tag23.xml" ContentType="application/vnd.openxmlformats-officedocument.presentationml.tags+xml"/>
  <Override PartName="/ppt/tags/tag41.xml" ContentType="application/vnd.openxmlformats-officedocument.presentationml.tags+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tags/tag39.xml" ContentType="application/vnd.openxmlformats-officedocument.presentationml.tags+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tags/tag17.xml" ContentType="application/vnd.openxmlformats-officedocument.presentationml.tags+xml"/>
  <Override PartName="/ppt/notesSlides/notesSlide13.xml" ContentType="application/vnd.openxmlformats-officedocument.presentationml.notesSlide+xml"/>
  <Override PartName="/ppt/tags/tag26.xml" ContentType="application/vnd.openxmlformats-officedocument.presentationml.tags+xml"/>
  <Override PartName="/ppt/tags/tag35.xml" ContentType="application/vnd.openxmlformats-officedocument.presentationml.tags+xml"/>
  <Override PartName="/ppt/notesSlides/notesSlide22.xml" ContentType="application/vnd.openxmlformats-officedocument.presentationml.notesSlide+xml"/>
  <Override PartName="/ppt/tags/tag15.xml" ContentType="application/vnd.openxmlformats-officedocument.presentationml.tags+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tags/tag24.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13.xml" ContentType="application/vnd.openxmlformats-officedocument.presentationml.tags+xml"/>
  <Override PartName="/ppt/notesSlides/notesSlide6.xml" ContentType="application/vnd.openxmlformats-officedocument.presentationml.notesSlide+xml"/>
  <Override PartName="/ppt/tags/tag22.xml" ContentType="application/vnd.openxmlformats-officedocument.presentationml.tags+xml"/>
  <Override PartName="/ppt/tags/tag31.xml" ContentType="application/vnd.openxmlformats-officedocument.presentationml.tags+xml"/>
  <Override PartName="/ppt/tags/tag40.xml" ContentType="application/vnd.openxmlformats-officedocument.presentationml.tags+xml"/>
  <Override PartName="/ppt/diagrams/data3.xml" ContentType="application/vnd.openxmlformats-officedocument.drawingml.diagramData+xml"/>
  <Override PartName="/ppt/tags/tag42.xml" ContentType="application/vnd.openxmlformats-officedocument.presentationml.tags+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tags/tag11.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tags/tag20.xml" ContentType="application/vnd.openxmlformats-officedocument.presentationml.tags+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tags/tag2.xml" ContentType="application/vnd.openxmlformats-officedocument.presentationml.tags+xml"/>
  <Default Extension="wmf" ContentType="image/x-wmf"/>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tags/tag29.xml" ContentType="application/vnd.openxmlformats-officedocument.presentationml.tags+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tags/tag18.xml" ContentType="application/vnd.openxmlformats-officedocument.presentationml.tags+xml"/>
  <Override PartName="/ppt/notesSlides/notesSlide14.xml" ContentType="application/vnd.openxmlformats-officedocument.presentationml.notesSlide+xml"/>
  <Override PartName="/ppt/tags/tag36.xml" ContentType="application/vnd.openxmlformats-officedocument.presentationml.tags+xml"/>
  <Override PartName="/ppt/tags/tag14.xml" ContentType="application/vnd.openxmlformats-officedocument.presentationml.tags+xml"/>
  <Override PartName="/ppt/notesSlides/notesSlide9.xml" ContentType="application/vnd.openxmlformats-officedocument.presentationml.notesSlide+xml"/>
  <Override PartName="/ppt/tags/tag25.xml" ContentType="application/vnd.openxmlformats-officedocument.presentationml.tags+xml"/>
  <Override PartName="/ppt/notesSlides/notesSlide21.xml" ContentType="application/vnd.openxmlformats-officedocument.presentationml.notesSlide+xml"/>
  <Override PartName="/ppt/diagrams/layout3.xml" ContentType="application/vnd.openxmlformats-officedocument.drawingml.diagramLayout+xml"/>
  <Override PartName="/ppt/tags/tag43.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slides/slide28.xml" ContentType="application/vnd.openxmlformats-officedocument.presentationml.slide+xml"/>
  <Override PartName="/ppt/slides/slide39.xml" ContentType="application/vnd.openxmlformats-officedocument.presentationml.slide+xml"/>
  <Override PartName="/ppt/tags/tag7.xml" ContentType="application/vnd.openxmlformats-officedocument.presentationml.tags+xml"/>
  <Override PartName="/ppt/notesSlides/notesSlide1.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tags/tag3.xml" ContentType="application/vnd.openxmlformats-officedocument.presentationml.tags+xml"/>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notesSlides/notesSlide15.xml" ContentType="application/vnd.openxmlformats-officedocument.presentationml.notesSlide+xml"/>
  <Override PartName="/ppt/tags/tag37.xml" ContentType="application/vnd.openxmlformats-officedocument.presentationml.tags+xml"/>
  <Override PartName="/ppt/notesSlides/notesSlide2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42" r:id="rId1"/>
  </p:sldMasterIdLst>
  <p:notesMasterIdLst>
    <p:notesMasterId r:id="rId51"/>
  </p:notesMasterIdLst>
  <p:handoutMasterIdLst>
    <p:handoutMasterId r:id="rId52"/>
  </p:handoutMasterIdLst>
  <p:sldIdLst>
    <p:sldId id="392" r:id="rId2"/>
    <p:sldId id="454" r:id="rId3"/>
    <p:sldId id="456" r:id="rId4"/>
    <p:sldId id="480" r:id="rId5"/>
    <p:sldId id="512" r:id="rId6"/>
    <p:sldId id="465" r:id="rId7"/>
    <p:sldId id="468" r:id="rId8"/>
    <p:sldId id="469" r:id="rId9"/>
    <p:sldId id="470" r:id="rId10"/>
    <p:sldId id="471" r:id="rId11"/>
    <p:sldId id="477" r:id="rId12"/>
    <p:sldId id="472" r:id="rId13"/>
    <p:sldId id="473" r:id="rId14"/>
    <p:sldId id="478" r:id="rId15"/>
    <p:sldId id="481" r:id="rId16"/>
    <p:sldId id="482" r:id="rId17"/>
    <p:sldId id="483" r:id="rId18"/>
    <p:sldId id="475" r:id="rId19"/>
    <p:sldId id="466" r:id="rId20"/>
    <p:sldId id="514" r:id="rId21"/>
    <p:sldId id="484" r:id="rId22"/>
    <p:sldId id="452" r:id="rId23"/>
    <p:sldId id="491" r:id="rId24"/>
    <p:sldId id="499" r:id="rId25"/>
    <p:sldId id="485" r:id="rId26"/>
    <p:sldId id="501" r:id="rId27"/>
    <p:sldId id="503" r:id="rId28"/>
    <p:sldId id="504" r:id="rId29"/>
    <p:sldId id="505" r:id="rId30"/>
    <p:sldId id="506" r:id="rId31"/>
    <p:sldId id="507" r:id="rId32"/>
    <p:sldId id="508" r:id="rId33"/>
    <p:sldId id="509" r:id="rId34"/>
    <p:sldId id="510" r:id="rId35"/>
    <p:sldId id="511" r:id="rId36"/>
    <p:sldId id="467" r:id="rId37"/>
    <p:sldId id="492" r:id="rId38"/>
    <p:sldId id="494" r:id="rId39"/>
    <p:sldId id="489" r:id="rId40"/>
    <p:sldId id="500" r:id="rId41"/>
    <p:sldId id="495" r:id="rId42"/>
    <p:sldId id="487" r:id="rId43"/>
    <p:sldId id="488" r:id="rId44"/>
    <p:sldId id="497" r:id="rId45"/>
    <p:sldId id="498" r:id="rId46"/>
    <p:sldId id="486" r:id="rId47"/>
    <p:sldId id="502" r:id="rId48"/>
    <p:sldId id="258" r:id="rId49"/>
    <p:sldId id="513" r:id="rId50"/>
  </p:sldIdLst>
  <p:sldSz cx="9144000" cy="5143500" type="screen16x9"/>
  <p:notesSz cx="6858000" cy="9144000"/>
  <p:custDataLst>
    <p:tags r:id="rId53"/>
  </p:custDataLst>
  <p:defaultTextStyle>
    <a:defPPr>
      <a:defRPr lang="zh-CN"/>
    </a:defPPr>
    <a:lvl1pPr algn="l" rtl="0" fontAlgn="base">
      <a:spcBef>
        <a:spcPct val="0"/>
      </a:spcBef>
      <a:spcAft>
        <a:spcPct val="0"/>
      </a:spcAft>
      <a:defRPr sz="2000" kern="1200">
        <a:solidFill>
          <a:schemeClr val="tx1"/>
        </a:solidFill>
        <a:latin typeface="宋体" charset="-122"/>
        <a:ea typeface="宋体" charset="-122"/>
        <a:cs typeface="+mn-cs"/>
      </a:defRPr>
    </a:lvl1pPr>
    <a:lvl2pPr marL="457200" algn="l" rtl="0" fontAlgn="base">
      <a:spcBef>
        <a:spcPct val="0"/>
      </a:spcBef>
      <a:spcAft>
        <a:spcPct val="0"/>
      </a:spcAft>
      <a:defRPr sz="2000" kern="1200">
        <a:solidFill>
          <a:schemeClr val="tx1"/>
        </a:solidFill>
        <a:latin typeface="宋体" charset="-122"/>
        <a:ea typeface="宋体" charset="-122"/>
        <a:cs typeface="+mn-cs"/>
      </a:defRPr>
    </a:lvl2pPr>
    <a:lvl3pPr marL="914400" algn="l" rtl="0" fontAlgn="base">
      <a:spcBef>
        <a:spcPct val="0"/>
      </a:spcBef>
      <a:spcAft>
        <a:spcPct val="0"/>
      </a:spcAft>
      <a:defRPr sz="2000" kern="1200">
        <a:solidFill>
          <a:schemeClr val="tx1"/>
        </a:solidFill>
        <a:latin typeface="宋体" charset="-122"/>
        <a:ea typeface="宋体" charset="-122"/>
        <a:cs typeface="+mn-cs"/>
      </a:defRPr>
    </a:lvl3pPr>
    <a:lvl4pPr marL="1371600" algn="l" rtl="0" fontAlgn="base">
      <a:spcBef>
        <a:spcPct val="0"/>
      </a:spcBef>
      <a:spcAft>
        <a:spcPct val="0"/>
      </a:spcAft>
      <a:defRPr sz="2000" kern="1200">
        <a:solidFill>
          <a:schemeClr val="tx1"/>
        </a:solidFill>
        <a:latin typeface="宋体" charset="-122"/>
        <a:ea typeface="宋体" charset="-122"/>
        <a:cs typeface="+mn-cs"/>
      </a:defRPr>
    </a:lvl4pPr>
    <a:lvl5pPr marL="1828800" algn="l" rtl="0" fontAlgn="base">
      <a:spcBef>
        <a:spcPct val="0"/>
      </a:spcBef>
      <a:spcAft>
        <a:spcPct val="0"/>
      </a:spcAft>
      <a:defRPr sz="2000" kern="1200">
        <a:solidFill>
          <a:schemeClr val="tx1"/>
        </a:solidFill>
        <a:latin typeface="宋体" charset="-122"/>
        <a:ea typeface="宋体" charset="-122"/>
        <a:cs typeface="+mn-cs"/>
      </a:defRPr>
    </a:lvl5pPr>
    <a:lvl6pPr marL="2286000" algn="l" defTabSz="914400" rtl="0" eaLnBrk="1" latinLnBrk="0" hangingPunct="1">
      <a:defRPr sz="2000" kern="1200">
        <a:solidFill>
          <a:schemeClr val="tx1"/>
        </a:solidFill>
        <a:latin typeface="宋体" charset="-122"/>
        <a:ea typeface="宋体" charset="-122"/>
        <a:cs typeface="+mn-cs"/>
      </a:defRPr>
    </a:lvl6pPr>
    <a:lvl7pPr marL="2743200" algn="l" defTabSz="914400" rtl="0" eaLnBrk="1" latinLnBrk="0" hangingPunct="1">
      <a:defRPr sz="2000" kern="1200">
        <a:solidFill>
          <a:schemeClr val="tx1"/>
        </a:solidFill>
        <a:latin typeface="宋体" charset="-122"/>
        <a:ea typeface="宋体" charset="-122"/>
        <a:cs typeface="+mn-cs"/>
      </a:defRPr>
    </a:lvl7pPr>
    <a:lvl8pPr marL="3200400" algn="l" defTabSz="914400" rtl="0" eaLnBrk="1" latinLnBrk="0" hangingPunct="1">
      <a:defRPr sz="2000" kern="1200">
        <a:solidFill>
          <a:schemeClr val="tx1"/>
        </a:solidFill>
        <a:latin typeface="宋体" charset="-122"/>
        <a:ea typeface="宋体" charset="-122"/>
        <a:cs typeface="+mn-cs"/>
      </a:defRPr>
    </a:lvl8pPr>
    <a:lvl9pPr marL="3657600" algn="l" defTabSz="914400" rtl="0" eaLnBrk="1" latinLnBrk="0" hangingPunct="1">
      <a:defRPr sz="2000" kern="1200">
        <a:solidFill>
          <a:schemeClr val="tx1"/>
        </a:solidFill>
        <a:latin typeface="宋体" charset="-122"/>
        <a:ea typeface="宋体" charset="-122"/>
        <a:cs typeface="+mn-cs"/>
      </a:defRPr>
    </a:lvl9pPr>
  </p:defaultTextStyle>
  <p:extLst>
    <p:ext uri="{EFAFB233-063F-42B5-8137-9DF3F51BA10A}">
      <p15:sldGuideLst xmlns:p15="http://schemas.microsoft.com/office/powerpoint/2012/main" xmlns="">
        <p15:guide id="1" orient="horz" pos="3162">
          <p15:clr>
            <a:srgbClr val="A4A3A4"/>
          </p15:clr>
        </p15:guide>
        <p15:guide id="2" pos="5511">
          <p15:clr>
            <a:srgbClr val="A4A3A4"/>
          </p15:clr>
        </p15:guide>
        <p15:guide id="3" orient="horz" pos="426">
          <p15:clr>
            <a:srgbClr val="A4A3A4"/>
          </p15:clr>
        </p15:guide>
        <p15:guide id="4" pos="5759">
          <p15:clr>
            <a:srgbClr val="A4A3A4"/>
          </p15:clr>
        </p15:guide>
        <p15:guide id="5" pos="5738">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478A"/>
    <a:srgbClr val="FF9900"/>
    <a:srgbClr val="DF6421"/>
    <a:srgbClr val="12A9D9"/>
    <a:srgbClr val="41D8FF"/>
    <a:srgbClr val="BFDFFF"/>
    <a:srgbClr val="13AE67"/>
    <a:srgbClr val="1489FF"/>
    <a:srgbClr val="CC6600"/>
    <a:srgbClr val="FF505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度样式 2 - 强调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073A0DAA-6AF3-43AB-8588-CEC1D06C72B9}" styleName="中度样式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浅色样式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D27102A9-8310-4765-A935-A1911B00CA55}" styleName="浅色样式 1 - 强调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269D01E-BC32-4049-B463-5C60D7B0CCD2}" styleName="主题样式 2 - 强调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主题样式 2 - 强调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主题样式 2 - 强调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301B821-A1FF-4177-AEE7-76D212191A09}" styleName="中度样式 1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浅色样式 2 - 强调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202B0CA-FC54-4496-8BCA-5EF66A818D29}" styleName="深色样式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176" autoAdjust="0"/>
    <p:restoredTop sz="91865" autoAdjust="0"/>
  </p:normalViewPr>
  <p:slideViewPr>
    <p:cSldViewPr>
      <p:cViewPr>
        <p:scale>
          <a:sx n="100" d="100"/>
          <a:sy n="100" d="100"/>
        </p:scale>
        <p:origin x="-318" y="-558"/>
      </p:cViewPr>
      <p:guideLst>
        <p:guide orient="horz" pos="3162"/>
        <p:guide orient="horz" pos="426"/>
        <p:guide pos="5511"/>
        <p:guide pos="5759"/>
        <p:guide pos="5738"/>
      </p:guideLst>
    </p:cSldViewPr>
  </p:slideViewPr>
  <p:outlineViewPr>
    <p:cViewPr>
      <p:scale>
        <a:sx n="33" d="100"/>
        <a:sy n="33" d="100"/>
      </p:scale>
      <p:origin x="0" y="51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3" d="100"/>
          <a:sy n="73" d="100"/>
        </p:scale>
        <p:origin x="2820"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2B3E1B7-D881-4E98-9B6B-1639968B90E9}" type="doc">
      <dgm:prSet loTypeId="urn:microsoft.com/office/officeart/2005/8/layout/venn2" loCatId="relationship" qsTypeId="urn:microsoft.com/office/officeart/2005/8/quickstyle/simple1" qsCatId="simple" csTypeId="urn:microsoft.com/office/officeart/2005/8/colors/accent1_2" csCatId="accent1" phldr="1"/>
      <dgm:spPr/>
      <dgm:t>
        <a:bodyPr/>
        <a:lstStyle/>
        <a:p>
          <a:endParaRPr lang="zh-CN" altLang="en-US"/>
        </a:p>
      </dgm:t>
    </dgm:pt>
    <dgm:pt modelId="{54AD9087-3E16-4ACD-A7AD-D015A8A96F32}">
      <dgm:prSet phldrT="[文本]"/>
      <dgm:spPr>
        <a:solidFill>
          <a:schemeClr val="accent2"/>
        </a:solidFill>
      </dgm:spPr>
      <dgm:t>
        <a:bodyPr/>
        <a:lstStyle/>
        <a:p>
          <a:r>
            <a:rPr lang="en-US" altLang="zh-CN" dirty="0" smtClean="0"/>
            <a:t>Bootstrap</a:t>
          </a:r>
          <a:endParaRPr lang="zh-CN" altLang="en-US" dirty="0"/>
        </a:p>
      </dgm:t>
    </dgm:pt>
    <dgm:pt modelId="{83A61ACF-6F2E-4E01-AACA-A29E3CCC01BA}" type="parTrans" cxnId="{50C68BD9-53F8-4AFF-93B5-DFFF0E9B74D2}">
      <dgm:prSet/>
      <dgm:spPr/>
      <dgm:t>
        <a:bodyPr/>
        <a:lstStyle/>
        <a:p>
          <a:endParaRPr lang="zh-CN" altLang="en-US"/>
        </a:p>
      </dgm:t>
    </dgm:pt>
    <dgm:pt modelId="{45045F1F-2C54-426C-9520-6E7288D001DA}" type="sibTrans" cxnId="{50C68BD9-53F8-4AFF-93B5-DFFF0E9B74D2}">
      <dgm:prSet/>
      <dgm:spPr/>
      <dgm:t>
        <a:bodyPr/>
        <a:lstStyle/>
        <a:p>
          <a:endParaRPr lang="zh-CN" altLang="en-US"/>
        </a:p>
      </dgm:t>
    </dgm:pt>
    <dgm:pt modelId="{DFA3671E-62DF-4E66-A059-C8401BF36D21}">
      <dgm:prSet phldrT="[文本]"/>
      <dgm:spPr>
        <a:solidFill>
          <a:schemeClr val="accent2"/>
        </a:solidFill>
      </dgm:spPr>
      <dgm:t>
        <a:bodyPr/>
        <a:lstStyle/>
        <a:p>
          <a:r>
            <a:rPr lang="en-US" altLang="zh-CN" dirty="0" smtClean="0"/>
            <a:t>Jquery</a:t>
          </a:r>
          <a:endParaRPr lang="zh-CN" altLang="en-US" dirty="0"/>
        </a:p>
      </dgm:t>
    </dgm:pt>
    <dgm:pt modelId="{81A35BA7-8DAA-4BBB-B69E-6E9AC50F4EA9}" type="parTrans" cxnId="{3042661E-3BA9-4519-8ADE-2602A894E821}">
      <dgm:prSet/>
      <dgm:spPr/>
      <dgm:t>
        <a:bodyPr/>
        <a:lstStyle/>
        <a:p>
          <a:endParaRPr lang="zh-CN" altLang="en-US"/>
        </a:p>
      </dgm:t>
    </dgm:pt>
    <dgm:pt modelId="{427F34EE-C5F8-4879-80BB-310EE08D87AD}" type="sibTrans" cxnId="{3042661E-3BA9-4519-8ADE-2602A894E821}">
      <dgm:prSet/>
      <dgm:spPr/>
      <dgm:t>
        <a:bodyPr/>
        <a:lstStyle/>
        <a:p>
          <a:endParaRPr lang="zh-CN" altLang="en-US"/>
        </a:p>
      </dgm:t>
    </dgm:pt>
    <dgm:pt modelId="{9A75AAA2-D834-4E41-A3FD-9BFFBB0101EE}">
      <dgm:prSet phldrT="[文本]"/>
      <dgm:spPr>
        <a:solidFill>
          <a:schemeClr val="accent2"/>
        </a:solidFill>
      </dgm:spPr>
      <dgm:t>
        <a:bodyPr/>
        <a:lstStyle/>
        <a:p>
          <a:r>
            <a:rPr lang="en-US" altLang="zh-CN" dirty="0" smtClean="0"/>
            <a:t>Spring</a:t>
          </a:r>
          <a:endParaRPr lang="zh-CN" altLang="en-US" dirty="0"/>
        </a:p>
      </dgm:t>
    </dgm:pt>
    <dgm:pt modelId="{04F88206-7EBA-4B2F-9E8B-A7FC2581CFE5}" type="parTrans" cxnId="{4C003957-C818-4501-B467-0D3C4A0622E0}">
      <dgm:prSet/>
      <dgm:spPr/>
      <dgm:t>
        <a:bodyPr/>
        <a:lstStyle/>
        <a:p>
          <a:endParaRPr lang="zh-CN" altLang="en-US"/>
        </a:p>
      </dgm:t>
    </dgm:pt>
    <dgm:pt modelId="{25684725-5786-4788-A767-40C47F5ABAD1}" type="sibTrans" cxnId="{4C003957-C818-4501-B467-0D3C4A0622E0}">
      <dgm:prSet/>
      <dgm:spPr/>
      <dgm:t>
        <a:bodyPr/>
        <a:lstStyle/>
        <a:p>
          <a:endParaRPr lang="zh-CN" altLang="en-US"/>
        </a:p>
      </dgm:t>
    </dgm:pt>
    <dgm:pt modelId="{93EF52ED-2F6E-43D0-9507-40D57C0BD48E}">
      <dgm:prSet phldrT="[文本]"/>
      <dgm:spPr>
        <a:solidFill>
          <a:schemeClr val="accent2"/>
        </a:solidFill>
      </dgm:spPr>
      <dgm:t>
        <a:bodyPr/>
        <a:lstStyle/>
        <a:p>
          <a:r>
            <a:rPr lang="en-US" altLang="zh-CN" dirty="0" smtClean="0"/>
            <a:t>WEB2.0</a:t>
          </a:r>
          <a:endParaRPr lang="zh-CN" altLang="en-US" dirty="0"/>
        </a:p>
      </dgm:t>
    </dgm:pt>
    <dgm:pt modelId="{3AF41316-D14B-45CD-AA0C-18213DC803D2}" type="parTrans" cxnId="{E0C1AD09-FA29-415E-BB43-998BBDB01926}">
      <dgm:prSet/>
      <dgm:spPr/>
      <dgm:t>
        <a:bodyPr/>
        <a:lstStyle/>
        <a:p>
          <a:endParaRPr lang="zh-CN" altLang="en-US"/>
        </a:p>
      </dgm:t>
    </dgm:pt>
    <dgm:pt modelId="{E4E0051A-B3E6-40D9-95FE-09F53DBB512E}" type="sibTrans" cxnId="{E0C1AD09-FA29-415E-BB43-998BBDB01926}">
      <dgm:prSet/>
      <dgm:spPr/>
      <dgm:t>
        <a:bodyPr/>
        <a:lstStyle/>
        <a:p>
          <a:endParaRPr lang="zh-CN" altLang="en-US"/>
        </a:p>
      </dgm:t>
    </dgm:pt>
    <dgm:pt modelId="{9F3D1B71-7CB2-4D6D-9005-8A4F4C8D6EDF}">
      <dgm:prSet phldrT="[文本]"/>
      <dgm:spPr>
        <a:solidFill>
          <a:schemeClr val="accent2"/>
        </a:solidFill>
      </dgm:spPr>
      <dgm:t>
        <a:bodyPr/>
        <a:lstStyle/>
        <a:p>
          <a:r>
            <a:rPr lang="en-US" altLang="zh-CN" dirty="0" err="1" smtClean="0"/>
            <a:t>OpenAPI</a:t>
          </a:r>
          <a:endParaRPr lang="zh-CN" altLang="en-US" dirty="0"/>
        </a:p>
      </dgm:t>
    </dgm:pt>
    <dgm:pt modelId="{6238ADDE-C94A-484B-BB49-04642359AB6A}" type="parTrans" cxnId="{1111EFCC-24AA-44B0-AA3B-C54F3E1EBC94}">
      <dgm:prSet/>
      <dgm:spPr/>
      <dgm:t>
        <a:bodyPr/>
        <a:lstStyle/>
        <a:p>
          <a:endParaRPr lang="zh-CN" altLang="en-US"/>
        </a:p>
      </dgm:t>
    </dgm:pt>
    <dgm:pt modelId="{CE34F78B-028D-4EA3-9E7E-850348E848E7}" type="sibTrans" cxnId="{1111EFCC-24AA-44B0-AA3B-C54F3E1EBC94}">
      <dgm:prSet/>
      <dgm:spPr/>
      <dgm:t>
        <a:bodyPr/>
        <a:lstStyle/>
        <a:p>
          <a:endParaRPr lang="zh-CN" altLang="en-US"/>
        </a:p>
      </dgm:t>
    </dgm:pt>
    <dgm:pt modelId="{E0B371E5-5846-4523-A60E-FDDD3868874B}" type="pres">
      <dgm:prSet presAssocID="{92B3E1B7-D881-4E98-9B6B-1639968B90E9}" presName="Name0" presStyleCnt="0">
        <dgm:presLayoutVars>
          <dgm:chMax val="7"/>
          <dgm:resizeHandles val="exact"/>
        </dgm:presLayoutVars>
      </dgm:prSet>
      <dgm:spPr/>
      <dgm:t>
        <a:bodyPr/>
        <a:lstStyle/>
        <a:p>
          <a:endParaRPr lang="zh-CN" altLang="en-US"/>
        </a:p>
      </dgm:t>
    </dgm:pt>
    <dgm:pt modelId="{3333FE6B-6387-47DC-B578-09ACE40AA34E}" type="pres">
      <dgm:prSet presAssocID="{92B3E1B7-D881-4E98-9B6B-1639968B90E9}" presName="comp1" presStyleCnt="0"/>
      <dgm:spPr/>
    </dgm:pt>
    <dgm:pt modelId="{5BF7BC88-AAED-4DE4-8DA0-B4AA489164A7}" type="pres">
      <dgm:prSet presAssocID="{92B3E1B7-D881-4E98-9B6B-1639968B90E9}" presName="circle1" presStyleLbl="node1" presStyleIdx="0" presStyleCnt="5"/>
      <dgm:spPr/>
      <dgm:t>
        <a:bodyPr/>
        <a:lstStyle/>
        <a:p>
          <a:endParaRPr lang="zh-CN" altLang="en-US"/>
        </a:p>
      </dgm:t>
    </dgm:pt>
    <dgm:pt modelId="{6DD081C4-95F9-4354-AE54-5DDA8D899E7D}" type="pres">
      <dgm:prSet presAssocID="{92B3E1B7-D881-4E98-9B6B-1639968B90E9}" presName="c1text" presStyleLbl="node1" presStyleIdx="0" presStyleCnt="5">
        <dgm:presLayoutVars>
          <dgm:bulletEnabled val="1"/>
        </dgm:presLayoutVars>
      </dgm:prSet>
      <dgm:spPr/>
      <dgm:t>
        <a:bodyPr/>
        <a:lstStyle/>
        <a:p>
          <a:endParaRPr lang="zh-CN" altLang="en-US"/>
        </a:p>
      </dgm:t>
    </dgm:pt>
    <dgm:pt modelId="{6ED71DFA-2FCE-4FE4-A421-614AD84D5FA9}" type="pres">
      <dgm:prSet presAssocID="{92B3E1B7-D881-4E98-9B6B-1639968B90E9}" presName="comp2" presStyleCnt="0"/>
      <dgm:spPr/>
    </dgm:pt>
    <dgm:pt modelId="{914CD649-1E98-496B-AACF-BE55E62D73BA}" type="pres">
      <dgm:prSet presAssocID="{92B3E1B7-D881-4E98-9B6B-1639968B90E9}" presName="circle2" presStyleLbl="node1" presStyleIdx="1" presStyleCnt="5"/>
      <dgm:spPr/>
      <dgm:t>
        <a:bodyPr/>
        <a:lstStyle/>
        <a:p>
          <a:endParaRPr lang="zh-CN" altLang="en-US"/>
        </a:p>
      </dgm:t>
    </dgm:pt>
    <dgm:pt modelId="{AD67DF67-473B-4C7E-808E-C5B17F4605E8}" type="pres">
      <dgm:prSet presAssocID="{92B3E1B7-D881-4E98-9B6B-1639968B90E9}" presName="c2text" presStyleLbl="node1" presStyleIdx="1" presStyleCnt="5">
        <dgm:presLayoutVars>
          <dgm:bulletEnabled val="1"/>
        </dgm:presLayoutVars>
      </dgm:prSet>
      <dgm:spPr/>
      <dgm:t>
        <a:bodyPr/>
        <a:lstStyle/>
        <a:p>
          <a:endParaRPr lang="zh-CN" altLang="en-US"/>
        </a:p>
      </dgm:t>
    </dgm:pt>
    <dgm:pt modelId="{E8E220EF-4ECA-4045-8368-3C0149EC7706}" type="pres">
      <dgm:prSet presAssocID="{92B3E1B7-D881-4E98-9B6B-1639968B90E9}" presName="comp3" presStyleCnt="0"/>
      <dgm:spPr/>
    </dgm:pt>
    <dgm:pt modelId="{58B72410-C9D5-4F65-AD55-41EBCC7D3DF9}" type="pres">
      <dgm:prSet presAssocID="{92B3E1B7-D881-4E98-9B6B-1639968B90E9}" presName="circle3" presStyleLbl="node1" presStyleIdx="2" presStyleCnt="5"/>
      <dgm:spPr/>
      <dgm:t>
        <a:bodyPr/>
        <a:lstStyle/>
        <a:p>
          <a:endParaRPr lang="zh-CN" altLang="en-US"/>
        </a:p>
      </dgm:t>
    </dgm:pt>
    <dgm:pt modelId="{F559F8E7-F9BD-46CD-8723-61194BC4323F}" type="pres">
      <dgm:prSet presAssocID="{92B3E1B7-D881-4E98-9B6B-1639968B90E9}" presName="c3text" presStyleLbl="node1" presStyleIdx="2" presStyleCnt="5">
        <dgm:presLayoutVars>
          <dgm:bulletEnabled val="1"/>
        </dgm:presLayoutVars>
      </dgm:prSet>
      <dgm:spPr/>
      <dgm:t>
        <a:bodyPr/>
        <a:lstStyle/>
        <a:p>
          <a:endParaRPr lang="zh-CN" altLang="en-US"/>
        </a:p>
      </dgm:t>
    </dgm:pt>
    <dgm:pt modelId="{EF9A6B18-A2DE-4B7E-9750-501785A0C732}" type="pres">
      <dgm:prSet presAssocID="{92B3E1B7-D881-4E98-9B6B-1639968B90E9}" presName="comp4" presStyleCnt="0"/>
      <dgm:spPr/>
    </dgm:pt>
    <dgm:pt modelId="{5600CCDE-F209-4E7A-A35D-918B6BB6037A}" type="pres">
      <dgm:prSet presAssocID="{92B3E1B7-D881-4E98-9B6B-1639968B90E9}" presName="circle4" presStyleLbl="node1" presStyleIdx="3" presStyleCnt="5"/>
      <dgm:spPr/>
      <dgm:t>
        <a:bodyPr/>
        <a:lstStyle/>
        <a:p>
          <a:endParaRPr lang="zh-CN" altLang="en-US"/>
        </a:p>
      </dgm:t>
    </dgm:pt>
    <dgm:pt modelId="{500B7F04-884D-4311-B730-13A3DBA415FA}" type="pres">
      <dgm:prSet presAssocID="{92B3E1B7-D881-4E98-9B6B-1639968B90E9}" presName="c4text" presStyleLbl="node1" presStyleIdx="3" presStyleCnt="5">
        <dgm:presLayoutVars>
          <dgm:bulletEnabled val="1"/>
        </dgm:presLayoutVars>
      </dgm:prSet>
      <dgm:spPr/>
      <dgm:t>
        <a:bodyPr/>
        <a:lstStyle/>
        <a:p>
          <a:endParaRPr lang="zh-CN" altLang="en-US"/>
        </a:p>
      </dgm:t>
    </dgm:pt>
    <dgm:pt modelId="{4F5F8A93-C566-40B6-A875-BEE77CA1FE69}" type="pres">
      <dgm:prSet presAssocID="{92B3E1B7-D881-4E98-9B6B-1639968B90E9}" presName="comp5" presStyleCnt="0"/>
      <dgm:spPr/>
    </dgm:pt>
    <dgm:pt modelId="{9CAD2690-4399-447C-B303-84A33C5571A4}" type="pres">
      <dgm:prSet presAssocID="{92B3E1B7-D881-4E98-9B6B-1639968B90E9}" presName="circle5" presStyleLbl="node1" presStyleIdx="4" presStyleCnt="5"/>
      <dgm:spPr/>
      <dgm:t>
        <a:bodyPr/>
        <a:lstStyle/>
        <a:p>
          <a:endParaRPr lang="zh-CN" altLang="en-US"/>
        </a:p>
      </dgm:t>
    </dgm:pt>
    <dgm:pt modelId="{E1747B58-A016-4F99-A410-34A31BEE8BA0}" type="pres">
      <dgm:prSet presAssocID="{92B3E1B7-D881-4E98-9B6B-1639968B90E9}" presName="c5text" presStyleLbl="node1" presStyleIdx="4" presStyleCnt="5">
        <dgm:presLayoutVars>
          <dgm:bulletEnabled val="1"/>
        </dgm:presLayoutVars>
      </dgm:prSet>
      <dgm:spPr/>
      <dgm:t>
        <a:bodyPr/>
        <a:lstStyle/>
        <a:p>
          <a:endParaRPr lang="zh-CN" altLang="en-US"/>
        </a:p>
      </dgm:t>
    </dgm:pt>
  </dgm:ptLst>
  <dgm:cxnLst>
    <dgm:cxn modelId="{29D654BC-068E-4942-8D21-09A0CB1D9D1F}" type="presOf" srcId="{54AD9087-3E16-4ACD-A7AD-D015A8A96F32}" destId="{6DD081C4-95F9-4354-AE54-5DDA8D899E7D}" srcOrd="1" destOrd="0" presId="urn:microsoft.com/office/officeart/2005/8/layout/venn2"/>
    <dgm:cxn modelId="{A0F342EE-1285-4E81-87B9-6808FCF24301}" type="presOf" srcId="{93EF52ED-2F6E-43D0-9507-40D57C0BD48E}" destId="{E1747B58-A016-4F99-A410-34A31BEE8BA0}" srcOrd="1" destOrd="0" presId="urn:microsoft.com/office/officeart/2005/8/layout/venn2"/>
    <dgm:cxn modelId="{C7984617-F1AA-47BB-A117-202E113FF5CA}" type="presOf" srcId="{DFA3671E-62DF-4E66-A059-C8401BF36D21}" destId="{914CD649-1E98-496B-AACF-BE55E62D73BA}" srcOrd="0" destOrd="0" presId="urn:microsoft.com/office/officeart/2005/8/layout/venn2"/>
    <dgm:cxn modelId="{73111427-13E8-4FC1-9A65-3533E19AD71D}" type="presOf" srcId="{93EF52ED-2F6E-43D0-9507-40D57C0BD48E}" destId="{9CAD2690-4399-447C-B303-84A33C5571A4}" srcOrd="0" destOrd="0" presId="urn:microsoft.com/office/officeart/2005/8/layout/venn2"/>
    <dgm:cxn modelId="{F2014E62-45CD-43C3-A597-F022280DCE4B}" type="presOf" srcId="{9F3D1B71-7CB2-4D6D-9005-8A4F4C8D6EDF}" destId="{5600CCDE-F209-4E7A-A35D-918B6BB6037A}" srcOrd="0" destOrd="0" presId="urn:microsoft.com/office/officeart/2005/8/layout/venn2"/>
    <dgm:cxn modelId="{E011C10E-F73D-42C1-946E-B72FC974C522}" type="presOf" srcId="{9A75AAA2-D834-4E41-A3FD-9BFFBB0101EE}" destId="{58B72410-C9D5-4F65-AD55-41EBCC7D3DF9}" srcOrd="0" destOrd="0" presId="urn:microsoft.com/office/officeart/2005/8/layout/venn2"/>
    <dgm:cxn modelId="{3042661E-3BA9-4519-8ADE-2602A894E821}" srcId="{92B3E1B7-D881-4E98-9B6B-1639968B90E9}" destId="{DFA3671E-62DF-4E66-A059-C8401BF36D21}" srcOrd="1" destOrd="0" parTransId="{81A35BA7-8DAA-4BBB-B69E-6E9AC50F4EA9}" sibTransId="{427F34EE-C5F8-4879-80BB-310EE08D87AD}"/>
    <dgm:cxn modelId="{50C68BD9-53F8-4AFF-93B5-DFFF0E9B74D2}" srcId="{92B3E1B7-D881-4E98-9B6B-1639968B90E9}" destId="{54AD9087-3E16-4ACD-A7AD-D015A8A96F32}" srcOrd="0" destOrd="0" parTransId="{83A61ACF-6F2E-4E01-AACA-A29E3CCC01BA}" sibTransId="{45045F1F-2C54-426C-9520-6E7288D001DA}"/>
    <dgm:cxn modelId="{1111EFCC-24AA-44B0-AA3B-C54F3E1EBC94}" srcId="{92B3E1B7-D881-4E98-9B6B-1639968B90E9}" destId="{9F3D1B71-7CB2-4D6D-9005-8A4F4C8D6EDF}" srcOrd="3" destOrd="0" parTransId="{6238ADDE-C94A-484B-BB49-04642359AB6A}" sibTransId="{CE34F78B-028D-4EA3-9E7E-850348E848E7}"/>
    <dgm:cxn modelId="{EDB983EA-A56F-48CE-8555-107016029B4D}" type="presOf" srcId="{92B3E1B7-D881-4E98-9B6B-1639968B90E9}" destId="{E0B371E5-5846-4523-A60E-FDDD3868874B}" srcOrd="0" destOrd="0" presId="urn:microsoft.com/office/officeart/2005/8/layout/venn2"/>
    <dgm:cxn modelId="{E0C1AD09-FA29-415E-BB43-998BBDB01926}" srcId="{92B3E1B7-D881-4E98-9B6B-1639968B90E9}" destId="{93EF52ED-2F6E-43D0-9507-40D57C0BD48E}" srcOrd="4" destOrd="0" parTransId="{3AF41316-D14B-45CD-AA0C-18213DC803D2}" sibTransId="{E4E0051A-B3E6-40D9-95FE-09F53DBB512E}"/>
    <dgm:cxn modelId="{5DFC9C94-D6D8-4986-90C6-801282549604}" type="presOf" srcId="{DFA3671E-62DF-4E66-A059-C8401BF36D21}" destId="{AD67DF67-473B-4C7E-808E-C5B17F4605E8}" srcOrd="1" destOrd="0" presId="urn:microsoft.com/office/officeart/2005/8/layout/venn2"/>
    <dgm:cxn modelId="{4C003957-C818-4501-B467-0D3C4A0622E0}" srcId="{92B3E1B7-D881-4E98-9B6B-1639968B90E9}" destId="{9A75AAA2-D834-4E41-A3FD-9BFFBB0101EE}" srcOrd="2" destOrd="0" parTransId="{04F88206-7EBA-4B2F-9E8B-A7FC2581CFE5}" sibTransId="{25684725-5786-4788-A767-40C47F5ABAD1}"/>
    <dgm:cxn modelId="{4B6A55AC-AD70-4C2A-9719-EDCF4D8C0FA7}" type="presOf" srcId="{54AD9087-3E16-4ACD-A7AD-D015A8A96F32}" destId="{5BF7BC88-AAED-4DE4-8DA0-B4AA489164A7}" srcOrd="0" destOrd="0" presId="urn:microsoft.com/office/officeart/2005/8/layout/venn2"/>
    <dgm:cxn modelId="{02133598-C8D8-44E0-96D5-9DB901C6355F}" type="presOf" srcId="{9F3D1B71-7CB2-4D6D-9005-8A4F4C8D6EDF}" destId="{500B7F04-884D-4311-B730-13A3DBA415FA}" srcOrd="1" destOrd="0" presId="urn:microsoft.com/office/officeart/2005/8/layout/venn2"/>
    <dgm:cxn modelId="{63849127-F87F-4387-8FA6-602CFC652CB0}" type="presOf" srcId="{9A75AAA2-D834-4E41-A3FD-9BFFBB0101EE}" destId="{F559F8E7-F9BD-46CD-8723-61194BC4323F}" srcOrd="1" destOrd="0" presId="urn:microsoft.com/office/officeart/2005/8/layout/venn2"/>
    <dgm:cxn modelId="{91FBDF89-6914-4278-BC69-5B9659EFB69A}" type="presParOf" srcId="{E0B371E5-5846-4523-A60E-FDDD3868874B}" destId="{3333FE6B-6387-47DC-B578-09ACE40AA34E}" srcOrd="0" destOrd="0" presId="urn:microsoft.com/office/officeart/2005/8/layout/venn2"/>
    <dgm:cxn modelId="{ECD37BCC-E287-4E3F-AE9B-457627DC3E13}" type="presParOf" srcId="{3333FE6B-6387-47DC-B578-09ACE40AA34E}" destId="{5BF7BC88-AAED-4DE4-8DA0-B4AA489164A7}" srcOrd="0" destOrd="0" presId="urn:microsoft.com/office/officeart/2005/8/layout/venn2"/>
    <dgm:cxn modelId="{01500789-CB8F-4FA5-8480-0B10551393DC}" type="presParOf" srcId="{3333FE6B-6387-47DC-B578-09ACE40AA34E}" destId="{6DD081C4-95F9-4354-AE54-5DDA8D899E7D}" srcOrd="1" destOrd="0" presId="urn:microsoft.com/office/officeart/2005/8/layout/venn2"/>
    <dgm:cxn modelId="{AAF1B5A9-64F0-4928-A588-AFC4BD123472}" type="presParOf" srcId="{E0B371E5-5846-4523-A60E-FDDD3868874B}" destId="{6ED71DFA-2FCE-4FE4-A421-614AD84D5FA9}" srcOrd="1" destOrd="0" presId="urn:microsoft.com/office/officeart/2005/8/layout/venn2"/>
    <dgm:cxn modelId="{8D61AA09-F617-4596-9561-508D0B662B8E}" type="presParOf" srcId="{6ED71DFA-2FCE-4FE4-A421-614AD84D5FA9}" destId="{914CD649-1E98-496B-AACF-BE55E62D73BA}" srcOrd="0" destOrd="0" presId="urn:microsoft.com/office/officeart/2005/8/layout/venn2"/>
    <dgm:cxn modelId="{D4596D28-1ADA-4AD8-8C8D-5FD34498738A}" type="presParOf" srcId="{6ED71DFA-2FCE-4FE4-A421-614AD84D5FA9}" destId="{AD67DF67-473B-4C7E-808E-C5B17F4605E8}" srcOrd="1" destOrd="0" presId="urn:microsoft.com/office/officeart/2005/8/layout/venn2"/>
    <dgm:cxn modelId="{10329DEC-63E0-4C07-9921-4C95BC5BC7DA}" type="presParOf" srcId="{E0B371E5-5846-4523-A60E-FDDD3868874B}" destId="{E8E220EF-4ECA-4045-8368-3C0149EC7706}" srcOrd="2" destOrd="0" presId="urn:microsoft.com/office/officeart/2005/8/layout/venn2"/>
    <dgm:cxn modelId="{CC98E251-5626-433B-8664-DE7497DFF5F6}" type="presParOf" srcId="{E8E220EF-4ECA-4045-8368-3C0149EC7706}" destId="{58B72410-C9D5-4F65-AD55-41EBCC7D3DF9}" srcOrd="0" destOrd="0" presId="urn:microsoft.com/office/officeart/2005/8/layout/venn2"/>
    <dgm:cxn modelId="{809731D4-2147-494A-8DBE-50D18DF32E01}" type="presParOf" srcId="{E8E220EF-4ECA-4045-8368-3C0149EC7706}" destId="{F559F8E7-F9BD-46CD-8723-61194BC4323F}" srcOrd="1" destOrd="0" presId="urn:microsoft.com/office/officeart/2005/8/layout/venn2"/>
    <dgm:cxn modelId="{9114D9B7-7732-4058-9DC1-9EE188D0E61F}" type="presParOf" srcId="{E0B371E5-5846-4523-A60E-FDDD3868874B}" destId="{EF9A6B18-A2DE-4B7E-9750-501785A0C732}" srcOrd="3" destOrd="0" presId="urn:microsoft.com/office/officeart/2005/8/layout/venn2"/>
    <dgm:cxn modelId="{709C72F4-3AA0-4386-B80F-BA4AACFD6698}" type="presParOf" srcId="{EF9A6B18-A2DE-4B7E-9750-501785A0C732}" destId="{5600CCDE-F209-4E7A-A35D-918B6BB6037A}" srcOrd="0" destOrd="0" presId="urn:microsoft.com/office/officeart/2005/8/layout/venn2"/>
    <dgm:cxn modelId="{9EB72184-808E-42CC-AB83-E7C21D75DE30}" type="presParOf" srcId="{EF9A6B18-A2DE-4B7E-9750-501785A0C732}" destId="{500B7F04-884D-4311-B730-13A3DBA415FA}" srcOrd="1" destOrd="0" presId="urn:microsoft.com/office/officeart/2005/8/layout/venn2"/>
    <dgm:cxn modelId="{F4CE44D3-BFA7-472B-96E3-C5928C16951D}" type="presParOf" srcId="{E0B371E5-5846-4523-A60E-FDDD3868874B}" destId="{4F5F8A93-C566-40B6-A875-BEE77CA1FE69}" srcOrd="4" destOrd="0" presId="urn:microsoft.com/office/officeart/2005/8/layout/venn2"/>
    <dgm:cxn modelId="{670C4423-2E1D-4B0D-9C48-11C1EA79662C}" type="presParOf" srcId="{4F5F8A93-C566-40B6-A875-BEE77CA1FE69}" destId="{9CAD2690-4399-447C-B303-84A33C5571A4}" srcOrd="0" destOrd="0" presId="urn:microsoft.com/office/officeart/2005/8/layout/venn2"/>
    <dgm:cxn modelId="{3C294658-B8ED-44FB-A556-D39FBF04C857}" type="presParOf" srcId="{4F5F8A93-C566-40B6-A875-BEE77CA1FE69}" destId="{E1747B58-A016-4F99-A410-34A31BEE8BA0}" srcOrd="1" destOrd="0" presId="urn:microsoft.com/office/officeart/2005/8/layout/ven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36D687D-D060-4065-A95D-DEA344A2D9A3}" type="doc">
      <dgm:prSet loTypeId="urn:microsoft.com/office/officeart/2005/8/layout/cycle4#1" loCatId="relationship" qsTypeId="urn:microsoft.com/office/officeart/2005/8/quickstyle/3d1" qsCatId="3D" csTypeId="urn:microsoft.com/office/officeart/2005/8/colors/accent1_2" csCatId="accent1" phldr="1"/>
      <dgm:spPr/>
      <dgm:t>
        <a:bodyPr/>
        <a:lstStyle/>
        <a:p>
          <a:endParaRPr lang="zh-CN" altLang="en-US"/>
        </a:p>
      </dgm:t>
    </dgm:pt>
    <dgm:pt modelId="{4C753868-12ED-45CD-BC9B-1BF091A9DE88}">
      <dgm:prSet phldrT="[文本]" custT="1"/>
      <dgm:spPr/>
      <dgm:t>
        <a:bodyPr/>
        <a:lstStyle/>
        <a:p>
          <a:r>
            <a:rPr lang="zh-CN" altLang="en-US" sz="1800" dirty="0" smtClean="0"/>
            <a:t>开发工具</a:t>
          </a:r>
          <a:endParaRPr lang="zh-CN" altLang="en-US" sz="1800" dirty="0"/>
        </a:p>
      </dgm:t>
    </dgm:pt>
    <dgm:pt modelId="{72B462D9-DEBA-4D72-BD5B-9EE2D04F6263}" type="parTrans" cxnId="{8ED538CF-C324-49AE-9580-389D31709447}">
      <dgm:prSet/>
      <dgm:spPr/>
      <dgm:t>
        <a:bodyPr/>
        <a:lstStyle/>
        <a:p>
          <a:endParaRPr lang="zh-CN" altLang="en-US"/>
        </a:p>
      </dgm:t>
    </dgm:pt>
    <dgm:pt modelId="{E76654EB-06CC-42BA-A0ED-FED0D6F3A237}" type="sibTrans" cxnId="{8ED538CF-C324-49AE-9580-389D31709447}">
      <dgm:prSet/>
      <dgm:spPr/>
      <dgm:t>
        <a:bodyPr/>
        <a:lstStyle/>
        <a:p>
          <a:endParaRPr lang="zh-CN" altLang="en-US"/>
        </a:p>
      </dgm:t>
    </dgm:pt>
    <dgm:pt modelId="{5C095D1C-37BC-4E14-BE1A-4D721C1CA154}">
      <dgm:prSet phldrT="[文本]" custT="1"/>
      <dgm:spPr/>
      <dgm:t>
        <a:bodyPr/>
        <a:lstStyle/>
        <a:p>
          <a:r>
            <a:rPr lang="zh-CN" altLang="en-US" sz="1100" dirty="0" smtClean="0"/>
            <a:t>开发管理</a:t>
          </a:r>
          <a:r>
            <a:rPr lang="en-US" altLang="zh-CN" sz="1100" dirty="0" smtClean="0"/>
            <a:t>-</a:t>
          </a:r>
          <a:r>
            <a:rPr lang="zh-CN" altLang="en-US" sz="1100" dirty="0" smtClean="0"/>
            <a:t>方案</a:t>
          </a:r>
          <a:r>
            <a:rPr lang="en-US" altLang="zh-CN" sz="1100" dirty="0" smtClean="0"/>
            <a:t>/</a:t>
          </a:r>
          <a:r>
            <a:rPr lang="zh-CN" altLang="en-US" sz="1100" dirty="0" smtClean="0"/>
            <a:t>补丁等</a:t>
          </a:r>
          <a:endParaRPr lang="zh-CN" altLang="en-US" sz="1100" dirty="0"/>
        </a:p>
      </dgm:t>
    </dgm:pt>
    <dgm:pt modelId="{FFD95111-3D21-4C9A-BF04-A3EF5455C63D}" type="parTrans" cxnId="{87E8B176-B023-4EC9-9508-F36408207A9D}">
      <dgm:prSet/>
      <dgm:spPr/>
      <dgm:t>
        <a:bodyPr/>
        <a:lstStyle/>
        <a:p>
          <a:endParaRPr lang="zh-CN" altLang="en-US"/>
        </a:p>
      </dgm:t>
    </dgm:pt>
    <dgm:pt modelId="{C9F62343-A579-4B53-A9C0-9F3F90A7CA40}" type="sibTrans" cxnId="{87E8B176-B023-4EC9-9508-F36408207A9D}">
      <dgm:prSet/>
      <dgm:spPr/>
      <dgm:t>
        <a:bodyPr/>
        <a:lstStyle/>
        <a:p>
          <a:endParaRPr lang="zh-CN" altLang="en-US"/>
        </a:p>
      </dgm:t>
    </dgm:pt>
    <dgm:pt modelId="{3C1B5714-7F8B-43D8-B188-7C75B54B643C}">
      <dgm:prSet phldrT="[文本]" custT="1"/>
      <dgm:spPr/>
      <dgm:t>
        <a:bodyPr/>
        <a:lstStyle/>
        <a:p>
          <a:r>
            <a:rPr lang="zh-CN" altLang="en-US" sz="1800" dirty="0" smtClean="0"/>
            <a:t>运行框架</a:t>
          </a:r>
          <a:endParaRPr lang="zh-CN" altLang="en-US" sz="1800" dirty="0"/>
        </a:p>
      </dgm:t>
    </dgm:pt>
    <dgm:pt modelId="{147A22F8-A931-46E8-938F-9BE37BE68723}" type="parTrans" cxnId="{5A3268AE-AB53-4EE5-8731-D785FBD4DB55}">
      <dgm:prSet/>
      <dgm:spPr/>
      <dgm:t>
        <a:bodyPr/>
        <a:lstStyle/>
        <a:p>
          <a:endParaRPr lang="zh-CN" altLang="en-US"/>
        </a:p>
      </dgm:t>
    </dgm:pt>
    <dgm:pt modelId="{7BED3419-DE27-4550-9F17-DAF48087E32A}" type="sibTrans" cxnId="{5A3268AE-AB53-4EE5-8731-D785FBD4DB55}">
      <dgm:prSet/>
      <dgm:spPr/>
      <dgm:t>
        <a:bodyPr/>
        <a:lstStyle/>
        <a:p>
          <a:endParaRPr lang="zh-CN" altLang="en-US"/>
        </a:p>
      </dgm:t>
    </dgm:pt>
    <dgm:pt modelId="{EB5FDFC7-E619-4A66-98FF-6414E7ED2153}">
      <dgm:prSet phldrT="[文本]" custT="1"/>
      <dgm:spPr/>
      <dgm:t>
        <a:bodyPr/>
        <a:lstStyle/>
        <a:p>
          <a:r>
            <a:rPr lang="zh-CN" altLang="en-US" sz="1100" dirty="0" smtClean="0"/>
            <a:t>交互类、容器及布局</a:t>
          </a:r>
          <a:endParaRPr lang="zh-CN" altLang="en-US" sz="1100" dirty="0"/>
        </a:p>
      </dgm:t>
    </dgm:pt>
    <dgm:pt modelId="{BFDF31AA-505A-4F2A-951B-4142F19EE192}" type="parTrans" cxnId="{F3650434-A5E9-4B9E-9572-4A1C149AF927}">
      <dgm:prSet/>
      <dgm:spPr/>
      <dgm:t>
        <a:bodyPr/>
        <a:lstStyle/>
        <a:p>
          <a:endParaRPr lang="zh-CN" altLang="en-US"/>
        </a:p>
      </dgm:t>
    </dgm:pt>
    <dgm:pt modelId="{DF87F177-7753-477D-9F48-BA2F24965AB5}" type="sibTrans" cxnId="{F3650434-A5E9-4B9E-9572-4A1C149AF927}">
      <dgm:prSet/>
      <dgm:spPr/>
      <dgm:t>
        <a:bodyPr/>
        <a:lstStyle/>
        <a:p>
          <a:endParaRPr lang="zh-CN" altLang="en-US"/>
        </a:p>
      </dgm:t>
    </dgm:pt>
    <dgm:pt modelId="{F0B43944-F6F7-4884-B4D4-78088FF56F6F}">
      <dgm:prSet phldrT="[文本]" custT="1"/>
      <dgm:spPr/>
      <dgm:t>
        <a:bodyPr/>
        <a:lstStyle/>
        <a:p>
          <a:r>
            <a:rPr lang="zh-CN" altLang="en-US" sz="1800" dirty="0" smtClean="0"/>
            <a:t>元数据</a:t>
          </a:r>
          <a:endParaRPr lang="zh-CN" altLang="en-US" sz="1800" dirty="0"/>
        </a:p>
      </dgm:t>
    </dgm:pt>
    <dgm:pt modelId="{8AB12FED-C28F-4151-B7ED-4323501E5D4C}" type="parTrans" cxnId="{51618DE1-F7ED-41C1-867B-42FF55D7B194}">
      <dgm:prSet/>
      <dgm:spPr/>
      <dgm:t>
        <a:bodyPr/>
        <a:lstStyle/>
        <a:p>
          <a:endParaRPr lang="zh-CN" altLang="en-US"/>
        </a:p>
      </dgm:t>
    </dgm:pt>
    <dgm:pt modelId="{5332E68C-FE43-4861-A9EC-A484EF9EFF5C}" type="sibTrans" cxnId="{51618DE1-F7ED-41C1-867B-42FF55D7B194}">
      <dgm:prSet/>
      <dgm:spPr/>
      <dgm:t>
        <a:bodyPr/>
        <a:lstStyle/>
        <a:p>
          <a:endParaRPr lang="zh-CN" altLang="en-US"/>
        </a:p>
      </dgm:t>
    </dgm:pt>
    <dgm:pt modelId="{870A02C0-C1B7-43DA-8E43-4AE735BF62D3}">
      <dgm:prSet phldrT="[文本]"/>
      <dgm:spPr/>
      <dgm:t>
        <a:bodyPr/>
        <a:lstStyle/>
        <a:p>
          <a:r>
            <a:rPr lang="zh-CN" altLang="en-US" sz="1100" dirty="0" smtClean="0"/>
            <a:t>前端组件</a:t>
          </a:r>
          <a:endParaRPr lang="zh-CN" altLang="en-US" sz="1100" dirty="0"/>
        </a:p>
      </dgm:t>
    </dgm:pt>
    <dgm:pt modelId="{D4B79956-8C75-4634-B5C6-385663FE7736}" type="parTrans" cxnId="{A91F289C-8345-47DF-BF2E-3B1ACDCC0F59}">
      <dgm:prSet/>
      <dgm:spPr/>
      <dgm:t>
        <a:bodyPr/>
        <a:lstStyle/>
        <a:p>
          <a:endParaRPr lang="zh-CN" altLang="en-US"/>
        </a:p>
      </dgm:t>
    </dgm:pt>
    <dgm:pt modelId="{85FF2A7C-2B53-4FCE-99DF-3FE1D0E57FD5}" type="sibTrans" cxnId="{A91F289C-8345-47DF-BF2E-3B1ACDCC0F59}">
      <dgm:prSet/>
      <dgm:spPr/>
      <dgm:t>
        <a:bodyPr/>
        <a:lstStyle/>
        <a:p>
          <a:endParaRPr lang="zh-CN" altLang="en-US"/>
        </a:p>
      </dgm:t>
    </dgm:pt>
    <dgm:pt modelId="{E2059D1F-EE43-4F63-9AAF-B43BB2748B83}">
      <dgm:prSet phldrT="[文本]" custT="1"/>
      <dgm:spPr/>
      <dgm:t>
        <a:bodyPr/>
        <a:lstStyle/>
        <a:p>
          <a:r>
            <a:rPr lang="zh-CN" altLang="en-US" sz="1800" dirty="0" smtClean="0"/>
            <a:t>前端组件库</a:t>
          </a:r>
          <a:endParaRPr lang="zh-CN" altLang="en-US" sz="1800" dirty="0"/>
        </a:p>
      </dgm:t>
    </dgm:pt>
    <dgm:pt modelId="{7ABD94DA-3289-4F3F-90A8-57AF3DF57608}" type="parTrans" cxnId="{F1CF6D43-F31A-4F54-9872-DDC388C88A72}">
      <dgm:prSet/>
      <dgm:spPr/>
      <dgm:t>
        <a:bodyPr/>
        <a:lstStyle/>
        <a:p>
          <a:endParaRPr lang="zh-CN" altLang="en-US"/>
        </a:p>
      </dgm:t>
    </dgm:pt>
    <dgm:pt modelId="{BD798518-7FE4-4615-9826-908D0C631DD6}" type="sibTrans" cxnId="{F1CF6D43-F31A-4F54-9872-DDC388C88A72}">
      <dgm:prSet/>
      <dgm:spPr/>
      <dgm:t>
        <a:bodyPr/>
        <a:lstStyle/>
        <a:p>
          <a:endParaRPr lang="zh-CN" altLang="en-US"/>
        </a:p>
      </dgm:t>
    </dgm:pt>
    <dgm:pt modelId="{EF22B3D6-21D3-4AC7-ABFC-C4DAADE6F99F}">
      <dgm:prSet phldrT="[文本]"/>
      <dgm:spPr/>
      <dgm:t>
        <a:bodyPr/>
        <a:lstStyle/>
        <a:p>
          <a:r>
            <a:rPr lang="zh-CN" altLang="en-US" sz="1100" dirty="0" smtClean="0"/>
            <a:t>底层运行及交互控制</a:t>
          </a:r>
          <a:endParaRPr lang="zh-CN" altLang="en-US" sz="1100" dirty="0"/>
        </a:p>
      </dgm:t>
    </dgm:pt>
    <dgm:pt modelId="{C25FF161-909B-4BA2-BFCF-8D0B01D274F1}" type="parTrans" cxnId="{99086F0E-C9E6-4EB5-8D10-D444B4DB1923}">
      <dgm:prSet/>
      <dgm:spPr/>
      <dgm:t>
        <a:bodyPr/>
        <a:lstStyle/>
        <a:p>
          <a:endParaRPr lang="zh-CN" altLang="en-US"/>
        </a:p>
      </dgm:t>
    </dgm:pt>
    <dgm:pt modelId="{FFC6B2EB-709B-47CF-8AC9-FBE8E8C0D88C}" type="sibTrans" cxnId="{99086F0E-C9E6-4EB5-8D10-D444B4DB1923}">
      <dgm:prSet/>
      <dgm:spPr/>
      <dgm:t>
        <a:bodyPr/>
        <a:lstStyle/>
        <a:p>
          <a:endParaRPr lang="zh-CN" altLang="en-US"/>
        </a:p>
      </dgm:t>
    </dgm:pt>
    <dgm:pt modelId="{74E4F5B8-CB04-48CC-A376-92F450D23EF2}">
      <dgm:prSet phldrT="[文本]"/>
      <dgm:spPr/>
      <dgm:t>
        <a:bodyPr/>
        <a:lstStyle/>
        <a:p>
          <a:r>
            <a:rPr lang="zh-CN" altLang="en-US" sz="1100" dirty="0" smtClean="0"/>
            <a:t>页面显示及属性</a:t>
          </a:r>
          <a:endParaRPr lang="zh-CN" altLang="en-US" sz="1100" dirty="0"/>
        </a:p>
      </dgm:t>
    </dgm:pt>
    <dgm:pt modelId="{CB7B1542-1994-48C3-843F-573F6C4342DC}" type="parTrans" cxnId="{92D44C77-1E90-4133-94A4-F20909CE98D8}">
      <dgm:prSet/>
      <dgm:spPr/>
      <dgm:t>
        <a:bodyPr/>
        <a:lstStyle/>
        <a:p>
          <a:endParaRPr lang="zh-CN" altLang="en-US"/>
        </a:p>
      </dgm:t>
    </dgm:pt>
    <dgm:pt modelId="{2159D061-BD4F-400E-B706-BDAB05F002BB}" type="sibTrans" cxnId="{92D44C77-1E90-4133-94A4-F20909CE98D8}">
      <dgm:prSet/>
      <dgm:spPr/>
      <dgm:t>
        <a:bodyPr/>
        <a:lstStyle/>
        <a:p>
          <a:endParaRPr lang="zh-CN" altLang="en-US"/>
        </a:p>
      </dgm:t>
    </dgm:pt>
    <dgm:pt modelId="{B749D2F7-428F-4EAC-BDFC-F53AE538EA98}">
      <dgm:prSet phldrT="[文本]"/>
      <dgm:spPr/>
      <dgm:t>
        <a:bodyPr/>
        <a:lstStyle/>
        <a:p>
          <a:r>
            <a:rPr lang="zh-CN" altLang="en-US" sz="1100" dirty="0" smtClean="0"/>
            <a:t>前后端事件功能及处理</a:t>
          </a:r>
          <a:endParaRPr lang="zh-CN" altLang="en-US" sz="1100" dirty="0"/>
        </a:p>
      </dgm:t>
    </dgm:pt>
    <dgm:pt modelId="{95203283-9075-40FB-86F7-A8A91E5D9401}" type="parTrans" cxnId="{86CB8412-0C9D-4751-982B-72A4B070BC5E}">
      <dgm:prSet/>
      <dgm:spPr/>
      <dgm:t>
        <a:bodyPr/>
        <a:lstStyle/>
        <a:p>
          <a:endParaRPr lang="zh-CN" altLang="en-US"/>
        </a:p>
      </dgm:t>
    </dgm:pt>
    <dgm:pt modelId="{7F826B5C-E058-471F-93CA-54CEDBE91900}" type="sibTrans" cxnId="{86CB8412-0C9D-4751-982B-72A4B070BC5E}">
      <dgm:prSet/>
      <dgm:spPr/>
      <dgm:t>
        <a:bodyPr/>
        <a:lstStyle/>
        <a:p>
          <a:endParaRPr lang="zh-CN" altLang="en-US"/>
        </a:p>
      </dgm:t>
    </dgm:pt>
    <dgm:pt modelId="{A650EEF8-AAD8-4DDC-8706-DE5C604B0AB9}">
      <dgm:prSet phldrT="[文本]" custT="1"/>
      <dgm:spPr/>
      <dgm:t>
        <a:bodyPr/>
        <a:lstStyle/>
        <a:p>
          <a:r>
            <a:rPr lang="zh-CN" altLang="en-US" sz="1100" dirty="0" smtClean="0"/>
            <a:t>基础应用组件、业务组件</a:t>
          </a:r>
          <a:endParaRPr lang="zh-CN" altLang="en-US" sz="1100" dirty="0"/>
        </a:p>
      </dgm:t>
    </dgm:pt>
    <dgm:pt modelId="{5ED5130A-3663-41C9-B303-A9BAA41FE55A}" type="parTrans" cxnId="{9398B9E3-13AF-41EA-9343-5478D0D6F5D3}">
      <dgm:prSet/>
      <dgm:spPr/>
      <dgm:t>
        <a:bodyPr/>
        <a:lstStyle/>
        <a:p>
          <a:endParaRPr lang="zh-CN" altLang="en-US"/>
        </a:p>
      </dgm:t>
    </dgm:pt>
    <dgm:pt modelId="{870DB3CD-7740-42AF-AAE7-CFC96F36516F}" type="sibTrans" cxnId="{9398B9E3-13AF-41EA-9343-5478D0D6F5D3}">
      <dgm:prSet/>
      <dgm:spPr/>
      <dgm:t>
        <a:bodyPr/>
        <a:lstStyle/>
        <a:p>
          <a:endParaRPr lang="zh-CN" altLang="en-US"/>
        </a:p>
      </dgm:t>
    </dgm:pt>
    <dgm:pt modelId="{78C80C5C-1A6B-4E9A-86F3-BDD0E110BD36}">
      <dgm:prSet phldrT="[文本]" custT="1"/>
      <dgm:spPr/>
      <dgm:t>
        <a:bodyPr/>
        <a:lstStyle/>
        <a:p>
          <a:r>
            <a:rPr lang="zh-CN" altLang="en-US" sz="1100" dirty="0" smtClean="0"/>
            <a:t>第三方组件</a:t>
          </a:r>
          <a:endParaRPr lang="zh-CN" altLang="en-US" sz="1100" dirty="0"/>
        </a:p>
      </dgm:t>
    </dgm:pt>
    <dgm:pt modelId="{210A1C45-4A4D-4893-94DF-9A62D2E1A732}" type="parTrans" cxnId="{D4B7505E-CCCE-41E5-AF5A-60C40CEB24E4}">
      <dgm:prSet/>
      <dgm:spPr/>
      <dgm:t>
        <a:bodyPr/>
        <a:lstStyle/>
        <a:p>
          <a:endParaRPr lang="zh-CN" altLang="en-US"/>
        </a:p>
      </dgm:t>
    </dgm:pt>
    <dgm:pt modelId="{BA5EBAF2-C36D-4456-8AB2-EFC48011D930}" type="sibTrans" cxnId="{D4B7505E-CCCE-41E5-AF5A-60C40CEB24E4}">
      <dgm:prSet/>
      <dgm:spPr/>
      <dgm:t>
        <a:bodyPr/>
        <a:lstStyle/>
        <a:p>
          <a:endParaRPr lang="zh-CN" altLang="en-US"/>
        </a:p>
      </dgm:t>
    </dgm:pt>
    <dgm:pt modelId="{1809A282-58BB-424F-9EAB-1E572931C0B7}">
      <dgm:prSet phldrT="[文本]"/>
      <dgm:spPr/>
      <dgm:t>
        <a:bodyPr/>
        <a:lstStyle/>
        <a:p>
          <a:r>
            <a:rPr lang="zh-CN" altLang="en-US" sz="1100" dirty="0" smtClean="0"/>
            <a:t>基础服务集成</a:t>
          </a:r>
          <a:endParaRPr lang="zh-CN" altLang="en-US" sz="1100" dirty="0"/>
        </a:p>
      </dgm:t>
    </dgm:pt>
    <dgm:pt modelId="{32F67C89-0A6B-4667-812F-B25FD7F2BAF7}" type="parTrans" cxnId="{FF5F8A4C-8ED1-449F-A689-0721FC78CD73}">
      <dgm:prSet/>
      <dgm:spPr/>
      <dgm:t>
        <a:bodyPr/>
        <a:lstStyle/>
        <a:p>
          <a:endParaRPr lang="zh-CN" altLang="en-US"/>
        </a:p>
      </dgm:t>
    </dgm:pt>
    <dgm:pt modelId="{BACBB958-E60E-44F8-9362-9267C02EDE7E}" type="sibTrans" cxnId="{FF5F8A4C-8ED1-449F-A689-0721FC78CD73}">
      <dgm:prSet/>
      <dgm:spPr/>
      <dgm:t>
        <a:bodyPr/>
        <a:lstStyle/>
        <a:p>
          <a:endParaRPr lang="zh-CN" altLang="en-US"/>
        </a:p>
      </dgm:t>
    </dgm:pt>
    <dgm:pt modelId="{7305EE80-0F91-4272-96C9-8EAED7F05DD2}">
      <dgm:prSet phldrT="[文本]"/>
      <dgm:spPr/>
      <dgm:t>
        <a:bodyPr/>
        <a:lstStyle/>
        <a:p>
          <a:r>
            <a:rPr lang="zh-CN" altLang="en-US" sz="1100" dirty="0" smtClean="0"/>
            <a:t>应用模板框架</a:t>
          </a:r>
          <a:endParaRPr lang="zh-CN" altLang="en-US" sz="1100" dirty="0"/>
        </a:p>
      </dgm:t>
    </dgm:pt>
    <dgm:pt modelId="{5515CD03-47AA-4CE0-AE3C-11D5C759E260}" type="parTrans" cxnId="{BAA8F4E3-EB44-4148-8E28-723084FC46B0}">
      <dgm:prSet/>
      <dgm:spPr/>
      <dgm:t>
        <a:bodyPr/>
        <a:lstStyle/>
        <a:p>
          <a:endParaRPr lang="zh-CN" altLang="en-US"/>
        </a:p>
      </dgm:t>
    </dgm:pt>
    <dgm:pt modelId="{C099BC25-CDA0-44FF-813F-19635F29B25B}" type="sibTrans" cxnId="{BAA8F4E3-EB44-4148-8E28-723084FC46B0}">
      <dgm:prSet/>
      <dgm:spPr/>
      <dgm:t>
        <a:bodyPr/>
        <a:lstStyle/>
        <a:p>
          <a:endParaRPr lang="zh-CN" altLang="en-US"/>
        </a:p>
      </dgm:t>
    </dgm:pt>
    <dgm:pt modelId="{9ABE38CA-F4C9-44A2-B4C5-94512C7468F6}">
      <dgm:prSet phldrT="[文本]" custT="1"/>
      <dgm:spPr/>
      <dgm:t>
        <a:bodyPr/>
        <a:lstStyle/>
        <a:p>
          <a:r>
            <a:rPr lang="zh-CN" altLang="en-US" sz="1100" dirty="0" smtClean="0"/>
            <a:t>页面可视化设置</a:t>
          </a:r>
          <a:endParaRPr lang="zh-CN" altLang="en-US" sz="1100" dirty="0"/>
        </a:p>
      </dgm:t>
    </dgm:pt>
    <dgm:pt modelId="{E3EF8CE9-CAC6-4AE8-949D-E4A3FDA23F9E}" type="parTrans" cxnId="{D92C7712-EC3F-458F-8FF6-FDC0156AA833}">
      <dgm:prSet/>
      <dgm:spPr/>
      <dgm:t>
        <a:bodyPr/>
        <a:lstStyle/>
        <a:p>
          <a:endParaRPr lang="zh-CN" altLang="en-US"/>
        </a:p>
      </dgm:t>
    </dgm:pt>
    <dgm:pt modelId="{41A288C4-EC0E-4D47-B61E-CE96CCAEECAA}" type="sibTrans" cxnId="{D92C7712-EC3F-458F-8FF6-FDC0156AA833}">
      <dgm:prSet/>
      <dgm:spPr/>
      <dgm:t>
        <a:bodyPr/>
        <a:lstStyle/>
        <a:p>
          <a:endParaRPr lang="zh-CN" altLang="en-US"/>
        </a:p>
      </dgm:t>
    </dgm:pt>
    <dgm:pt modelId="{B1217414-D150-4C3A-AE5A-2A3E01BF561E}" type="pres">
      <dgm:prSet presAssocID="{F36D687D-D060-4065-A95D-DEA344A2D9A3}" presName="cycleMatrixDiagram" presStyleCnt="0">
        <dgm:presLayoutVars>
          <dgm:chMax val="1"/>
          <dgm:dir/>
          <dgm:animLvl val="lvl"/>
          <dgm:resizeHandles val="exact"/>
        </dgm:presLayoutVars>
      </dgm:prSet>
      <dgm:spPr/>
      <dgm:t>
        <a:bodyPr/>
        <a:lstStyle/>
        <a:p>
          <a:endParaRPr lang="zh-CN" altLang="en-US"/>
        </a:p>
      </dgm:t>
    </dgm:pt>
    <dgm:pt modelId="{1F2F4060-E422-4F51-BADC-F885E93EB503}" type="pres">
      <dgm:prSet presAssocID="{F36D687D-D060-4065-A95D-DEA344A2D9A3}" presName="children" presStyleCnt="0"/>
      <dgm:spPr/>
    </dgm:pt>
    <dgm:pt modelId="{3A96A057-E38A-46B3-914F-846D94A09056}" type="pres">
      <dgm:prSet presAssocID="{F36D687D-D060-4065-A95D-DEA344A2D9A3}" presName="child1group" presStyleCnt="0"/>
      <dgm:spPr/>
    </dgm:pt>
    <dgm:pt modelId="{E6E98773-BA1A-4173-AF64-13A21D34B043}" type="pres">
      <dgm:prSet presAssocID="{F36D687D-D060-4065-A95D-DEA344A2D9A3}" presName="child1" presStyleLbl="bgAcc1" presStyleIdx="0" presStyleCnt="4"/>
      <dgm:spPr/>
      <dgm:t>
        <a:bodyPr/>
        <a:lstStyle/>
        <a:p>
          <a:endParaRPr lang="zh-CN" altLang="en-US"/>
        </a:p>
      </dgm:t>
    </dgm:pt>
    <dgm:pt modelId="{AFAF63A8-19ED-48D1-A708-BBCB9C409E23}" type="pres">
      <dgm:prSet presAssocID="{F36D687D-D060-4065-A95D-DEA344A2D9A3}" presName="child1Text" presStyleLbl="bgAcc1" presStyleIdx="0" presStyleCnt="4">
        <dgm:presLayoutVars>
          <dgm:bulletEnabled val="1"/>
        </dgm:presLayoutVars>
      </dgm:prSet>
      <dgm:spPr/>
      <dgm:t>
        <a:bodyPr/>
        <a:lstStyle/>
        <a:p>
          <a:endParaRPr lang="zh-CN" altLang="en-US"/>
        </a:p>
      </dgm:t>
    </dgm:pt>
    <dgm:pt modelId="{753875FE-DFD3-4434-8E1E-34ACA5D93847}" type="pres">
      <dgm:prSet presAssocID="{F36D687D-D060-4065-A95D-DEA344A2D9A3}" presName="child2group" presStyleCnt="0"/>
      <dgm:spPr/>
    </dgm:pt>
    <dgm:pt modelId="{A4F63B0A-B3CC-4B62-9B21-BA19D721E552}" type="pres">
      <dgm:prSet presAssocID="{F36D687D-D060-4065-A95D-DEA344A2D9A3}" presName="child2" presStyleLbl="bgAcc1" presStyleIdx="1" presStyleCnt="4"/>
      <dgm:spPr/>
      <dgm:t>
        <a:bodyPr/>
        <a:lstStyle/>
        <a:p>
          <a:endParaRPr lang="zh-CN" altLang="en-US"/>
        </a:p>
      </dgm:t>
    </dgm:pt>
    <dgm:pt modelId="{EB0703CB-2983-4B1D-AB0C-D582BF4C29AE}" type="pres">
      <dgm:prSet presAssocID="{F36D687D-D060-4065-A95D-DEA344A2D9A3}" presName="child2Text" presStyleLbl="bgAcc1" presStyleIdx="1" presStyleCnt="4">
        <dgm:presLayoutVars>
          <dgm:bulletEnabled val="1"/>
        </dgm:presLayoutVars>
      </dgm:prSet>
      <dgm:spPr/>
      <dgm:t>
        <a:bodyPr/>
        <a:lstStyle/>
        <a:p>
          <a:endParaRPr lang="zh-CN" altLang="en-US"/>
        </a:p>
      </dgm:t>
    </dgm:pt>
    <dgm:pt modelId="{D100439B-7B40-4227-B284-88AF3BAC522F}" type="pres">
      <dgm:prSet presAssocID="{F36D687D-D060-4065-A95D-DEA344A2D9A3}" presName="child3group" presStyleCnt="0"/>
      <dgm:spPr/>
    </dgm:pt>
    <dgm:pt modelId="{8B2430A3-7E2E-4DC6-8149-7C3797AD9062}" type="pres">
      <dgm:prSet presAssocID="{F36D687D-D060-4065-A95D-DEA344A2D9A3}" presName="child3" presStyleLbl="bgAcc1" presStyleIdx="2" presStyleCnt="4"/>
      <dgm:spPr/>
      <dgm:t>
        <a:bodyPr/>
        <a:lstStyle/>
        <a:p>
          <a:endParaRPr lang="zh-CN" altLang="en-US"/>
        </a:p>
      </dgm:t>
    </dgm:pt>
    <dgm:pt modelId="{95D90015-257E-4C43-BF28-A42632FD6246}" type="pres">
      <dgm:prSet presAssocID="{F36D687D-D060-4065-A95D-DEA344A2D9A3}" presName="child3Text" presStyleLbl="bgAcc1" presStyleIdx="2" presStyleCnt="4">
        <dgm:presLayoutVars>
          <dgm:bulletEnabled val="1"/>
        </dgm:presLayoutVars>
      </dgm:prSet>
      <dgm:spPr/>
      <dgm:t>
        <a:bodyPr/>
        <a:lstStyle/>
        <a:p>
          <a:endParaRPr lang="zh-CN" altLang="en-US"/>
        </a:p>
      </dgm:t>
    </dgm:pt>
    <dgm:pt modelId="{1FEFEDF8-F667-4E24-A6C4-E33C33B40E59}" type="pres">
      <dgm:prSet presAssocID="{F36D687D-D060-4065-A95D-DEA344A2D9A3}" presName="child4group" presStyleCnt="0"/>
      <dgm:spPr/>
    </dgm:pt>
    <dgm:pt modelId="{0C4704FE-89E4-439C-8D79-1B711D6E6EFE}" type="pres">
      <dgm:prSet presAssocID="{F36D687D-D060-4065-A95D-DEA344A2D9A3}" presName="child4" presStyleLbl="bgAcc1" presStyleIdx="3" presStyleCnt="4"/>
      <dgm:spPr/>
      <dgm:t>
        <a:bodyPr/>
        <a:lstStyle/>
        <a:p>
          <a:endParaRPr lang="zh-CN" altLang="en-US"/>
        </a:p>
      </dgm:t>
    </dgm:pt>
    <dgm:pt modelId="{3EE0BCC9-3565-4725-B9B6-276C5C24461E}" type="pres">
      <dgm:prSet presAssocID="{F36D687D-D060-4065-A95D-DEA344A2D9A3}" presName="child4Text" presStyleLbl="bgAcc1" presStyleIdx="3" presStyleCnt="4">
        <dgm:presLayoutVars>
          <dgm:bulletEnabled val="1"/>
        </dgm:presLayoutVars>
      </dgm:prSet>
      <dgm:spPr/>
      <dgm:t>
        <a:bodyPr/>
        <a:lstStyle/>
        <a:p>
          <a:endParaRPr lang="zh-CN" altLang="en-US"/>
        </a:p>
      </dgm:t>
    </dgm:pt>
    <dgm:pt modelId="{0BDA3267-4426-4B51-81D9-849EE93A1D5D}" type="pres">
      <dgm:prSet presAssocID="{F36D687D-D060-4065-A95D-DEA344A2D9A3}" presName="childPlaceholder" presStyleCnt="0"/>
      <dgm:spPr/>
    </dgm:pt>
    <dgm:pt modelId="{0EA75601-6AAB-4ADE-8AD4-864DF4A84DE9}" type="pres">
      <dgm:prSet presAssocID="{F36D687D-D060-4065-A95D-DEA344A2D9A3}" presName="circle" presStyleCnt="0"/>
      <dgm:spPr/>
    </dgm:pt>
    <dgm:pt modelId="{F32A6B75-B32B-4507-9514-F878104DA336}" type="pres">
      <dgm:prSet presAssocID="{F36D687D-D060-4065-A95D-DEA344A2D9A3}" presName="quadrant1" presStyleLbl="node1" presStyleIdx="0" presStyleCnt="4">
        <dgm:presLayoutVars>
          <dgm:chMax val="1"/>
          <dgm:bulletEnabled val="1"/>
        </dgm:presLayoutVars>
      </dgm:prSet>
      <dgm:spPr/>
      <dgm:t>
        <a:bodyPr/>
        <a:lstStyle/>
        <a:p>
          <a:endParaRPr lang="zh-CN" altLang="en-US"/>
        </a:p>
      </dgm:t>
    </dgm:pt>
    <dgm:pt modelId="{AFB615C7-635E-4D63-B392-09BF7582CDCA}" type="pres">
      <dgm:prSet presAssocID="{F36D687D-D060-4065-A95D-DEA344A2D9A3}" presName="quadrant2" presStyleLbl="node1" presStyleIdx="1" presStyleCnt="4">
        <dgm:presLayoutVars>
          <dgm:chMax val="1"/>
          <dgm:bulletEnabled val="1"/>
        </dgm:presLayoutVars>
      </dgm:prSet>
      <dgm:spPr/>
      <dgm:t>
        <a:bodyPr/>
        <a:lstStyle/>
        <a:p>
          <a:endParaRPr lang="zh-CN" altLang="en-US"/>
        </a:p>
      </dgm:t>
    </dgm:pt>
    <dgm:pt modelId="{56C3E863-1F38-4D75-AA43-CD4172BF4468}" type="pres">
      <dgm:prSet presAssocID="{F36D687D-D060-4065-A95D-DEA344A2D9A3}" presName="quadrant3" presStyleLbl="node1" presStyleIdx="2" presStyleCnt="4">
        <dgm:presLayoutVars>
          <dgm:chMax val="1"/>
          <dgm:bulletEnabled val="1"/>
        </dgm:presLayoutVars>
      </dgm:prSet>
      <dgm:spPr/>
      <dgm:t>
        <a:bodyPr/>
        <a:lstStyle/>
        <a:p>
          <a:endParaRPr lang="zh-CN" altLang="en-US"/>
        </a:p>
      </dgm:t>
    </dgm:pt>
    <dgm:pt modelId="{CF6C53E8-4FEC-4C5A-84D8-E259399E7223}" type="pres">
      <dgm:prSet presAssocID="{F36D687D-D060-4065-A95D-DEA344A2D9A3}" presName="quadrant4" presStyleLbl="node1" presStyleIdx="3" presStyleCnt="4">
        <dgm:presLayoutVars>
          <dgm:chMax val="1"/>
          <dgm:bulletEnabled val="1"/>
        </dgm:presLayoutVars>
      </dgm:prSet>
      <dgm:spPr/>
      <dgm:t>
        <a:bodyPr/>
        <a:lstStyle/>
        <a:p>
          <a:endParaRPr lang="zh-CN" altLang="en-US"/>
        </a:p>
      </dgm:t>
    </dgm:pt>
    <dgm:pt modelId="{E37358EA-3162-45F3-A082-AB8F9DBCB2E4}" type="pres">
      <dgm:prSet presAssocID="{F36D687D-D060-4065-A95D-DEA344A2D9A3}" presName="quadrantPlaceholder" presStyleCnt="0"/>
      <dgm:spPr/>
    </dgm:pt>
    <dgm:pt modelId="{9AE0EE64-6EA7-49AD-900D-625206BD6BA1}" type="pres">
      <dgm:prSet presAssocID="{F36D687D-D060-4065-A95D-DEA344A2D9A3}" presName="center1" presStyleLbl="fgShp" presStyleIdx="0" presStyleCnt="2"/>
      <dgm:spPr/>
    </dgm:pt>
    <dgm:pt modelId="{91375BF4-5C8F-4AC7-A900-1B446E0EC4F9}" type="pres">
      <dgm:prSet presAssocID="{F36D687D-D060-4065-A95D-DEA344A2D9A3}" presName="center2" presStyleLbl="fgShp" presStyleIdx="1" presStyleCnt="2"/>
      <dgm:spPr/>
    </dgm:pt>
  </dgm:ptLst>
  <dgm:cxnLst>
    <dgm:cxn modelId="{5B93CB7F-5E2B-4676-BD56-503A5B0AAEA8}" type="presOf" srcId="{B749D2F7-428F-4EAC-BDFC-F53AE538EA98}" destId="{3EE0BCC9-3565-4725-B9B6-276C5C24461E}" srcOrd="1" destOrd="2" presId="urn:microsoft.com/office/officeart/2005/8/layout/cycle4#1"/>
    <dgm:cxn modelId="{FF5F8A4C-8ED1-449F-A689-0721FC78CD73}" srcId="{3C1B5714-7F8B-43D8-B188-7C75B54B643C}" destId="{1809A282-58BB-424F-9EAB-1E572931C0B7}" srcOrd="1" destOrd="0" parTransId="{32F67C89-0A6B-4667-812F-B25FD7F2BAF7}" sibTransId="{BACBB958-E60E-44F8-9362-9267C02EDE7E}"/>
    <dgm:cxn modelId="{F3650434-A5E9-4B9E-9572-4A1C149AF927}" srcId="{E2059D1F-EE43-4F63-9AAF-B43BB2748B83}" destId="{EB5FDFC7-E619-4A66-98FF-6414E7ED2153}" srcOrd="0" destOrd="0" parTransId="{BFDF31AA-505A-4F2A-951B-4142F19EE192}" sibTransId="{DF87F177-7753-477D-9F48-BA2F24965AB5}"/>
    <dgm:cxn modelId="{D4B7505E-CCCE-41E5-AF5A-60C40CEB24E4}" srcId="{E2059D1F-EE43-4F63-9AAF-B43BB2748B83}" destId="{78C80C5C-1A6B-4E9A-86F3-BDD0E110BD36}" srcOrd="2" destOrd="0" parTransId="{210A1C45-4A4D-4893-94DF-9A62D2E1A732}" sibTransId="{BA5EBAF2-C36D-4456-8AB2-EFC48011D930}"/>
    <dgm:cxn modelId="{FE56E86D-118B-40E3-A0EC-4049AFE342B3}" type="presOf" srcId="{5C095D1C-37BC-4E14-BE1A-4D721C1CA154}" destId="{AFAF63A8-19ED-48D1-A708-BBCB9C409E23}" srcOrd="1" destOrd="0" presId="urn:microsoft.com/office/officeart/2005/8/layout/cycle4#1"/>
    <dgm:cxn modelId="{9A1F38BA-908D-49B0-9C03-FD1BDD5EC9C0}" type="presOf" srcId="{4C753868-12ED-45CD-BC9B-1BF091A9DE88}" destId="{F32A6B75-B32B-4507-9514-F878104DA336}" srcOrd="0" destOrd="0" presId="urn:microsoft.com/office/officeart/2005/8/layout/cycle4#1"/>
    <dgm:cxn modelId="{CAA949AC-5744-4099-B94B-F032ED03FC05}" type="presOf" srcId="{870A02C0-C1B7-43DA-8E43-4AE735BF62D3}" destId="{0C4704FE-89E4-439C-8D79-1B711D6E6EFE}" srcOrd="0" destOrd="0" presId="urn:microsoft.com/office/officeart/2005/8/layout/cycle4#1"/>
    <dgm:cxn modelId="{CF27FB18-912B-41BF-9063-AF6C51616431}" type="presOf" srcId="{EF22B3D6-21D3-4AC7-ABFC-C4DAADE6F99F}" destId="{A4F63B0A-B3CC-4B62-9B21-BA19D721E552}" srcOrd="0" destOrd="0" presId="urn:microsoft.com/office/officeart/2005/8/layout/cycle4#1"/>
    <dgm:cxn modelId="{8ED538CF-C324-49AE-9580-389D31709447}" srcId="{F36D687D-D060-4065-A95D-DEA344A2D9A3}" destId="{4C753868-12ED-45CD-BC9B-1BF091A9DE88}" srcOrd="0" destOrd="0" parTransId="{72B462D9-DEBA-4D72-BD5B-9EE2D04F6263}" sibTransId="{E76654EB-06CC-42BA-A0ED-FED0D6F3A237}"/>
    <dgm:cxn modelId="{F1CF6D43-F31A-4F54-9872-DDC388C88A72}" srcId="{F36D687D-D060-4065-A95D-DEA344A2D9A3}" destId="{E2059D1F-EE43-4F63-9AAF-B43BB2748B83}" srcOrd="2" destOrd="0" parTransId="{7ABD94DA-3289-4F3F-90A8-57AF3DF57608}" sibTransId="{BD798518-7FE4-4615-9826-908D0C631DD6}"/>
    <dgm:cxn modelId="{BAA8F4E3-EB44-4148-8E28-723084FC46B0}" srcId="{3C1B5714-7F8B-43D8-B188-7C75B54B643C}" destId="{7305EE80-0F91-4272-96C9-8EAED7F05DD2}" srcOrd="2" destOrd="0" parTransId="{5515CD03-47AA-4CE0-AE3C-11D5C759E260}" sibTransId="{C099BC25-CDA0-44FF-813F-19635F29B25B}"/>
    <dgm:cxn modelId="{87E8B176-B023-4EC9-9508-F36408207A9D}" srcId="{4C753868-12ED-45CD-BC9B-1BF091A9DE88}" destId="{5C095D1C-37BC-4E14-BE1A-4D721C1CA154}" srcOrd="0" destOrd="0" parTransId="{FFD95111-3D21-4C9A-BF04-A3EF5455C63D}" sibTransId="{C9F62343-A579-4B53-A9C0-9F3F90A7CA40}"/>
    <dgm:cxn modelId="{A91F289C-8345-47DF-BF2E-3B1ACDCC0F59}" srcId="{F0B43944-F6F7-4884-B4D4-78088FF56F6F}" destId="{870A02C0-C1B7-43DA-8E43-4AE735BF62D3}" srcOrd="0" destOrd="0" parTransId="{D4B79956-8C75-4634-B5C6-385663FE7736}" sibTransId="{85FF2A7C-2B53-4FCE-99DF-3FE1D0E57FD5}"/>
    <dgm:cxn modelId="{99086F0E-C9E6-4EB5-8D10-D444B4DB1923}" srcId="{3C1B5714-7F8B-43D8-B188-7C75B54B643C}" destId="{EF22B3D6-21D3-4AC7-ABFC-C4DAADE6F99F}" srcOrd="0" destOrd="0" parTransId="{C25FF161-909B-4BA2-BFCF-8D0B01D274F1}" sibTransId="{FFC6B2EB-709B-47CF-8AC9-FBE8E8C0D88C}"/>
    <dgm:cxn modelId="{66E1AB58-16E0-47F4-9C1C-150202CD99CB}" type="presOf" srcId="{78C80C5C-1A6B-4E9A-86F3-BDD0E110BD36}" destId="{8B2430A3-7E2E-4DC6-8149-7C3797AD9062}" srcOrd="0" destOrd="2" presId="urn:microsoft.com/office/officeart/2005/8/layout/cycle4#1"/>
    <dgm:cxn modelId="{59080349-02C6-4BB1-874A-F10135E1E99C}" type="presOf" srcId="{A650EEF8-AAD8-4DDC-8706-DE5C604B0AB9}" destId="{95D90015-257E-4C43-BF28-A42632FD6246}" srcOrd="1" destOrd="1" presId="urn:microsoft.com/office/officeart/2005/8/layout/cycle4#1"/>
    <dgm:cxn modelId="{06A188A4-D972-446A-B5AF-E25B4CB5FA3E}" type="presOf" srcId="{A650EEF8-AAD8-4DDC-8706-DE5C604B0AB9}" destId="{8B2430A3-7E2E-4DC6-8149-7C3797AD9062}" srcOrd="0" destOrd="1" presId="urn:microsoft.com/office/officeart/2005/8/layout/cycle4#1"/>
    <dgm:cxn modelId="{E7705A99-5FBD-4192-A2F4-AE404252F22C}" type="presOf" srcId="{5C095D1C-37BC-4E14-BE1A-4D721C1CA154}" destId="{E6E98773-BA1A-4173-AF64-13A21D34B043}" srcOrd="0" destOrd="0" presId="urn:microsoft.com/office/officeart/2005/8/layout/cycle4#1"/>
    <dgm:cxn modelId="{D92C7712-EC3F-458F-8FF6-FDC0156AA833}" srcId="{4C753868-12ED-45CD-BC9B-1BF091A9DE88}" destId="{9ABE38CA-F4C9-44A2-B4C5-94512C7468F6}" srcOrd="1" destOrd="0" parTransId="{E3EF8CE9-CAC6-4AE8-949D-E4A3FDA23F9E}" sibTransId="{41A288C4-EC0E-4D47-B61E-CE96CCAEECAA}"/>
    <dgm:cxn modelId="{5724D7D5-BCAA-4DB1-9C5F-13D779E9B991}" type="presOf" srcId="{EF22B3D6-21D3-4AC7-ABFC-C4DAADE6F99F}" destId="{EB0703CB-2983-4B1D-AB0C-D582BF4C29AE}" srcOrd="1" destOrd="0" presId="urn:microsoft.com/office/officeart/2005/8/layout/cycle4#1"/>
    <dgm:cxn modelId="{8B5773E8-5F07-4994-A026-66D5668FF8AC}" type="presOf" srcId="{9ABE38CA-F4C9-44A2-B4C5-94512C7468F6}" destId="{AFAF63A8-19ED-48D1-A708-BBCB9C409E23}" srcOrd="1" destOrd="1" presId="urn:microsoft.com/office/officeart/2005/8/layout/cycle4#1"/>
    <dgm:cxn modelId="{BC99097E-ABC7-4668-8914-A1F31BA31C9D}" type="presOf" srcId="{9ABE38CA-F4C9-44A2-B4C5-94512C7468F6}" destId="{E6E98773-BA1A-4173-AF64-13A21D34B043}" srcOrd="0" destOrd="1" presId="urn:microsoft.com/office/officeart/2005/8/layout/cycle4#1"/>
    <dgm:cxn modelId="{567B37CA-C2CB-4E84-9781-9AB961863232}" type="presOf" srcId="{EB5FDFC7-E619-4A66-98FF-6414E7ED2153}" destId="{8B2430A3-7E2E-4DC6-8149-7C3797AD9062}" srcOrd="0" destOrd="0" presId="urn:microsoft.com/office/officeart/2005/8/layout/cycle4#1"/>
    <dgm:cxn modelId="{C0B87E7B-F4BC-4468-826B-AF37A78E0BD8}" type="presOf" srcId="{F36D687D-D060-4065-A95D-DEA344A2D9A3}" destId="{B1217414-D150-4C3A-AE5A-2A3E01BF561E}" srcOrd="0" destOrd="0" presId="urn:microsoft.com/office/officeart/2005/8/layout/cycle4#1"/>
    <dgm:cxn modelId="{51618DE1-F7ED-41C1-867B-42FF55D7B194}" srcId="{F36D687D-D060-4065-A95D-DEA344A2D9A3}" destId="{F0B43944-F6F7-4884-B4D4-78088FF56F6F}" srcOrd="3" destOrd="0" parTransId="{8AB12FED-C28F-4151-B7ED-4323501E5D4C}" sibTransId="{5332E68C-FE43-4861-A9EC-A484EF9EFF5C}"/>
    <dgm:cxn modelId="{92D44C77-1E90-4133-94A4-F20909CE98D8}" srcId="{F0B43944-F6F7-4884-B4D4-78088FF56F6F}" destId="{74E4F5B8-CB04-48CC-A376-92F450D23EF2}" srcOrd="1" destOrd="0" parTransId="{CB7B1542-1994-48C3-843F-573F6C4342DC}" sibTransId="{2159D061-BD4F-400E-B706-BDAB05F002BB}"/>
    <dgm:cxn modelId="{B88B9AA4-BE91-4D03-B1ED-D90D316AE6C4}" type="presOf" srcId="{1809A282-58BB-424F-9EAB-1E572931C0B7}" destId="{A4F63B0A-B3CC-4B62-9B21-BA19D721E552}" srcOrd="0" destOrd="1" presId="urn:microsoft.com/office/officeart/2005/8/layout/cycle4#1"/>
    <dgm:cxn modelId="{5A3268AE-AB53-4EE5-8731-D785FBD4DB55}" srcId="{F36D687D-D060-4065-A95D-DEA344A2D9A3}" destId="{3C1B5714-7F8B-43D8-B188-7C75B54B643C}" srcOrd="1" destOrd="0" parTransId="{147A22F8-A931-46E8-938F-9BE37BE68723}" sibTransId="{7BED3419-DE27-4550-9F17-DAF48087E32A}"/>
    <dgm:cxn modelId="{4409B783-2DAE-4236-8E46-88E6C361FC52}" type="presOf" srcId="{7305EE80-0F91-4272-96C9-8EAED7F05DD2}" destId="{A4F63B0A-B3CC-4B62-9B21-BA19D721E552}" srcOrd="0" destOrd="2" presId="urn:microsoft.com/office/officeart/2005/8/layout/cycle4#1"/>
    <dgm:cxn modelId="{75DCEE9C-D92C-4FC4-9F7A-0D7FC4C7A6B0}" type="presOf" srcId="{7305EE80-0F91-4272-96C9-8EAED7F05DD2}" destId="{EB0703CB-2983-4B1D-AB0C-D582BF4C29AE}" srcOrd="1" destOrd="2" presId="urn:microsoft.com/office/officeart/2005/8/layout/cycle4#1"/>
    <dgm:cxn modelId="{8848DD3A-C0D8-4DC7-8989-1904EC8DCA83}" type="presOf" srcId="{1809A282-58BB-424F-9EAB-1E572931C0B7}" destId="{EB0703CB-2983-4B1D-AB0C-D582BF4C29AE}" srcOrd="1" destOrd="1" presId="urn:microsoft.com/office/officeart/2005/8/layout/cycle4#1"/>
    <dgm:cxn modelId="{4B15C853-E7C2-4595-AEFF-F43FE7E3DAF8}" type="presOf" srcId="{B749D2F7-428F-4EAC-BDFC-F53AE538EA98}" destId="{0C4704FE-89E4-439C-8D79-1B711D6E6EFE}" srcOrd="0" destOrd="2" presId="urn:microsoft.com/office/officeart/2005/8/layout/cycle4#1"/>
    <dgm:cxn modelId="{F7889076-07F3-40BA-AFAD-E856B02E151F}" type="presOf" srcId="{870A02C0-C1B7-43DA-8E43-4AE735BF62D3}" destId="{3EE0BCC9-3565-4725-B9B6-276C5C24461E}" srcOrd="1" destOrd="0" presId="urn:microsoft.com/office/officeart/2005/8/layout/cycle4#1"/>
    <dgm:cxn modelId="{7760699D-DFDA-41D0-A6F1-008E05C0903F}" type="presOf" srcId="{74E4F5B8-CB04-48CC-A376-92F450D23EF2}" destId="{3EE0BCC9-3565-4725-B9B6-276C5C24461E}" srcOrd="1" destOrd="1" presId="urn:microsoft.com/office/officeart/2005/8/layout/cycle4#1"/>
    <dgm:cxn modelId="{A7D987BB-14F1-479D-9BA2-1BB81AFBF88C}" type="presOf" srcId="{EB5FDFC7-E619-4A66-98FF-6414E7ED2153}" destId="{95D90015-257E-4C43-BF28-A42632FD6246}" srcOrd="1" destOrd="0" presId="urn:microsoft.com/office/officeart/2005/8/layout/cycle4#1"/>
    <dgm:cxn modelId="{86CB8412-0C9D-4751-982B-72A4B070BC5E}" srcId="{F0B43944-F6F7-4884-B4D4-78088FF56F6F}" destId="{B749D2F7-428F-4EAC-BDFC-F53AE538EA98}" srcOrd="2" destOrd="0" parTransId="{95203283-9075-40FB-86F7-A8A91E5D9401}" sibTransId="{7F826B5C-E058-471F-93CA-54CEDBE91900}"/>
    <dgm:cxn modelId="{D779D71C-7A9A-4B16-AA1A-E281327244DA}" type="presOf" srcId="{78C80C5C-1A6B-4E9A-86F3-BDD0E110BD36}" destId="{95D90015-257E-4C43-BF28-A42632FD6246}" srcOrd="1" destOrd="2" presId="urn:microsoft.com/office/officeart/2005/8/layout/cycle4#1"/>
    <dgm:cxn modelId="{744ECA72-C8CE-49D9-B66F-DF5954646FB1}" type="presOf" srcId="{E2059D1F-EE43-4F63-9AAF-B43BB2748B83}" destId="{56C3E863-1F38-4D75-AA43-CD4172BF4468}" srcOrd="0" destOrd="0" presId="urn:microsoft.com/office/officeart/2005/8/layout/cycle4#1"/>
    <dgm:cxn modelId="{9398B9E3-13AF-41EA-9343-5478D0D6F5D3}" srcId="{E2059D1F-EE43-4F63-9AAF-B43BB2748B83}" destId="{A650EEF8-AAD8-4DDC-8706-DE5C604B0AB9}" srcOrd="1" destOrd="0" parTransId="{5ED5130A-3663-41C9-B303-A9BAA41FE55A}" sibTransId="{870DB3CD-7740-42AF-AAE7-CFC96F36516F}"/>
    <dgm:cxn modelId="{63894406-3FFD-42FA-8A19-2B1D42BAA030}" type="presOf" srcId="{F0B43944-F6F7-4884-B4D4-78088FF56F6F}" destId="{CF6C53E8-4FEC-4C5A-84D8-E259399E7223}" srcOrd="0" destOrd="0" presId="urn:microsoft.com/office/officeart/2005/8/layout/cycle4#1"/>
    <dgm:cxn modelId="{E588D85A-03C2-4468-88F2-C9AD5A68441A}" type="presOf" srcId="{74E4F5B8-CB04-48CC-A376-92F450D23EF2}" destId="{0C4704FE-89E4-439C-8D79-1B711D6E6EFE}" srcOrd="0" destOrd="1" presId="urn:microsoft.com/office/officeart/2005/8/layout/cycle4#1"/>
    <dgm:cxn modelId="{6E3A2177-6454-4F82-8F89-A4153DB6CD74}" type="presOf" srcId="{3C1B5714-7F8B-43D8-B188-7C75B54B643C}" destId="{AFB615C7-635E-4D63-B392-09BF7582CDCA}" srcOrd="0" destOrd="0" presId="urn:microsoft.com/office/officeart/2005/8/layout/cycle4#1"/>
    <dgm:cxn modelId="{D81E942C-2E22-473A-8DAA-D1BD463F381D}" type="presParOf" srcId="{B1217414-D150-4C3A-AE5A-2A3E01BF561E}" destId="{1F2F4060-E422-4F51-BADC-F885E93EB503}" srcOrd="0" destOrd="0" presId="urn:microsoft.com/office/officeart/2005/8/layout/cycle4#1"/>
    <dgm:cxn modelId="{2CF74B75-A205-4C9A-8142-BEDEA59DB88D}" type="presParOf" srcId="{1F2F4060-E422-4F51-BADC-F885E93EB503}" destId="{3A96A057-E38A-46B3-914F-846D94A09056}" srcOrd="0" destOrd="0" presId="urn:microsoft.com/office/officeart/2005/8/layout/cycle4#1"/>
    <dgm:cxn modelId="{FA6A0C64-4E9D-408E-868E-57483F0454B0}" type="presParOf" srcId="{3A96A057-E38A-46B3-914F-846D94A09056}" destId="{E6E98773-BA1A-4173-AF64-13A21D34B043}" srcOrd="0" destOrd="0" presId="urn:microsoft.com/office/officeart/2005/8/layout/cycle4#1"/>
    <dgm:cxn modelId="{9BC1D796-2E40-404E-968E-8F6E8D9EC3AE}" type="presParOf" srcId="{3A96A057-E38A-46B3-914F-846D94A09056}" destId="{AFAF63A8-19ED-48D1-A708-BBCB9C409E23}" srcOrd="1" destOrd="0" presId="urn:microsoft.com/office/officeart/2005/8/layout/cycle4#1"/>
    <dgm:cxn modelId="{6FF6F398-BED1-4A34-B7F2-E903C1DC09EA}" type="presParOf" srcId="{1F2F4060-E422-4F51-BADC-F885E93EB503}" destId="{753875FE-DFD3-4434-8E1E-34ACA5D93847}" srcOrd="1" destOrd="0" presId="urn:microsoft.com/office/officeart/2005/8/layout/cycle4#1"/>
    <dgm:cxn modelId="{8219E7DE-0B41-4892-B130-7640213C0936}" type="presParOf" srcId="{753875FE-DFD3-4434-8E1E-34ACA5D93847}" destId="{A4F63B0A-B3CC-4B62-9B21-BA19D721E552}" srcOrd="0" destOrd="0" presId="urn:microsoft.com/office/officeart/2005/8/layout/cycle4#1"/>
    <dgm:cxn modelId="{63CF1C68-CCFC-4085-8D0D-08F83D602EDB}" type="presParOf" srcId="{753875FE-DFD3-4434-8E1E-34ACA5D93847}" destId="{EB0703CB-2983-4B1D-AB0C-D582BF4C29AE}" srcOrd="1" destOrd="0" presId="urn:microsoft.com/office/officeart/2005/8/layout/cycle4#1"/>
    <dgm:cxn modelId="{478284F4-DD71-469B-BC56-5661FAC53147}" type="presParOf" srcId="{1F2F4060-E422-4F51-BADC-F885E93EB503}" destId="{D100439B-7B40-4227-B284-88AF3BAC522F}" srcOrd="2" destOrd="0" presId="urn:microsoft.com/office/officeart/2005/8/layout/cycle4#1"/>
    <dgm:cxn modelId="{7EE69A74-5402-45F4-984D-7A2AEB3EE1AE}" type="presParOf" srcId="{D100439B-7B40-4227-B284-88AF3BAC522F}" destId="{8B2430A3-7E2E-4DC6-8149-7C3797AD9062}" srcOrd="0" destOrd="0" presId="urn:microsoft.com/office/officeart/2005/8/layout/cycle4#1"/>
    <dgm:cxn modelId="{76F641A1-5A6E-4273-837C-BA69F852B016}" type="presParOf" srcId="{D100439B-7B40-4227-B284-88AF3BAC522F}" destId="{95D90015-257E-4C43-BF28-A42632FD6246}" srcOrd="1" destOrd="0" presId="urn:microsoft.com/office/officeart/2005/8/layout/cycle4#1"/>
    <dgm:cxn modelId="{7E81093C-C73F-457D-A04E-11A1EC733A49}" type="presParOf" srcId="{1F2F4060-E422-4F51-BADC-F885E93EB503}" destId="{1FEFEDF8-F667-4E24-A6C4-E33C33B40E59}" srcOrd="3" destOrd="0" presId="urn:microsoft.com/office/officeart/2005/8/layout/cycle4#1"/>
    <dgm:cxn modelId="{F50E1869-1BC2-42F9-BCB8-6A76CCAADBB0}" type="presParOf" srcId="{1FEFEDF8-F667-4E24-A6C4-E33C33B40E59}" destId="{0C4704FE-89E4-439C-8D79-1B711D6E6EFE}" srcOrd="0" destOrd="0" presId="urn:microsoft.com/office/officeart/2005/8/layout/cycle4#1"/>
    <dgm:cxn modelId="{7CE9FBA0-9997-4473-894F-7CF1737738C7}" type="presParOf" srcId="{1FEFEDF8-F667-4E24-A6C4-E33C33B40E59}" destId="{3EE0BCC9-3565-4725-B9B6-276C5C24461E}" srcOrd="1" destOrd="0" presId="urn:microsoft.com/office/officeart/2005/8/layout/cycle4#1"/>
    <dgm:cxn modelId="{42945EB9-0908-4686-8C51-93F8062122D2}" type="presParOf" srcId="{1F2F4060-E422-4F51-BADC-F885E93EB503}" destId="{0BDA3267-4426-4B51-81D9-849EE93A1D5D}" srcOrd="4" destOrd="0" presId="urn:microsoft.com/office/officeart/2005/8/layout/cycle4#1"/>
    <dgm:cxn modelId="{91D88C30-E502-468C-A186-ABBEFCA10106}" type="presParOf" srcId="{B1217414-D150-4C3A-AE5A-2A3E01BF561E}" destId="{0EA75601-6AAB-4ADE-8AD4-864DF4A84DE9}" srcOrd="1" destOrd="0" presId="urn:microsoft.com/office/officeart/2005/8/layout/cycle4#1"/>
    <dgm:cxn modelId="{9485D3DA-6D56-4571-9525-6C50DE6DAF4A}" type="presParOf" srcId="{0EA75601-6AAB-4ADE-8AD4-864DF4A84DE9}" destId="{F32A6B75-B32B-4507-9514-F878104DA336}" srcOrd="0" destOrd="0" presId="urn:microsoft.com/office/officeart/2005/8/layout/cycle4#1"/>
    <dgm:cxn modelId="{AC6988F6-D3CD-4D2F-84D7-0A104A06ADF7}" type="presParOf" srcId="{0EA75601-6AAB-4ADE-8AD4-864DF4A84DE9}" destId="{AFB615C7-635E-4D63-B392-09BF7582CDCA}" srcOrd="1" destOrd="0" presId="urn:microsoft.com/office/officeart/2005/8/layout/cycle4#1"/>
    <dgm:cxn modelId="{D063BA71-C62C-4FF5-853C-B1D4BF94E7EA}" type="presParOf" srcId="{0EA75601-6AAB-4ADE-8AD4-864DF4A84DE9}" destId="{56C3E863-1F38-4D75-AA43-CD4172BF4468}" srcOrd="2" destOrd="0" presId="urn:microsoft.com/office/officeart/2005/8/layout/cycle4#1"/>
    <dgm:cxn modelId="{FC76CDBA-096A-431A-9B37-4706A984181F}" type="presParOf" srcId="{0EA75601-6AAB-4ADE-8AD4-864DF4A84DE9}" destId="{CF6C53E8-4FEC-4C5A-84D8-E259399E7223}" srcOrd="3" destOrd="0" presId="urn:microsoft.com/office/officeart/2005/8/layout/cycle4#1"/>
    <dgm:cxn modelId="{DCE52EEB-A516-43CF-8020-E13B3F83A0DE}" type="presParOf" srcId="{0EA75601-6AAB-4ADE-8AD4-864DF4A84DE9}" destId="{E37358EA-3162-45F3-A082-AB8F9DBCB2E4}" srcOrd="4" destOrd="0" presId="urn:microsoft.com/office/officeart/2005/8/layout/cycle4#1"/>
    <dgm:cxn modelId="{897DDF2C-B769-4DE9-9C89-F86D01DE0A50}" type="presParOf" srcId="{B1217414-D150-4C3A-AE5A-2A3E01BF561E}" destId="{9AE0EE64-6EA7-49AD-900D-625206BD6BA1}" srcOrd="2" destOrd="0" presId="urn:microsoft.com/office/officeart/2005/8/layout/cycle4#1"/>
    <dgm:cxn modelId="{825B12DA-8896-4FB1-80C0-D8A4CC28016C}" type="presParOf" srcId="{B1217414-D150-4C3A-AE5A-2A3E01BF561E}" destId="{91375BF4-5C8F-4AC7-A900-1B446E0EC4F9}" srcOrd="3" destOrd="0" presId="urn:microsoft.com/office/officeart/2005/8/layout/cycle4#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0110319-43C4-4735-97D5-FE420B9FC0DF}"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zh-CN" altLang="en-US"/>
        </a:p>
      </dgm:t>
    </dgm:pt>
    <dgm:pt modelId="{C6B85124-7ACC-432C-831C-5CE6E7BF9917}">
      <dgm:prSet phldrT="[文本]"/>
      <dgm:spPr/>
      <dgm:t>
        <a:bodyPr/>
        <a:lstStyle/>
        <a:p>
          <a:r>
            <a:rPr lang="en-US" altLang="zh-CN" dirty="0" smtClean="0"/>
            <a:t>Web</a:t>
          </a:r>
          <a:r>
            <a:rPr lang="zh-CN" altLang="en-US" dirty="0" smtClean="0"/>
            <a:t>前端</a:t>
          </a:r>
          <a:endParaRPr lang="zh-CN" altLang="en-US" dirty="0"/>
        </a:p>
      </dgm:t>
    </dgm:pt>
    <dgm:pt modelId="{77F613AD-C816-4E7C-BDF2-E57F36D50031}" type="parTrans" cxnId="{6C229AAA-C9FD-4DE0-B129-C8BB6B364D70}">
      <dgm:prSet/>
      <dgm:spPr/>
      <dgm:t>
        <a:bodyPr/>
        <a:lstStyle/>
        <a:p>
          <a:endParaRPr lang="zh-CN" altLang="en-US"/>
        </a:p>
      </dgm:t>
    </dgm:pt>
    <dgm:pt modelId="{AD427C5F-F63E-4709-A00C-B44A885845B9}" type="sibTrans" cxnId="{6C229AAA-C9FD-4DE0-B129-C8BB6B364D70}">
      <dgm:prSet/>
      <dgm:spPr/>
      <dgm:t>
        <a:bodyPr/>
        <a:lstStyle/>
        <a:p>
          <a:endParaRPr lang="zh-CN" altLang="en-US"/>
        </a:p>
      </dgm:t>
    </dgm:pt>
    <dgm:pt modelId="{8DA7E4B7-2F29-4DED-99DF-E097CEC2FEE4}">
      <dgm:prSet phldrT="[文本]"/>
      <dgm:spPr/>
      <dgm:t>
        <a:bodyPr/>
        <a:lstStyle/>
        <a:p>
          <a:r>
            <a:rPr lang="en-US" altLang="zh-CN" dirty="0" smtClean="0"/>
            <a:t>J2EE</a:t>
          </a:r>
          <a:endParaRPr lang="zh-CN" altLang="en-US" dirty="0"/>
        </a:p>
      </dgm:t>
    </dgm:pt>
    <dgm:pt modelId="{A5B8A48E-26DF-4933-9E98-3C5E7C1F2C51}" type="parTrans" cxnId="{F719391F-5738-47A9-ADA3-63808C29FDA6}">
      <dgm:prSet/>
      <dgm:spPr/>
      <dgm:t>
        <a:bodyPr/>
        <a:lstStyle/>
        <a:p>
          <a:endParaRPr lang="zh-CN" altLang="en-US"/>
        </a:p>
      </dgm:t>
    </dgm:pt>
    <dgm:pt modelId="{A1E3B6C8-EB22-4FB2-87D1-9D3032C7CD03}" type="sibTrans" cxnId="{F719391F-5738-47A9-ADA3-63808C29FDA6}">
      <dgm:prSet/>
      <dgm:spPr/>
      <dgm:t>
        <a:bodyPr/>
        <a:lstStyle/>
        <a:p>
          <a:endParaRPr lang="zh-CN" altLang="en-US"/>
        </a:p>
      </dgm:t>
    </dgm:pt>
    <dgm:pt modelId="{16C5691B-86A0-472F-97DA-B00C8D543746}">
      <dgm:prSet phldrT="[文本]"/>
      <dgm:spPr/>
      <dgm:t>
        <a:bodyPr/>
        <a:lstStyle/>
        <a:p>
          <a:r>
            <a:rPr lang="en-US" altLang="zh-CN" dirty="0" smtClean="0"/>
            <a:t>BOS/EAS</a:t>
          </a:r>
          <a:r>
            <a:rPr lang="zh-CN" altLang="en-US" dirty="0" smtClean="0"/>
            <a:t>开发</a:t>
          </a:r>
          <a:endParaRPr lang="zh-CN" altLang="en-US" dirty="0"/>
        </a:p>
      </dgm:t>
    </dgm:pt>
    <dgm:pt modelId="{B8B9F8A2-9999-4BA7-A8C0-53E478BC9602}" type="parTrans" cxnId="{F1BC51D6-E6F2-48E3-B805-94E8250476AC}">
      <dgm:prSet/>
      <dgm:spPr/>
      <dgm:t>
        <a:bodyPr/>
        <a:lstStyle/>
        <a:p>
          <a:endParaRPr lang="zh-CN" altLang="en-US"/>
        </a:p>
      </dgm:t>
    </dgm:pt>
    <dgm:pt modelId="{B712EF66-33DD-41B3-A123-F8005D079FA2}" type="sibTrans" cxnId="{F1BC51D6-E6F2-48E3-B805-94E8250476AC}">
      <dgm:prSet/>
      <dgm:spPr/>
      <dgm:t>
        <a:bodyPr/>
        <a:lstStyle/>
        <a:p>
          <a:endParaRPr lang="zh-CN" altLang="en-US"/>
        </a:p>
      </dgm:t>
    </dgm:pt>
    <dgm:pt modelId="{FE230501-0E22-4479-9019-7BDD5035D0AA}">
      <dgm:prSet phldrT="[文本]"/>
      <dgm:spPr/>
      <dgm:t>
        <a:bodyPr/>
        <a:lstStyle/>
        <a:p>
          <a:r>
            <a:rPr lang="zh-CN" altLang="en-US" dirty="0" smtClean="0"/>
            <a:t>熟悉</a:t>
          </a:r>
          <a:r>
            <a:rPr lang="en-US" altLang="zh-CN" dirty="0" smtClean="0"/>
            <a:t>HTML/JSP</a:t>
          </a:r>
          <a:endParaRPr lang="zh-CN" altLang="en-US" dirty="0"/>
        </a:p>
      </dgm:t>
    </dgm:pt>
    <dgm:pt modelId="{046221E2-E000-47F3-B901-71761A35614C}" type="parTrans" cxnId="{9BD130B7-01EF-4938-A73B-823C5D59DF63}">
      <dgm:prSet/>
      <dgm:spPr/>
      <dgm:t>
        <a:bodyPr/>
        <a:lstStyle/>
        <a:p>
          <a:endParaRPr lang="zh-CN" altLang="en-US"/>
        </a:p>
      </dgm:t>
    </dgm:pt>
    <dgm:pt modelId="{CB6046B9-CB72-48A6-9B0F-3AA8FDCCBE07}" type="sibTrans" cxnId="{9BD130B7-01EF-4938-A73B-823C5D59DF63}">
      <dgm:prSet/>
      <dgm:spPr/>
      <dgm:t>
        <a:bodyPr/>
        <a:lstStyle/>
        <a:p>
          <a:endParaRPr lang="zh-CN" altLang="en-US"/>
        </a:p>
      </dgm:t>
    </dgm:pt>
    <dgm:pt modelId="{1ED7F695-FB7B-4064-9B0F-64014B7B33D6}">
      <dgm:prSet phldrT="[文本]"/>
      <dgm:spPr/>
      <dgm:t>
        <a:bodyPr/>
        <a:lstStyle/>
        <a:p>
          <a:r>
            <a:rPr lang="zh-CN" altLang="en-US" dirty="0" smtClean="0"/>
            <a:t>熟练掌握</a:t>
          </a:r>
          <a:r>
            <a:rPr lang="en-US" altLang="zh-CN" dirty="0" smtClean="0"/>
            <a:t>Java Script</a:t>
          </a:r>
          <a:endParaRPr lang="zh-CN" altLang="en-US" dirty="0"/>
        </a:p>
      </dgm:t>
    </dgm:pt>
    <dgm:pt modelId="{BA5D4DD3-62EA-46EC-B712-1007EF5784E0}" type="parTrans" cxnId="{AC90290F-1A9D-422E-9534-2BE0BD8D58CA}">
      <dgm:prSet/>
      <dgm:spPr/>
      <dgm:t>
        <a:bodyPr/>
        <a:lstStyle/>
        <a:p>
          <a:endParaRPr lang="zh-CN" altLang="en-US"/>
        </a:p>
      </dgm:t>
    </dgm:pt>
    <dgm:pt modelId="{FE31F47E-140B-431C-BC09-ABEBFA0FB087}" type="sibTrans" cxnId="{AC90290F-1A9D-422E-9534-2BE0BD8D58CA}">
      <dgm:prSet/>
      <dgm:spPr/>
      <dgm:t>
        <a:bodyPr/>
        <a:lstStyle/>
        <a:p>
          <a:endParaRPr lang="zh-CN" altLang="en-US"/>
        </a:p>
      </dgm:t>
    </dgm:pt>
    <dgm:pt modelId="{B9764ADA-9C1A-4420-B459-ED1CF834309A}">
      <dgm:prSet phldrT="[文本]"/>
      <dgm:spPr/>
      <dgm:t>
        <a:bodyPr/>
        <a:lstStyle/>
        <a:p>
          <a:r>
            <a:rPr lang="zh-CN" altLang="en-US" dirty="0" smtClean="0"/>
            <a:t>熟练掌握</a:t>
          </a:r>
          <a:r>
            <a:rPr lang="en-US" altLang="zh-CN" dirty="0" smtClean="0"/>
            <a:t>Java</a:t>
          </a:r>
          <a:endParaRPr lang="zh-CN" altLang="en-US" dirty="0"/>
        </a:p>
      </dgm:t>
    </dgm:pt>
    <dgm:pt modelId="{E2589FD0-72D8-4CBF-82EB-CBCB35733A32}" type="parTrans" cxnId="{DA038AEB-3E9A-450B-8BC4-FBD597D5D7B5}">
      <dgm:prSet/>
      <dgm:spPr/>
      <dgm:t>
        <a:bodyPr/>
        <a:lstStyle/>
        <a:p>
          <a:endParaRPr lang="zh-CN" altLang="en-US"/>
        </a:p>
      </dgm:t>
    </dgm:pt>
    <dgm:pt modelId="{686DA4A9-A93A-46E3-B024-54F32406FCE8}" type="sibTrans" cxnId="{DA038AEB-3E9A-450B-8BC4-FBD597D5D7B5}">
      <dgm:prSet/>
      <dgm:spPr/>
      <dgm:t>
        <a:bodyPr/>
        <a:lstStyle/>
        <a:p>
          <a:endParaRPr lang="zh-CN" altLang="en-US"/>
        </a:p>
      </dgm:t>
    </dgm:pt>
    <dgm:pt modelId="{D9374400-BEC6-4575-A2A5-557A8C0D9EE9}">
      <dgm:prSet phldrT="[文本]"/>
      <dgm:spPr/>
      <dgm:t>
        <a:bodyPr/>
        <a:lstStyle/>
        <a:p>
          <a:r>
            <a:rPr lang="zh-CN" altLang="en-US" dirty="0" smtClean="0"/>
            <a:t>了解</a:t>
          </a:r>
          <a:r>
            <a:rPr lang="en-US" altLang="zh-CN" dirty="0" smtClean="0"/>
            <a:t>Spring</a:t>
          </a:r>
          <a:endParaRPr lang="zh-CN" altLang="en-US" dirty="0"/>
        </a:p>
      </dgm:t>
    </dgm:pt>
    <dgm:pt modelId="{D74D15FE-1906-46DF-88B5-114A29532A76}" type="parTrans" cxnId="{5C88FC99-2F85-4A32-B347-E32AAB87FEF9}">
      <dgm:prSet/>
      <dgm:spPr/>
      <dgm:t>
        <a:bodyPr/>
        <a:lstStyle/>
        <a:p>
          <a:endParaRPr lang="zh-CN" altLang="en-US"/>
        </a:p>
      </dgm:t>
    </dgm:pt>
    <dgm:pt modelId="{BD45A545-6A96-4A5A-AAD4-E0040E3CA064}" type="sibTrans" cxnId="{5C88FC99-2F85-4A32-B347-E32AAB87FEF9}">
      <dgm:prSet/>
      <dgm:spPr/>
      <dgm:t>
        <a:bodyPr/>
        <a:lstStyle/>
        <a:p>
          <a:endParaRPr lang="zh-CN" altLang="en-US"/>
        </a:p>
      </dgm:t>
    </dgm:pt>
    <dgm:pt modelId="{BF040E4F-60DB-43BB-8D25-14CCE38301F1}">
      <dgm:prSet phldrT="[文本]"/>
      <dgm:spPr/>
      <dgm:t>
        <a:bodyPr/>
        <a:lstStyle/>
        <a:p>
          <a:r>
            <a:rPr lang="zh-CN" altLang="en-US" dirty="0" smtClean="0"/>
            <a:t>熟练掌握</a:t>
          </a:r>
          <a:r>
            <a:rPr lang="en-US" altLang="zh-CN" dirty="0" smtClean="0"/>
            <a:t>BOS/EAS</a:t>
          </a:r>
          <a:r>
            <a:rPr lang="zh-CN" altLang="en-US" dirty="0" smtClean="0"/>
            <a:t>开发流程及规范</a:t>
          </a:r>
          <a:endParaRPr lang="zh-CN" altLang="en-US" dirty="0"/>
        </a:p>
      </dgm:t>
    </dgm:pt>
    <dgm:pt modelId="{14C4F25F-D0BE-48D3-BF13-C96121798C38}" type="parTrans" cxnId="{B917E4F6-986F-42D4-9E0C-175BFA3851BD}">
      <dgm:prSet/>
      <dgm:spPr/>
      <dgm:t>
        <a:bodyPr/>
        <a:lstStyle/>
        <a:p>
          <a:endParaRPr lang="zh-CN" altLang="en-US"/>
        </a:p>
      </dgm:t>
    </dgm:pt>
    <dgm:pt modelId="{8301E2FB-A4E2-4D5F-87CA-9A93EB1606D0}" type="sibTrans" cxnId="{B917E4F6-986F-42D4-9E0C-175BFA3851BD}">
      <dgm:prSet/>
      <dgm:spPr/>
      <dgm:t>
        <a:bodyPr/>
        <a:lstStyle/>
        <a:p>
          <a:endParaRPr lang="zh-CN" altLang="en-US"/>
        </a:p>
      </dgm:t>
    </dgm:pt>
    <dgm:pt modelId="{4364638D-5754-44C5-BB80-9357FB1449A4}">
      <dgm:prSet phldrT="[文本]"/>
      <dgm:spPr/>
      <dgm:t>
        <a:bodyPr/>
        <a:lstStyle/>
        <a:p>
          <a:r>
            <a:rPr lang="zh-CN" altLang="en-US" dirty="0" smtClean="0"/>
            <a:t>熟悉</a:t>
          </a:r>
          <a:r>
            <a:rPr lang="en-US" altLang="zh-CN" dirty="0" err="1" smtClean="0"/>
            <a:t>JQuery</a:t>
          </a:r>
          <a:r>
            <a:rPr lang="zh-CN" altLang="en-US" dirty="0" smtClean="0"/>
            <a:t>，了解</a:t>
          </a:r>
          <a:r>
            <a:rPr lang="en-US" altLang="zh-CN" dirty="0" smtClean="0"/>
            <a:t>css3</a:t>
          </a:r>
          <a:endParaRPr lang="zh-CN" altLang="en-US" dirty="0"/>
        </a:p>
      </dgm:t>
    </dgm:pt>
    <dgm:pt modelId="{82666522-5991-4245-8262-1F959E9404D0}" type="parTrans" cxnId="{4CBA4293-3219-49D4-91B8-3470F7A02AC5}">
      <dgm:prSet/>
      <dgm:spPr/>
      <dgm:t>
        <a:bodyPr/>
        <a:lstStyle/>
        <a:p>
          <a:endParaRPr lang="zh-CN" altLang="en-US"/>
        </a:p>
      </dgm:t>
    </dgm:pt>
    <dgm:pt modelId="{2A91BC85-1327-4140-BF36-033DEB748AA6}" type="sibTrans" cxnId="{4CBA4293-3219-49D4-91B8-3470F7A02AC5}">
      <dgm:prSet/>
      <dgm:spPr/>
      <dgm:t>
        <a:bodyPr/>
        <a:lstStyle/>
        <a:p>
          <a:endParaRPr lang="zh-CN" altLang="en-US"/>
        </a:p>
      </dgm:t>
    </dgm:pt>
    <dgm:pt modelId="{759C4CB7-EC56-43CF-9516-454E3F4A3806}" type="pres">
      <dgm:prSet presAssocID="{50110319-43C4-4735-97D5-FE420B9FC0DF}" presName="linear" presStyleCnt="0">
        <dgm:presLayoutVars>
          <dgm:dir/>
          <dgm:animLvl val="lvl"/>
          <dgm:resizeHandles val="exact"/>
        </dgm:presLayoutVars>
      </dgm:prSet>
      <dgm:spPr/>
      <dgm:t>
        <a:bodyPr/>
        <a:lstStyle/>
        <a:p>
          <a:endParaRPr lang="zh-CN" altLang="en-US"/>
        </a:p>
      </dgm:t>
    </dgm:pt>
    <dgm:pt modelId="{DF440E34-A2CE-41DB-AC82-A9D2BBE94AF3}" type="pres">
      <dgm:prSet presAssocID="{C6B85124-7ACC-432C-831C-5CE6E7BF9917}" presName="parentLin" presStyleCnt="0"/>
      <dgm:spPr/>
    </dgm:pt>
    <dgm:pt modelId="{465BB534-A119-45E8-9236-691D50852571}" type="pres">
      <dgm:prSet presAssocID="{C6B85124-7ACC-432C-831C-5CE6E7BF9917}" presName="parentLeftMargin" presStyleLbl="node1" presStyleIdx="0" presStyleCnt="3"/>
      <dgm:spPr/>
      <dgm:t>
        <a:bodyPr/>
        <a:lstStyle/>
        <a:p>
          <a:endParaRPr lang="zh-CN" altLang="en-US"/>
        </a:p>
      </dgm:t>
    </dgm:pt>
    <dgm:pt modelId="{52B145D6-7FC8-43B1-8E0A-729512E893A1}" type="pres">
      <dgm:prSet presAssocID="{C6B85124-7ACC-432C-831C-5CE6E7BF9917}" presName="parentText" presStyleLbl="node1" presStyleIdx="0" presStyleCnt="3">
        <dgm:presLayoutVars>
          <dgm:chMax val="0"/>
          <dgm:bulletEnabled val="1"/>
        </dgm:presLayoutVars>
      </dgm:prSet>
      <dgm:spPr/>
      <dgm:t>
        <a:bodyPr/>
        <a:lstStyle/>
        <a:p>
          <a:endParaRPr lang="zh-CN" altLang="en-US"/>
        </a:p>
      </dgm:t>
    </dgm:pt>
    <dgm:pt modelId="{733D6457-BEBE-4882-A35F-429EEE4FC7FF}" type="pres">
      <dgm:prSet presAssocID="{C6B85124-7ACC-432C-831C-5CE6E7BF9917}" presName="negativeSpace" presStyleCnt="0"/>
      <dgm:spPr/>
    </dgm:pt>
    <dgm:pt modelId="{8B6343E7-D650-4EE0-B042-721928EC1EF0}" type="pres">
      <dgm:prSet presAssocID="{C6B85124-7ACC-432C-831C-5CE6E7BF9917}" presName="childText" presStyleLbl="conFgAcc1" presStyleIdx="0" presStyleCnt="3">
        <dgm:presLayoutVars>
          <dgm:bulletEnabled val="1"/>
        </dgm:presLayoutVars>
      </dgm:prSet>
      <dgm:spPr/>
      <dgm:t>
        <a:bodyPr/>
        <a:lstStyle/>
        <a:p>
          <a:endParaRPr lang="zh-CN" altLang="en-US"/>
        </a:p>
      </dgm:t>
    </dgm:pt>
    <dgm:pt modelId="{80561B8D-2FB2-467E-ADF5-2460F737831A}" type="pres">
      <dgm:prSet presAssocID="{AD427C5F-F63E-4709-A00C-B44A885845B9}" presName="spaceBetweenRectangles" presStyleCnt="0"/>
      <dgm:spPr/>
    </dgm:pt>
    <dgm:pt modelId="{E0521377-4C03-4E7B-9800-9A9BDDDDDE1F}" type="pres">
      <dgm:prSet presAssocID="{8DA7E4B7-2F29-4DED-99DF-E097CEC2FEE4}" presName="parentLin" presStyleCnt="0"/>
      <dgm:spPr/>
    </dgm:pt>
    <dgm:pt modelId="{0AAB7A5C-E1FD-49BA-93F2-8C7564535BF4}" type="pres">
      <dgm:prSet presAssocID="{8DA7E4B7-2F29-4DED-99DF-E097CEC2FEE4}" presName="parentLeftMargin" presStyleLbl="node1" presStyleIdx="0" presStyleCnt="3"/>
      <dgm:spPr/>
      <dgm:t>
        <a:bodyPr/>
        <a:lstStyle/>
        <a:p>
          <a:endParaRPr lang="zh-CN" altLang="en-US"/>
        </a:p>
      </dgm:t>
    </dgm:pt>
    <dgm:pt modelId="{8B2C91F5-FD2F-4E86-907F-C19C79951DF8}" type="pres">
      <dgm:prSet presAssocID="{8DA7E4B7-2F29-4DED-99DF-E097CEC2FEE4}" presName="parentText" presStyleLbl="node1" presStyleIdx="1" presStyleCnt="3">
        <dgm:presLayoutVars>
          <dgm:chMax val="0"/>
          <dgm:bulletEnabled val="1"/>
        </dgm:presLayoutVars>
      </dgm:prSet>
      <dgm:spPr/>
      <dgm:t>
        <a:bodyPr/>
        <a:lstStyle/>
        <a:p>
          <a:endParaRPr lang="zh-CN" altLang="en-US"/>
        </a:p>
      </dgm:t>
    </dgm:pt>
    <dgm:pt modelId="{F6C00DEB-444F-4848-9D95-E6C0B09FB1B7}" type="pres">
      <dgm:prSet presAssocID="{8DA7E4B7-2F29-4DED-99DF-E097CEC2FEE4}" presName="negativeSpace" presStyleCnt="0"/>
      <dgm:spPr/>
    </dgm:pt>
    <dgm:pt modelId="{55117807-6E57-47AD-B02F-D27F9D145051}" type="pres">
      <dgm:prSet presAssocID="{8DA7E4B7-2F29-4DED-99DF-E097CEC2FEE4}" presName="childText" presStyleLbl="conFgAcc1" presStyleIdx="1" presStyleCnt="3">
        <dgm:presLayoutVars>
          <dgm:bulletEnabled val="1"/>
        </dgm:presLayoutVars>
      </dgm:prSet>
      <dgm:spPr/>
      <dgm:t>
        <a:bodyPr/>
        <a:lstStyle/>
        <a:p>
          <a:endParaRPr lang="zh-CN" altLang="en-US"/>
        </a:p>
      </dgm:t>
    </dgm:pt>
    <dgm:pt modelId="{59536DA7-E6BC-401D-9506-FE02A6EEE958}" type="pres">
      <dgm:prSet presAssocID="{A1E3B6C8-EB22-4FB2-87D1-9D3032C7CD03}" presName="spaceBetweenRectangles" presStyleCnt="0"/>
      <dgm:spPr/>
    </dgm:pt>
    <dgm:pt modelId="{AEB06C16-3EEF-4B63-8A71-04AB81FCF6C9}" type="pres">
      <dgm:prSet presAssocID="{16C5691B-86A0-472F-97DA-B00C8D543746}" presName="parentLin" presStyleCnt="0"/>
      <dgm:spPr/>
    </dgm:pt>
    <dgm:pt modelId="{3FE6F472-D76C-49A2-8B47-81C78C8E7036}" type="pres">
      <dgm:prSet presAssocID="{16C5691B-86A0-472F-97DA-B00C8D543746}" presName="parentLeftMargin" presStyleLbl="node1" presStyleIdx="1" presStyleCnt="3"/>
      <dgm:spPr/>
      <dgm:t>
        <a:bodyPr/>
        <a:lstStyle/>
        <a:p>
          <a:endParaRPr lang="zh-CN" altLang="en-US"/>
        </a:p>
      </dgm:t>
    </dgm:pt>
    <dgm:pt modelId="{F981230E-6395-4F53-9B57-899BB7CBB11A}" type="pres">
      <dgm:prSet presAssocID="{16C5691B-86A0-472F-97DA-B00C8D543746}" presName="parentText" presStyleLbl="node1" presStyleIdx="2" presStyleCnt="3">
        <dgm:presLayoutVars>
          <dgm:chMax val="0"/>
          <dgm:bulletEnabled val="1"/>
        </dgm:presLayoutVars>
      </dgm:prSet>
      <dgm:spPr/>
      <dgm:t>
        <a:bodyPr/>
        <a:lstStyle/>
        <a:p>
          <a:endParaRPr lang="zh-CN" altLang="en-US"/>
        </a:p>
      </dgm:t>
    </dgm:pt>
    <dgm:pt modelId="{444F901A-78D7-4266-B3BA-D1CD06365472}" type="pres">
      <dgm:prSet presAssocID="{16C5691B-86A0-472F-97DA-B00C8D543746}" presName="negativeSpace" presStyleCnt="0"/>
      <dgm:spPr/>
    </dgm:pt>
    <dgm:pt modelId="{7BB6DDDD-70D4-48E4-8665-186D88B5CCF4}" type="pres">
      <dgm:prSet presAssocID="{16C5691B-86A0-472F-97DA-B00C8D543746}" presName="childText" presStyleLbl="conFgAcc1" presStyleIdx="2" presStyleCnt="3">
        <dgm:presLayoutVars>
          <dgm:bulletEnabled val="1"/>
        </dgm:presLayoutVars>
      </dgm:prSet>
      <dgm:spPr/>
      <dgm:t>
        <a:bodyPr/>
        <a:lstStyle/>
        <a:p>
          <a:endParaRPr lang="zh-CN" altLang="en-US"/>
        </a:p>
      </dgm:t>
    </dgm:pt>
  </dgm:ptLst>
  <dgm:cxnLst>
    <dgm:cxn modelId="{4CBA4293-3219-49D4-91B8-3470F7A02AC5}" srcId="{C6B85124-7ACC-432C-831C-5CE6E7BF9917}" destId="{4364638D-5754-44C5-BB80-9357FB1449A4}" srcOrd="1" destOrd="0" parTransId="{82666522-5991-4245-8262-1F959E9404D0}" sibTransId="{2A91BC85-1327-4140-BF36-033DEB748AA6}"/>
    <dgm:cxn modelId="{03927B99-6302-469A-B82D-8102752CC163}" type="presOf" srcId="{16C5691B-86A0-472F-97DA-B00C8D543746}" destId="{3FE6F472-D76C-49A2-8B47-81C78C8E7036}" srcOrd="0" destOrd="0" presId="urn:microsoft.com/office/officeart/2005/8/layout/list1"/>
    <dgm:cxn modelId="{F719391F-5738-47A9-ADA3-63808C29FDA6}" srcId="{50110319-43C4-4735-97D5-FE420B9FC0DF}" destId="{8DA7E4B7-2F29-4DED-99DF-E097CEC2FEE4}" srcOrd="1" destOrd="0" parTransId="{A5B8A48E-26DF-4933-9E98-3C5E7C1F2C51}" sibTransId="{A1E3B6C8-EB22-4FB2-87D1-9D3032C7CD03}"/>
    <dgm:cxn modelId="{3231A2BD-F4A7-440E-AEF7-504B21840642}" type="presOf" srcId="{50110319-43C4-4735-97D5-FE420B9FC0DF}" destId="{759C4CB7-EC56-43CF-9516-454E3F4A3806}" srcOrd="0" destOrd="0" presId="urn:microsoft.com/office/officeart/2005/8/layout/list1"/>
    <dgm:cxn modelId="{941E8A40-53CE-4A01-8EEB-F47E71A98DDB}" type="presOf" srcId="{1ED7F695-FB7B-4064-9B0F-64014B7B33D6}" destId="{8B6343E7-D650-4EE0-B042-721928EC1EF0}" srcOrd="0" destOrd="2" presId="urn:microsoft.com/office/officeart/2005/8/layout/list1"/>
    <dgm:cxn modelId="{0265CC5F-F463-4125-BD51-DD7F7D64AA81}" type="presOf" srcId="{8DA7E4B7-2F29-4DED-99DF-E097CEC2FEE4}" destId="{8B2C91F5-FD2F-4E86-907F-C19C79951DF8}" srcOrd="1" destOrd="0" presId="urn:microsoft.com/office/officeart/2005/8/layout/list1"/>
    <dgm:cxn modelId="{93C05124-C2CD-44A5-8DE9-0E27B946CE1A}" type="presOf" srcId="{D9374400-BEC6-4575-A2A5-557A8C0D9EE9}" destId="{55117807-6E57-47AD-B02F-D27F9D145051}" srcOrd="0" destOrd="1" presId="urn:microsoft.com/office/officeart/2005/8/layout/list1"/>
    <dgm:cxn modelId="{3DA20D0A-3C0D-41D8-9053-76DFC03CAC15}" type="presOf" srcId="{C6B85124-7ACC-432C-831C-5CE6E7BF9917}" destId="{465BB534-A119-45E8-9236-691D50852571}" srcOrd="0" destOrd="0" presId="urn:microsoft.com/office/officeart/2005/8/layout/list1"/>
    <dgm:cxn modelId="{31D1BC95-D362-4035-A2ED-1EF6B04DAAFD}" type="presOf" srcId="{8DA7E4B7-2F29-4DED-99DF-E097CEC2FEE4}" destId="{0AAB7A5C-E1FD-49BA-93F2-8C7564535BF4}" srcOrd="0" destOrd="0" presId="urn:microsoft.com/office/officeart/2005/8/layout/list1"/>
    <dgm:cxn modelId="{9BD130B7-01EF-4938-A73B-823C5D59DF63}" srcId="{C6B85124-7ACC-432C-831C-5CE6E7BF9917}" destId="{FE230501-0E22-4479-9019-7BDD5035D0AA}" srcOrd="0" destOrd="0" parTransId="{046221E2-E000-47F3-B901-71761A35614C}" sibTransId="{CB6046B9-CB72-48A6-9B0F-3AA8FDCCBE07}"/>
    <dgm:cxn modelId="{A1287E88-7B35-4B84-B130-E53564B2FB5C}" type="presOf" srcId="{BF040E4F-60DB-43BB-8D25-14CCE38301F1}" destId="{7BB6DDDD-70D4-48E4-8665-186D88B5CCF4}" srcOrd="0" destOrd="0" presId="urn:microsoft.com/office/officeart/2005/8/layout/list1"/>
    <dgm:cxn modelId="{0007B1D7-517B-4D7C-8C4D-1FF421B00986}" type="presOf" srcId="{B9764ADA-9C1A-4420-B459-ED1CF834309A}" destId="{55117807-6E57-47AD-B02F-D27F9D145051}" srcOrd="0" destOrd="0" presId="urn:microsoft.com/office/officeart/2005/8/layout/list1"/>
    <dgm:cxn modelId="{F1BC51D6-E6F2-48E3-B805-94E8250476AC}" srcId="{50110319-43C4-4735-97D5-FE420B9FC0DF}" destId="{16C5691B-86A0-472F-97DA-B00C8D543746}" srcOrd="2" destOrd="0" parTransId="{B8B9F8A2-9999-4BA7-A8C0-53E478BC9602}" sibTransId="{B712EF66-33DD-41B3-A123-F8005D079FA2}"/>
    <dgm:cxn modelId="{915F6B5A-48B5-4EEE-86A7-7A993B6E6AC1}" type="presOf" srcId="{16C5691B-86A0-472F-97DA-B00C8D543746}" destId="{F981230E-6395-4F53-9B57-899BB7CBB11A}" srcOrd="1" destOrd="0" presId="urn:microsoft.com/office/officeart/2005/8/layout/list1"/>
    <dgm:cxn modelId="{E1F6B826-91B5-4BFD-B313-C6A477DB898F}" type="presOf" srcId="{4364638D-5754-44C5-BB80-9357FB1449A4}" destId="{8B6343E7-D650-4EE0-B042-721928EC1EF0}" srcOrd="0" destOrd="1" presId="urn:microsoft.com/office/officeart/2005/8/layout/list1"/>
    <dgm:cxn modelId="{CF61F5E3-652A-4C79-8EA8-2FAD74AE3DBB}" type="presOf" srcId="{FE230501-0E22-4479-9019-7BDD5035D0AA}" destId="{8B6343E7-D650-4EE0-B042-721928EC1EF0}" srcOrd="0" destOrd="0" presId="urn:microsoft.com/office/officeart/2005/8/layout/list1"/>
    <dgm:cxn modelId="{AC90290F-1A9D-422E-9534-2BE0BD8D58CA}" srcId="{C6B85124-7ACC-432C-831C-5CE6E7BF9917}" destId="{1ED7F695-FB7B-4064-9B0F-64014B7B33D6}" srcOrd="2" destOrd="0" parTransId="{BA5D4DD3-62EA-46EC-B712-1007EF5784E0}" sibTransId="{FE31F47E-140B-431C-BC09-ABEBFA0FB087}"/>
    <dgm:cxn modelId="{DA038AEB-3E9A-450B-8BC4-FBD597D5D7B5}" srcId="{8DA7E4B7-2F29-4DED-99DF-E097CEC2FEE4}" destId="{B9764ADA-9C1A-4420-B459-ED1CF834309A}" srcOrd="0" destOrd="0" parTransId="{E2589FD0-72D8-4CBF-82EB-CBCB35733A32}" sibTransId="{686DA4A9-A93A-46E3-B024-54F32406FCE8}"/>
    <dgm:cxn modelId="{6C229AAA-C9FD-4DE0-B129-C8BB6B364D70}" srcId="{50110319-43C4-4735-97D5-FE420B9FC0DF}" destId="{C6B85124-7ACC-432C-831C-5CE6E7BF9917}" srcOrd="0" destOrd="0" parTransId="{77F613AD-C816-4E7C-BDF2-E57F36D50031}" sibTransId="{AD427C5F-F63E-4709-A00C-B44A885845B9}"/>
    <dgm:cxn modelId="{417F783A-34ED-44A5-BF62-B3E22621928F}" type="presOf" srcId="{C6B85124-7ACC-432C-831C-5CE6E7BF9917}" destId="{52B145D6-7FC8-43B1-8E0A-729512E893A1}" srcOrd="1" destOrd="0" presId="urn:microsoft.com/office/officeart/2005/8/layout/list1"/>
    <dgm:cxn modelId="{5C88FC99-2F85-4A32-B347-E32AAB87FEF9}" srcId="{8DA7E4B7-2F29-4DED-99DF-E097CEC2FEE4}" destId="{D9374400-BEC6-4575-A2A5-557A8C0D9EE9}" srcOrd="1" destOrd="0" parTransId="{D74D15FE-1906-46DF-88B5-114A29532A76}" sibTransId="{BD45A545-6A96-4A5A-AAD4-E0040E3CA064}"/>
    <dgm:cxn modelId="{B917E4F6-986F-42D4-9E0C-175BFA3851BD}" srcId="{16C5691B-86A0-472F-97DA-B00C8D543746}" destId="{BF040E4F-60DB-43BB-8D25-14CCE38301F1}" srcOrd="0" destOrd="0" parTransId="{14C4F25F-D0BE-48D3-BF13-C96121798C38}" sibTransId="{8301E2FB-A4E2-4D5F-87CA-9A93EB1606D0}"/>
    <dgm:cxn modelId="{133D59A0-9874-4A00-82E9-3453D70748A2}" type="presParOf" srcId="{759C4CB7-EC56-43CF-9516-454E3F4A3806}" destId="{DF440E34-A2CE-41DB-AC82-A9D2BBE94AF3}" srcOrd="0" destOrd="0" presId="urn:microsoft.com/office/officeart/2005/8/layout/list1"/>
    <dgm:cxn modelId="{4C83FE2C-C10B-476E-8FFA-07C26019971F}" type="presParOf" srcId="{DF440E34-A2CE-41DB-AC82-A9D2BBE94AF3}" destId="{465BB534-A119-45E8-9236-691D50852571}" srcOrd="0" destOrd="0" presId="urn:microsoft.com/office/officeart/2005/8/layout/list1"/>
    <dgm:cxn modelId="{E957D93B-E582-426F-94E0-CCA95FD91782}" type="presParOf" srcId="{DF440E34-A2CE-41DB-AC82-A9D2BBE94AF3}" destId="{52B145D6-7FC8-43B1-8E0A-729512E893A1}" srcOrd="1" destOrd="0" presId="urn:microsoft.com/office/officeart/2005/8/layout/list1"/>
    <dgm:cxn modelId="{8BA47293-2EBA-4A27-81B9-F7F36B371410}" type="presParOf" srcId="{759C4CB7-EC56-43CF-9516-454E3F4A3806}" destId="{733D6457-BEBE-4882-A35F-429EEE4FC7FF}" srcOrd="1" destOrd="0" presId="urn:microsoft.com/office/officeart/2005/8/layout/list1"/>
    <dgm:cxn modelId="{9B1259CB-0E91-427C-A94C-B6C33FDB1E60}" type="presParOf" srcId="{759C4CB7-EC56-43CF-9516-454E3F4A3806}" destId="{8B6343E7-D650-4EE0-B042-721928EC1EF0}" srcOrd="2" destOrd="0" presId="urn:microsoft.com/office/officeart/2005/8/layout/list1"/>
    <dgm:cxn modelId="{3FD30F98-EBAF-4EC3-AEF9-681F0F37B217}" type="presParOf" srcId="{759C4CB7-EC56-43CF-9516-454E3F4A3806}" destId="{80561B8D-2FB2-467E-ADF5-2460F737831A}" srcOrd="3" destOrd="0" presId="urn:microsoft.com/office/officeart/2005/8/layout/list1"/>
    <dgm:cxn modelId="{37B951D3-135F-4992-A34D-17481E07933B}" type="presParOf" srcId="{759C4CB7-EC56-43CF-9516-454E3F4A3806}" destId="{E0521377-4C03-4E7B-9800-9A9BDDDDDE1F}" srcOrd="4" destOrd="0" presId="urn:microsoft.com/office/officeart/2005/8/layout/list1"/>
    <dgm:cxn modelId="{13A0CB79-6C23-43DD-9CB4-5AE7F4061F33}" type="presParOf" srcId="{E0521377-4C03-4E7B-9800-9A9BDDDDDE1F}" destId="{0AAB7A5C-E1FD-49BA-93F2-8C7564535BF4}" srcOrd="0" destOrd="0" presId="urn:microsoft.com/office/officeart/2005/8/layout/list1"/>
    <dgm:cxn modelId="{FB39FF3A-3B84-46CC-ACE3-853CF22E3B3A}" type="presParOf" srcId="{E0521377-4C03-4E7B-9800-9A9BDDDDDE1F}" destId="{8B2C91F5-FD2F-4E86-907F-C19C79951DF8}" srcOrd="1" destOrd="0" presId="urn:microsoft.com/office/officeart/2005/8/layout/list1"/>
    <dgm:cxn modelId="{5A1430E0-A956-4327-94FE-31C4EDA5921C}" type="presParOf" srcId="{759C4CB7-EC56-43CF-9516-454E3F4A3806}" destId="{F6C00DEB-444F-4848-9D95-E6C0B09FB1B7}" srcOrd="5" destOrd="0" presId="urn:microsoft.com/office/officeart/2005/8/layout/list1"/>
    <dgm:cxn modelId="{56A0E32C-EC53-4C71-A3F2-BD143A429C6B}" type="presParOf" srcId="{759C4CB7-EC56-43CF-9516-454E3F4A3806}" destId="{55117807-6E57-47AD-B02F-D27F9D145051}" srcOrd="6" destOrd="0" presId="urn:microsoft.com/office/officeart/2005/8/layout/list1"/>
    <dgm:cxn modelId="{B6BA7EF2-D672-4E1E-B14C-EE187F861F95}" type="presParOf" srcId="{759C4CB7-EC56-43CF-9516-454E3F4A3806}" destId="{59536DA7-E6BC-401D-9506-FE02A6EEE958}" srcOrd="7" destOrd="0" presId="urn:microsoft.com/office/officeart/2005/8/layout/list1"/>
    <dgm:cxn modelId="{FC102BA8-8820-425A-9E2D-EADE734B4B0A}" type="presParOf" srcId="{759C4CB7-EC56-43CF-9516-454E3F4A3806}" destId="{AEB06C16-3EEF-4B63-8A71-04AB81FCF6C9}" srcOrd="8" destOrd="0" presId="urn:microsoft.com/office/officeart/2005/8/layout/list1"/>
    <dgm:cxn modelId="{C19DDFC3-0F50-4765-BF9E-CDED5B96CB68}" type="presParOf" srcId="{AEB06C16-3EEF-4B63-8A71-04AB81FCF6C9}" destId="{3FE6F472-D76C-49A2-8B47-81C78C8E7036}" srcOrd="0" destOrd="0" presId="urn:microsoft.com/office/officeart/2005/8/layout/list1"/>
    <dgm:cxn modelId="{66509ADF-C8AA-46D3-8D90-5E45A6032325}" type="presParOf" srcId="{AEB06C16-3EEF-4B63-8A71-04AB81FCF6C9}" destId="{F981230E-6395-4F53-9B57-899BB7CBB11A}" srcOrd="1" destOrd="0" presId="urn:microsoft.com/office/officeart/2005/8/layout/list1"/>
    <dgm:cxn modelId="{FDB5B8A1-1833-4E45-B576-5E92C76D953E}" type="presParOf" srcId="{759C4CB7-EC56-43CF-9516-454E3F4A3806}" destId="{444F901A-78D7-4266-B3BA-D1CD06365472}" srcOrd="9" destOrd="0" presId="urn:microsoft.com/office/officeart/2005/8/layout/list1"/>
    <dgm:cxn modelId="{3B4D114D-3C83-4FE4-B28E-083AF479FD04}" type="presParOf" srcId="{759C4CB7-EC56-43CF-9516-454E3F4A3806}" destId="{7BB6DDDD-70D4-48E4-8665-186D88B5CCF4}"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F7BC88-AAED-4DE4-8DA0-B4AA489164A7}">
      <dsp:nvSpPr>
        <dsp:cNvPr id="0" name=""/>
        <dsp:cNvSpPr/>
      </dsp:nvSpPr>
      <dsp:spPr>
        <a:xfrm>
          <a:off x="1016000" y="0"/>
          <a:ext cx="4064000" cy="4064000"/>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altLang="zh-CN" sz="1300" kern="1200" dirty="0" smtClean="0"/>
            <a:t>Bootstrap</a:t>
          </a:r>
          <a:endParaRPr lang="zh-CN" altLang="en-US" sz="1300" kern="1200" dirty="0"/>
        </a:p>
      </dsp:txBody>
      <dsp:txXfrm>
        <a:off x="2286000" y="203200"/>
        <a:ext cx="1524000" cy="406400"/>
      </dsp:txXfrm>
    </dsp:sp>
    <dsp:sp modelId="{914CD649-1E98-496B-AACF-BE55E62D73BA}">
      <dsp:nvSpPr>
        <dsp:cNvPr id="0" name=""/>
        <dsp:cNvSpPr/>
      </dsp:nvSpPr>
      <dsp:spPr>
        <a:xfrm>
          <a:off x="1320800" y="609599"/>
          <a:ext cx="3454400" cy="3454400"/>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altLang="zh-CN" sz="1300" kern="1200" dirty="0" smtClean="0"/>
            <a:t>Jquery</a:t>
          </a:r>
          <a:endParaRPr lang="zh-CN" altLang="en-US" sz="1300" kern="1200" dirty="0"/>
        </a:p>
      </dsp:txBody>
      <dsp:txXfrm>
        <a:off x="2303145" y="808227"/>
        <a:ext cx="1489710" cy="397256"/>
      </dsp:txXfrm>
    </dsp:sp>
    <dsp:sp modelId="{58B72410-C9D5-4F65-AD55-41EBCC7D3DF9}">
      <dsp:nvSpPr>
        <dsp:cNvPr id="0" name=""/>
        <dsp:cNvSpPr/>
      </dsp:nvSpPr>
      <dsp:spPr>
        <a:xfrm>
          <a:off x="1625600" y="1219199"/>
          <a:ext cx="2844800" cy="2844800"/>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altLang="zh-CN" sz="1300" kern="1200" dirty="0" smtClean="0"/>
            <a:t>Spring</a:t>
          </a:r>
          <a:endParaRPr lang="zh-CN" altLang="en-US" sz="1300" kern="1200" dirty="0"/>
        </a:p>
      </dsp:txBody>
      <dsp:txXfrm>
        <a:off x="2311908" y="1415491"/>
        <a:ext cx="1472184" cy="392582"/>
      </dsp:txXfrm>
    </dsp:sp>
    <dsp:sp modelId="{5600CCDE-F209-4E7A-A35D-918B6BB6037A}">
      <dsp:nvSpPr>
        <dsp:cNvPr id="0" name=""/>
        <dsp:cNvSpPr/>
      </dsp:nvSpPr>
      <dsp:spPr>
        <a:xfrm>
          <a:off x="1930400" y="1828799"/>
          <a:ext cx="2235200" cy="2235200"/>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altLang="zh-CN" sz="1300" kern="1200" dirty="0" err="1" smtClean="0"/>
            <a:t>OpenAPI</a:t>
          </a:r>
          <a:endParaRPr lang="zh-CN" altLang="en-US" sz="1300" kern="1200" dirty="0"/>
        </a:p>
      </dsp:txBody>
      <dsp:txXfrm>
        <a:off x="2444496" y="2029967"/>
        <a:ext cx="1207008" cy="402336"/>
      </dsp:txXfrm>
    </dsp:sp>
    <dsp:sp modelId="{9CAD2690-4399-447C-B303-84A33C5571A4}">
      <dsp:nvSpPr>
        <dsp:cNvPr id="0" name=""/>
        <dsp:cNvSpPr/>
      </dsp:nvSpPr>
      <dsp:spPr>
        <a:xfrm>
          <a:off x="2235200" y="2438399"/>
          <a:ext cx="1625600" cy="1625600"/>
        </a:xfrm>
        <a:prstGeom prst="ellipse">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2456" tIns="92456" rIns="92456" bIns="92456" numCol="1" spcCol="1270" anchor="ctr" anchorCtr="0">
          <a:noAutofit/>
        </a:bodyPr>
        <a:lstStyle/>
        <a:p>
          <a:pPr lvl="0" algn="ctr" defTabSz="577850">
            <a:lnSpc>
              <a:spcPct val="90000"/>
            </a:lnSpc>
            <a:spcBef>
              <a:spcPct val="0"/>
            </a:spcBef>
            <a:spcAft>
              <a:spcPct val="35000"/>
            </a:spcAft>
          </a:pPr>
          <a:r>
            <a:rPr lang="en-US" altLang="zh-CN" sz="1300" kern="1200" dirty="0" smtClean="0"/>
            <a:t>WEB2.0</a:t>
          </a:r>
          <a:endParaRPr lang="zh-CN" altLang="en-US" sz="1300" kern="1200" dirty="0"/>
        </a:p>
      </dsp:txBody>
      <dsp:txXfrm>
        <a:off x="2473263" y="2844799"/>
        <a:ext cx="1149472" cy="8128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2430A3-7E2E-4DC6-8149-7C3797AD9062}">
      <dsp:nvSpPr>
        <dsp:cNvPr id="0" name=""/>
        <dsp:cNvSpPr/>
      </dsp:nvSpPr>
      <dsp:spPr>
        <a:xfrm>
          <a:off x="5174651" y="3095550"/>
          <a:ext cx="2248826" cy="1456729"/>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zh-CN" altLang="en-US" sz="1100" kern="1200" dirty="0" smtClean="0"/>
            <a:t>交互类、容器及布局</a:t>
          </a:r>
          <a:endParaRPr lang="zh-CN" altLang="en-US" sz="1100" kern="1200" dirty="0"/>
        </a:p>
        <a:p>
          <a:pPr marL="57150" lvl="1" indent="-57150" algn="l" defTabSz="488950">
            <a:lnSpc>
              <a:spcPct val="90000"/>
            </a:lnSpc>
            <a:spcBef>
              <a:spcPct val="0"/>
            </a:spcBef>
            <a:spcAft>
              <a:spcPct val="15000"/>
            </a:spcAft>
            <a:buChar char="••"/>
          </a:pPr>
          <a:r>
            <a:rPr lang="zh-CN" altLang="en-US" sz="1100" kern="1200" dirty="0" smtClean="0"/>
            <a:t>基础应用组件、业务组件</a:t>
          </a:r>
          <a:endParaRPr lang="zh-CN" altLang="en-US" sz="1100" kern="1200" dirty="0"/>
        </a:p>
        <a:p>
          <a:pPr marL="57150" lvl="1" indent="-57150" algn="l" defTabSz="488950">
            <a:lnSpc>
              <a:spcPct val="90000"/>
            </a:lnSpc>
            <a:spcBef>
              <a:spcPct val="0"/>
            </a:spcBef>
            <a:spcAft>
              <a:spcPct val="15000"/>
            </a:spcAft>
            <a:buChar char="••"/>
          </a:pPr>
          <a:r>
            <a:rPr lang="zh-CN" altLang="en-US" sz="1100" kern="1200" dirty="0" smtClean="0"/>
            <a:t>第三方组件</a:t>
          </a:r>
          <a:endParaRPr lang="zh-CN" altLang="en-US" sz="1100" kern="1200" dirty="0"/>
        </a:p>
      </dsp:txBody>
      <dsp:txXfrm>
        <a:off x="5881299" y="3491732"/>
        <a:ext cx="1510178" cy="1028547"/>
      </dsp:txXfrm>
    </dsp:sp>
    <dsp:sp modelId="{0C4704FE-89E4-439C-8D79-1B711D6E6EFE}">
      <dsp:nvSpPr>
        <dsp:cNvPr id="0" name=""/>
        <dsp:cNvSpPr/>
      </dsp:nvSpPr>
      <dsp:spPr>
        <a:xfrm>
          <a:off x="1505514" y="3095550"/>
          <a:ext cx="2248826" cy="1456729"/>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zh-CN" altLang="en-US" sz="1000" kern="1200" dirty="0" smtClean="0"/>
            <a:t>前端组件</a:t>
          </a:r>
          <a:endParaRPr lang="zh-CN" altLang="en-US" sz="1000" kern="1200" dirty="0"/>
        </a:p>
        <a:p>
          <a:pPr marL="57150" lvl="1" indent="-57150" algn="l" defTabSz="444500">
            <a:lnSpc>
              <a:spcPct val="90000"/>
            </a:lnSpc>
            <a:spcBef>
              <a:spcPct val="0"/>
            </a:spcBef>
            <a:spcAft>
              <a:spcPct val="15000"/>
            </a:spcAft>
            <a:buChar char="••"/>
          </a:pPr>
          <a:r>
            <a:rPr lang="zh-CN" altLang="en-US" sz="1000" kern="1200" dirty="0" smtClean="0"/>
            <a:t>页面显示及属性</a:t>
          </a:r>
          <a:endParaRPr lang="zh-CN" altLang="en-US" sz="1000" kern="1200" dirty="0"/>
        </a:p>
        <a:p>
          <a:pPr marL="57150" lvl="1" indent="-57150" algn="l" defTabSz="444500">
            <a:lnSpc>
              <a:spcPct val="90000"/>
            </a:lnSpc>
            <a:spcBef>
              <a:spcPct val="0"/>
            </a:spcBef>
            <a:spcAft>
              <a:spcPct val="15000"/>
            </a:spcAft>
            <a:buChar char="••"/>
          </a:pPr>
          <a:r>
            <a:rPr lang="zh-CN" altLang="en-US" sz="1000" kern="1200" dirty="0" smtClean="0"/>
            <a:t>前后端事件功能及处理</a:t>
          </a:r>
          <a:endParaRPr lang="zh-CN" altLang="en-US" sz="1000" kern="1200" dirty="0"/>
        </a:p>
      </dsp:txBody>
      <dsp:txXfrm>
        <a:off x="1537514" y="3491732"/>
        <a:ext cx="1510178" cy="1028547"/>
      </dsp:txXfrm>
    </dsp:sp>
    <dsp:sp modelId="{A4F63B0A-B3CC-4B62-9B21-BA19D721E552}">
      <dsp:nvSpPr>
        <dsp:cNvPr id="0" name=""/>
        <dsp:cNvSpPr/>
      </dsp:nvSpPr>
      <dsp:spPr>
        <a:xfrm>
          <a:off x="5174651" y="0"/>
          <a:ext cx="2248826" cy="1456729"/>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9530" tIns="49530" rIns="49530" bIns="49530" numCol="1" spcCol="1270" anchor="t" anchorCtr="0">
          <a:noAutofit/>
        </a:bodyPr>
        <a:lstStyle/>
        <a:p>
          <a:pPr marL="57150" lvl="1" indent="-57150" algn="l" defTabSz="444500">
            <a:lnSpc>
              <a:spcPct val="90000"/>
            </a:lnSpc>
            <a:spcBef>
              <a:spcPct val="0"/>
            </a:spcBef>
            <a:spcAft>
              <a:spcPct val="15000"/>
            </a:spcAft>
            <a:buChar char="••"/>
          </a:pPr>
          <a:r>
            <a:rPr lang="zh-CN" altLang="en-US" sz="1000" kern="1200" dirty="0" smtClean="0"/>
            <a:t>底层运行及交互控制</a:t>
          </a:r>
          <a:endParaRPr lang="zh-CN" altLang="en-US" sz="1000" kern="1200" dirty="0"/>
        </a:p>
        <a:p>
          <a:pPr marL="57150" lvl="1" indent="-57150" algn="l" defTabSz="444500">
            <a:lnSpc>
              <a:spcPct val="90000"/>
            </a:lnSpc>
            <a:spcBef>
              <a:spcPct val="0"/>
            </a:spcBef>
            <a:spcAft>
              <a:spcPct val="15000"/>
            </a:spcAft>
            <a:buChar char="••"/>
          </a:pPr>
          <a:r>
            <a:rPr lang="zh-CN" altLang="en-US" sz="1000" kern="1200" dirty="0" smtClean="0"/>
            <a:t>基础服务集成</a:t>
          </a:r>
          <a:endParaRPr lang="zh-CN" altLang="en-US" sz="1000" kern="1200" dirty="0"/>
        </a:p>
        <a:p>
          <a:pPr marL="57150" lvl="1" indent="-57150" algn="l" defTabSz="444500">
            <a:lnSpc>
              <a:spcPct val="90000"/>
            </a:lnSpc>
            <a:spcBef>
              <a:spcPct val="0"/>
            </a:spcBef>
            <a:spcAft>
              <a:spcPct val="15000"/>
            </a:spcAft>
            <a:buChar char="••"/>
          </a:pPr>
          <a:r>
            <a:rPr lang="zh-CN" altLang="en-US" sz="1000" kern="1200" dirty="0" smtClean="0"/>
            <a:t>应用模板框架</a:t>
          </a:r>
          <a:endParaRPr lang="zh-CN" altLang="en-US" sz="1000" kern="1200" dirty="0"/>
        </a:p>
      </dsp:txBody>
      <dsp:txXfrm>
        <a:off x="5881299" y="32000"/>
        <a:ext cx="1510178" cy="1028547"/>
      </dsp:txXfrm>
    </dsp:sp>
    <dsp:sp modelId="{E6E98773-BA1A-4173-AF64-13A21D34B043}">
      <dsp:nvSpPr>
        <dsp:cNvPr id="0" name=""/>
        <dsp:cNvSpPr/>
      </dsp:nvSpPr>
      <dsp:spPr>
        <a:xfrm>
          <a:off x="1505514" y="0"/>
          <a:ext cx="2248826" cy="1456729"/>
        </a:xfrm>
        <a:prstGeom prst="roundRect">
          <a:avLst>
            <a:gd name="adj" fmla="val 10000"/>
          </a:avLst>
        </a:prstGeom>
        <a:solidFill>
          <a:schemeClr val="lt1">
            <a:alpha val="90000"/>
            <a:hueOff val="0"/>
            <a:satOff val="0"/>
            <a:lumOff val="0"/>
            <a:alphaOff val="0"/>
          </a:schemeClr>
        </a:solidFill>
        <a:ln w="6350" cap="flat" cmpd="sng" algn="ctr">
          <a:solidFill>
            <a:schemeClr val="accent1">
              <a:hueOff val="0"/>
              <a:satOff val="0"/>
              <a:lumOff val="0"/>
              <a:alphaOff val="0"/>
            </a:schemeClr>
          </a:solidFill>
          <a:prstDash val="solid"/>
          <a:miter lim="800000"/>
        </a:ln>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41910" tIns="41910" rIns="41910" bIns="41910" numCol="1" spcCol="1270" anchor="t" anchorCtr="0">
          <a:noAutofit/>
        </a:bodyPr>
        <a:lstStyle/>
        <a:p>
          <a:pPr marL="57150" lvl="1" indent="-57150" algn="l" defTabSz="488950">
            <a:lnSpc>
              <a:spcPct val="90000"/>
            </a:lnSpc>
            <a:spcBef>
              <a:spcPct val="0"/>
            </a:spcBef>
            <a:spcAft>
              <a:spcPct val="15000"/>
            </a:spcAft>
            <a:buChar char="••"/>
          </a:pPr>
          <a:r>
            <a:rPr lang="zh-CN" altLang="en-US" sz="1100" kern="1200" dirty="0" smtClean="0"/>
            <a:t>开发管理</a:t>
          </a:r>
          <a:r>
            <a:rPr lang="en-US" altLang="zh-CN" sz="1100" kern="1200" dirty="0" smtClean="0"/>
            <a:t>-</a:t>
          </a:r>
          <a:r>
            <a:rPr lang="zh-CN" altLang="en-US" sz="1100" kern="1200" dirty="0" smtClean="0"/>
            <a:t>方案</a:t>
          </a:r>
          <a:r>
            <a:rPr lang="en-US" altLang="zh-CN" sz="1100" kern="1200" dirty="0" smtClean="0"/>
            <a:t>/</a:t>
          </a:r>
          <a:r>
            <a:rPr lang="zh-CN" altLang="en-US" sz="1100" kern="1200" dirty="0" smtClean="0"/>
            <a:t>补丁等</a:t>
          </a:r>
          <a:endParaRPr lang="zh-CN" altLang="en-US" sz="1100" kern="1200" dirty="0"/>
        </a:p>
        <a:p>
          <a:pPr marL="57150" lvl="1" indent="-57150" algn="l" defTabSz="488950">
            <a:lnSpc>
              <a:spcPct val="90000"/>
            </a:lnSpc>
            <a:spcBef>
              <a:spcPct val="0"/>
            </a:spcBef>
            <a:spcAft>
              <a:spcPct val="15000"/>
            </a:spcAft>
            <a:buChar char="••"/>
          </a:pPr>
          <a:r>
            <a:rPr lang="zh-CN" altLang="en-US" sz="1100" kern="1200" dirty="0" smtClean="0"/>
            <a:t>页面可视化设置</a:t>
          </a:r>
          <a:endParaRPr lang="zh-CN" altLang="en-US" sz="1100" kern="1200" dirty="0"/>
        </a:p>
      </dsp:txBody>
      <dsp:txXfrm>
        <a:off x="1537514" y="32000"/>
        <a:ext cx="1510178" cy="1028547"/>
      </dsp:txXfrm>
    </dsp:sp>
    <dsp:sp modelId="{F32A6B75-B32B-4507-9514-F878104DA336}">
      <dsp:nvSpPr>
        <dsp:cNvPr id="0" name=""/>
        <dsp:cNvSpPr/>
      </dsp:nvSpPr>
      <dsp:spPr>
        <a:xfrm>
          <a:off x="2447835" y="259479"/>
          <a:ext cx="1971137" cy="1971137"/>
        </a:xfrm>
        <a:prstGeom prst="pieWedg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zh-CN" altLang="en-US" sz="1800" kern="1200" dirty="0" smtClean="0"/>
            <a:t>开发工具</a:t>
          </a:r>
          <a:endParaRPr lang="zh-CN" altLang="en-US" sz="1800" kern="1200" dirty="0"/>
        </a:p>
      </dsp:txBody>
      <dsp:txXfrm>
        <a:off x="3025168" y="836812"/>
        <a:ext cx="1393804" cy="1393804"/>
      </dsp:txXfrm>
    </dsp:sp>
    <dsp:sp modelId="{AFB615C7-635E-4D63-B392-09BF7582CDCA}">
      <dsp:nvSpPr>
        <dsp:cNvPr id="0" name=""/>
        <dsp:cNvSpPr/>
      </dsp:nvSpPr>
      <dsp:spPr>
        <a:xfrm rot="5400000">
          <a:off x="4510018" y="259479"/>
          <a:ext cx="1971137" cy="1971137"/>
        </a:xfrm>
        <a:prstGeom prst="pieWedg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zh-CN" altLang="en-US" sz="1800" kern="1200" dirty="0" smtClean="0"/>
            <a:t>运行框架</a:t>
          </a:r>
          <a:endParaRPr lang="zh-CN" altLang="en-US" sz="1800" kern="1200" dirty="0"/>
        </a:p>
      </dsp:txBody>
      <dsp:txXfrm rot="-5400000">
        <a:off x="4510018" y="836812"/>
        <a:ext cx="1393804" cy="1393804"/>
      </dsp:txXfrm>
    </dsp:sp>
    <dsp:sp modelId="{56C3E863-1F38-4D75-AA43-CD4172BF4468}">
      <dsp:nvSpPr>
        <dsp:cNvPr id="0" name=""/>
        <dsp:cNvSpPr/>
      </dsp:nvSpPr>
      <dsp:spPr>
        <a:xfrm rot="10800000">
          <a:off x="4510018" y="2321662"/>
          <a:ext cx="1971137" cy="1971137"/>
        </a:xfrm>
        <a:prstGeom prst="pieWedg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zh-CN" altLang="en-US" sz="1800" kern="1200" dirty="0" smtClean="0"/>
            <a:t>前端组件库</a:t>
          </a:r>
          <a:endParaRPr lang="zh-CN" altLang="en-US" sz="1800" kern="1200" dirty="0"/>
        </a:p>
      </dsp:txBody>
      <dsp:txXfrm rot="10800000">
        <a:off x="4510018" y="2321662"/>
        <a:ext cx="1393804" cy="1393804"/>
      </dsp:txXfrm>
    </dsp:sp>
    <dsp:sp modelId="{CF6C53E8-4FEC-4C5A-84D8-E259399E7223}">
      <dsp:nvSpPr>
        <dsp:cNvPr id="0" name=""/>
        <dsp:cNvSpPr/>
      </dsp:nvSpPr>
      <dsp:spPr>
        <a:xfrm rot="16200000">
          <a:off x="2447835" y="2321662"/>
          <a:ext cx="1971137" cy="1971137"/>
        </a:xfrm>
        <a:prstGeom prst="pieWedge">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zh-CN" altLang="en-US" sz="1800" kern="1200" dirty="0" smtClean="0"/>
            <a:t>元数据</a:t>
          </a:r>
          <a:endParaRPr lang="zh-CN" altLang="en-US" sz="1800" kern="1200" dirty="0"/>
        </a:p>
      </dsp:txBody>
      <dsp:txXfrm rot="5400000">
        <a:off x="3025168" y="2321662"/>
        <a:ext cx="1393804" cy="1393804"/>
      </dsp:txXfrm>
    </dsp:sp>
    <dsp:sp modelId="{9AE0EE64-6EA7-49AD-900D-625206BD6BA1}">
      <dsp:nvSpPr>
        <dsp:cNvPr id="0" name=""/>
        <dsp:cNvSpPr/>
      </dsp:nvSpPr>
      <dsp:spPr>
        <a:xfrm>
          <a:off x="4124213" y="1866434"/>
          <a:ext cx="680565" cy="591796"/>
        </a:xfrm>
        <a:prstGeom prst="circularArrow">
          <a:avLst/>
        </a:prstGeom>
        <a:solidFill>
          <a:schemeClr val="accent1">
            <a:tint val="60000"/>
            <a:hueOff val="0"/>
            <a:satOff val="0"/>
            <a:lumOff val="0"/>
            <a:alphaOff val="0"/>
          </a:schemeClr>
        </a:solidFill>
        <a:ln>
          <a:noFill/>
        </a:ln>
        <a:effectLst>
          <a:outerShdw blurRad="57150" dist="19050" dir="5400000" algn="ctr" rotWithShape="0">
            <a:srgbClr val="000000">
              <a:alpha val="63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 modelId="{91375BF4-5C8F-4AC7-A900-1B446E0EC4F9}">
      <dsp:nvSpPr>
        <dsp:cNvPr id="0" name=""/>
        <dsp:cNvSpPr/>
      </dsp:nvSpPr>
      <dsp:spPr>
        <a:xfrm rot="10800000">
          <a:off x="4124213" y="2094048"/>
          <a:ext cx="680565" cy="591796"/>
        </a:xfrm>
        <a:prstGeom prst="circularArrow">
          <a:avLst/>
        </a:prstGeom>
        <a:solidFill>
          <a:schemeClr val="accent1">
            <a:tint val="60000"/>
            <a:hueOff val="0"/>
            <a:satOff val="0"/>
            <a:lumOff val="0"/>
            <a:alphaOff val="0"/>
          </a:schemeClr>
        </a:solidFill>
        <a:ln>
          <a:noFill/>
        </a:ln>
        <a:effectLst>
          <a:outerShdw blurRad="57150" dist="19050" dir="5400000" algn="ctr" rotWithShape="0">
            <a:srgbClr val="000000">
              <a:alpha val="63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6343E7-D650-4EE0-B042-721928EC1EF0}">
      <dsp:nvSpPr>
        <dsp:cNvPr id="0" name=""/>
        <dsp:cNvSpPr/>
      </dsp:nvSpPr>
      <dsp:spPr>
        <a:xfrm>
          <a:off x="0" y="209651"/>
          <a:ext cx="6096000" cy="1039500"/>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3117" tIns="229108" rIns="473117" bIns="78232" numCol="1" spcCol="1270" anchor="t" anchorCtr="0">
          <a:noAutofit/>
        </a:bodyPr>
        <a:lstStyle/>
        <a:p>
          <a:pPr marL="57150" lvl="1" indent="-57150" algn="l" defTabSz="488950">
            <a:lnSpc>
              <a:spcPct val="90000"/>
            </a:lnSpc>
            <a:spcBef>
              <a:spcPct val="0"/>
            </a:spcBef>
            <a:spcAft>
              <a:spcPct val="15000"/>
            </a:spcAft>
            <a:buChar char="••"/>
          </a:pPr>
          <a:r>
            <a:rPr lang="zh-CN" altLang="en-US" sz="1100" kern="1200" dirty="0" smtClean="0"/>
            <a:t>熟悉</a:t>
          </a:r>
          <a:r>
            <a:rPr lang="en-US" altLang="zh-CN" sz="1100" kern="1200" dirty="0" smtClean="0"/>
            <a:t>HTML/JSP</a:t>
          </a:r>
          <a:endParaRPr lang="zh-CN" altLang="en-US" sz="1100" kern="1200" dirty="0"/>
        </a:p>
        <a:p>
          <a:pPr marL="57150" lvl="1" indent="-57150" algn="l" defTabSz="488950">
            <a:lnSpc>
              <a:spcPct val="90000"/>
            </a:lnSpc>
            <a:spcBef>
              <a:spcPct val="0"/>
            </a:spcBef>
            <a:spcAft>
              <a:spcPct val="15000"/>
            </a:spcAft>
            <a:buChar char="••"/>
          </a:pPr>
          <a:r>
            <a:rPr lang="zh-CN" altLang="en-US" sz="1100" kern="1200" dirty="0" smtClean="0"/>
            <a:t>熟悉</a:t>
          </a:r>
          <a:r>
            <a:rPr lang="en-US" altLang="zh-CN" sz="1100" kern="1200" dirty="0" err="1" smtClean="0"/>
            <a:t>JQuery</a:t>
          </a:r>
          <a:r>
            <a:rPr lang="zh-CN" altLang="en-US" sz="1100" kern="1200" dirty="0" smtClean="0"/>
            <a:t>，了解</a:t>
          </a:r>
          <a:r>
            <a:rPr lang="en-US" altLang="zh-CN" sz="1100" kern="1200" dirty="0" smtClean="0"/>
            <a:t>css3</a:t>
          </a:r>
          <a:endParaRPr lang="zh-CN" altLang="en-US" sz="1100" kern="1200" dirty="0"/>
        </a:p>
        <a:p>
          <a:pPr marL="57150" lvl="1" indent="-57150" algn="l" defTabSz="488950">
            <a:lnSpc>
              <a:spcPct val="90000"/>
            </a:lnSpc>
            <a:spcBef>
              <a:spcPct val="0"/>
            </a:spcBef>
            <a:spcAft>
              <a:spcPct val="15000"/>
            </a:spcAft>
            <a:buChar char="••"/>
          </a:pPr>
          <a:r>
            <a:rPr lang="zh-CN" altLang="en-US" sz="1100" kern="1200" dirty="0" smtClean="0"/>
            <a:t>熟练掌握</a:t>
          </a:r>
          <a:r>
            <a:rPr lang="en-US" altLang="zh-CN" sz="1100" kern="1200" dirty="0" smtClean="0"/>
            <a:t>Java Script</a:t>
          </a:r>
          <a:endParaRPr lang="zh-CN" altLang="en-US" sz="1100" kern="1200" dirty="0"/>
        </a:p>
      </dsp:txBody>
      <dsp:txXfrm>
        <a:off x="0" y="209651"/>
        <a:ext cx="6096000" cy="1039500"/>
      </dsp:txXfrm>
    </dsp:sp>
    <dsp:sp modelId="{52B145D6-7FC8-43B1-8E0A-729512E893A1}">
      <dsp:nvSpPr>
        <dsp:cNvPr id="0" name=""/>
        <dsp:cNvSpPr/>
      </dsp:nvSpPr>
      <dsp:spPr>
        <a:xfrm>
          <a:off x="304800" y="47291"/>
          <a:ext cx="4267200" cy="3247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488950">
            <a:lnSpc>
              <a:spcPct val="90000"/>
            </a:lnSpc>
            <a:spcBef>
              <a:spcPct val="0"/>
            </a:spcBef>
            <a:spcAft>
              <a:spcPct val="35000"/>
            </a:spcAft>
          </a:pPr>
          <a:r>
            <a:rPr lang="en-US" altLang="zh-CN" sz="1100" kern="1200" dirty="0" smtClean="0"/>
            <a:t>Web</a:t>
          </a:r>
          <a:r>
            <a:rPr lang="zh-CN" altLang="en-US" sz="1100" kern="1200" dirty="0" smtClean="0"/>
            <a:t>前端</a:t>
          </a:r>
          <a:endParaRPr lang="zh-CN" altLang="en-US" sz="1100" kern="1200" dirty="0"/>
        </a:p>
      </dsp:txBody>
      <dsp:txXfrm>
        <a:off x="320652" y="63143"/>
        <a:ext cx="4235496" cy="293016"/>
      </dsp:txXfrm>
    </dsp:sp>
    <dsp:sp modelId="{55117807-6E57-47AD-B02F-D27F9D145051}">
      <dsp:nvSpPr>
        <dsp:cNvPr id="0" name=""/>
        <dsp:cNvSpPr/>
      </dsp:nvSpPr>
      <dsp:spPr>
        <a:xfrm>
          <a:off x="0" y="1470911"/>
          <a:ext cx="6096000" cy="779625"/>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3117" tIns="229108" rIns="473117" bIns="78232" numCol="1" spcCol="1270" anchor="t" anchorCtr="0">
          <a:noAutofit/>
        </a:bodyPr>
        <a:lstStyle/>
        <a:p>
          <a:pPr marL="57150" lvl="1" indent="-57150" algn="l" defTabSz="488950">
            <a:lnSpc>
              <a:spcPct val="90000"/>
            </a:lnSpc>
            <a:spcBef>
              <a:spcPct val="0"/>
            </a:spcBef>
            <a:spcAft>
              <a:spcPct val="15000"/>
            </a:spcAft>
            <a:buChar char="••"/>
          </a:pPr>
          <a:r>
            <a:rPr lang="zh-CN" altLang="en-US" sz="1100" kern="1200" dirty="0" smtClean="0"/>
            <a:t>熟练掌握</a:t>
          </a:r>
          <a:r>
            <a:rPr lang="en-US" altLang="zh-CN" sz="1100" kern="1200" dirty="0" smtClean="0"/>
            <a:t>Java</a:t>
          </a:r>
          <a:endParaRPr lang="zh-CN" altLang="en-US" sz="1100" kern="1200" dirty="0"/>
        </a:p>
        <a:p>
          <a:pPr marL="57150" lvl="1" indent="-57150" algn="l" defTabSz="488950">
            <a:lnSpc>
              <a:spcPct val="90000"/>
            </a:lnSpc>
            <a:spcBef>
              <a:spcPct val="0"/>
            </a:spcBef>
            <a:spcAft>
              <a:spcPct val="15000"/>
            </a:spcAft>
            <a:buChar char="••"/>
          </a:pPr>
          <a:r>
            <a:rPr lang="zh-CN" altLang="en-US" sz="1100" kern="1200" dirty="0" smtClean="0"/>
            <a:t>了解</a:t>
          </a:r>
          <a:r>
            <a:rPr lang="en-US" altLang="zh-CN" sz="1100" kern="1200" dirty="0" smtClean="0"/>
            <a:t>Spring</a:t>
          </a:r>
          <a:endParaRPr lang="zh-CN" altLang="en-US" sz="1100" kern="1200" dirty="0"/>
        </a:p>
      </dsp:txBody>
      <dsp:txXfrm>
        <a:off x="0" y="1470911"/>
        <a:ext cx="6096000" cy="779625"/>
      </dsp:txXfrm>
    </dsp:sp>
    <dsp:sp modelId="{8B2C91F5-FD2F-4E86-907F-C19C79951DF8}">
      <dsp:nvSpPr>
        <dsp:cNvPr id="0" name=""/>
        <dsp:cNvSpPr/>
      </dsp:nvSpPr>
      <dsp:spPr>
        <a:xfrm>
          <a:off x="304800" y="1308551"/>
          <a:ext cx="4267200" cy="3247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488950">
            <a:lnSpc>
              <a:spcPct val="90000"/>
            </a:lnSpc>
            <a:spcBef>
              <a:spcPct val="0"/>
            </a:spcBef>
            <a:spcAft>
              <a:spcPct val="35000"/>
            </a:spcAft>
          </a:pPr>
          <a:r>
            <a:rPr lang="en-US" altLang="zh-CN" sz="1100" kern="1200" dirty="0" smtClean="0"/>
            <a:t>J2EE</a:t>
          </a:r>
          <a:endParaRPr lang="zh-CN" altLang="en-US" sz="1100" kern="1200" dirty="0"/>
        </a:p>
      </dsp:txBody>
      <dsp:txXfrm>
        <a:off x="320652" y="1324403"/>
        <a:ext cx="4235496" cy="293016"/>
      </dsp:txXfrm>
    </dsp:sp>
    <dsp:sp modelId="{7BB6DDDD-70D4-48E4-8665-186D88B5CCF4}">
      <dsp:nvSpPr>
        <dsp:cNvPr id="0" name=""/>
        <dsp:cNvSpPr/>
      </dsp:nvSpPr>
      <dsp:spPr>
        <a:xfrm>
          <a:off x="0" y="2472296"/>
          <a:ext cx="6096000" cy="528412"/>
        </a:xfrm>
        <a:prstGeom prst="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73117" tIns="229108" rIns="473117" bIns="78232" numCol="1" spcCol="1270" anchor="t" anchorCtr="0">
          <a:noAutofit/>
        </a:bodyPr>
        <a:lstStyle/>
        <a:p>
          <a:pPr marL="57150" lvl="1" indent="-57150" algn="l" defTabSz="488950">
            <a:lnSpc>
              <a:spcPct val="90000"/>
            </a:lnSpc>
            <a:spcBef>
              <a:spcPct val="0"/>
            </a:spcBef>
            <a:spcAft>
              <a:spcPct val="15000"/>
            </a:spcAft>
            <a:buChar char="••"/>
          </a:pPr>
          <a:r>
            <a:rPr lang="zh-CN" altLang="en-US" sz="1100" kern="1200" dirty="0" smtClean="0"/>
            <a:t>熟练掌握</a:t>
          </a:r>
          <a:r>
            <a:rPr lang="en-US" altLang="zh-CN" sz="1100" kern="1200" dirty="0" smtClean="0"/>
            <a:t>BOS/EAS</a:t>
          </a:r>
          <a:r>
            <a:rPr lang="zh-CN" altLang="en-US" sz="1100" kern="1200" dirty="0" smtClean="0"/>
            <a:t>开发流程及规范</a:t>
          </a:r>
          <a:endParaRPr lang="zh-CN" altLang="en-US" sz="1100" kern="1200" dirty="0"/>
        </a:p>
      </dsp:txBody>
      <dsp:txXfrm>
        <a:off x="0" y="2472296"/>
        <a:ext cx="6096000" cy="528412"/>
      </dsp:txXfrm>
    </dsp:sp>
    <dsp:sp modelId="{F981230E-6395-4F53-9B57-899BB7CBB11A}">
      <dsp:nvSpPr>
        <dsp:cNvPr id="0" name=""/>
        <dsp:cNvSpPr/>
      </dsp:nvSpPr>
      <dsp:spPr>
        <a:xfrm>
          <a:off x="304800" y="2309936"/>
          <a:ext cx="4267200" cy="32472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61290" tIns="0" rIns="161290" bIns="0" numCol="1" spcCol="1270" anchor="ctr" anchorCtr="0">
          <a:noAutofit/>
        </a:bodyPr>
        <a:lstStyle/>
        <a:p>
          <a:pPr lvl="0" algn="l" defTabSz="488950">
            <a:lnSpc>
              <a:spcPct val="90000"/>
            </a:lnSpc>
            <a:spcBef>
              <a:spcPct val="0"/>
            </a:spcBef>
            <a:spcAft>
              <a:spcPct val="35000"/>
            </a:spcAft>
          </a:pPr>
          <a:r>
            <a:rPr lang="en-US" altLang="zh-CN" sz="1100" kern="1200" dirty="0" smtClean="0"/>
            <a:t>BOS/EAS</a:t>
          </a:r>
          <a:r>
            <a:rPr lang="zh-CN" altLang="en-US" sz="1100" kern="1200" dirty="0" smtClean="0"/>
            <a:t>开发</a:t>
          </a:r>
          <a:endParaRPr lang="zh-CN" altLang="en-US" sz="1100" kern="1200" dirty="0"/>
        </a:p>
      </dsp:txBody>
      <dsp:txXfrm>
        <a:off x="320652" y="2325788"/>
        <a:ext cx="4235496" cy="293016"/>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2.xml><?xml version="1.0" encoding="utf-8"?>
<dgm:layoutDef xmlns:dgm="http://schemas.openxmlformats.org/drawingml/2006/diagram" xmlns:a="http://schemas.openxmlformats.org/drawingml/2006/main" uniqueId="urn:microsoft.com/office/officeart/2005/8/layout/cycle4#1">
  <dgm:title val=""/>
  <dgm:desc val=""/>
  <dgm:catLst>
    <dgm:cat type="relationship" pri="26000"/>
    <dgm:cat type="cycle" pri="13000"/>
    <dgm:cat type="matrix" pri="4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ampData>
  <dgm:style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cycleMatrixDiagram">
    <dgm:varLst>
      <dgm:chMax val="1"/>
      <dgm:dir/>
      <dgm:animLvl val="lvl"/>
      <dgm:resizeHandles val="exact"/>
    </dgm:varLst>
    <dgm:alg type="composite">
      <dgm:param type="ar" val="1.3"/>
    </dgm:alg>
    <dgm:shape xmlns:r="http://schemas.openxmlformats.org/officeDocument/2006/relationships" r:blip="">
      <dgm:adjLst/>
    </dgm:shape>
    <dgm:presOf/>
    <dgm:constrLst>
      <dgm:constr type="w" for="ch" forName="children" refType="w"/>
      <dgm:constr type="h" for="ch" forName="children" refType="w" refFor="ch" refForName="children" fact="0.77"/>
      <dgm:constr type="ctrX" for="ch" forName="children" refType="w" fact="0.5"/>
      <dgm:constr type="ctrY" for="ch" forName="children" refType="h" fact="0.5"/>
      <dgm:constr type="w" for="ch" forName="circle" refType="w"/>
      <dgm:constr type="h" for="ch" forName="circle" refType="h"/>
      <dgm:constr type="ctrX" for="ch" forName="circle" refType="w" fact="0.5"/>
      <dgm:constr type="ctrY" for="ch" forName="circle" refType="h" fact="0.5"/>
      <dgm:constr type="w" for="ch" forName="center1" refType="w" fact="0.115"/>
      <dgm:constr type="h" for="ch" forName="center1" refType="w" fact="0.1"/>
      <dgm:constr type="ctrX" for="ch" forName="center1" refType="w" fact="0.5"/>
      <dgm:constr type="ctrY" for="ch" forName="center1" refType="h" fact="0.475"/>
      <dgm:constr type="w" for="ch" forName="center2" refType="w" fact="0.115"/>
      <dgm:constr type="h" for="ch" forName="center2" refType="w" fact="0.1"/>
      <dgm:constr type="ctrX" for="ch" forName="center2" refType="w" fact="0.5"/>
      <dgm:constr type="ctrY" for="ch" forName="center2" refType="h" fact="0.525"/>
    </dgm:constrLst>
    <dgm:ruleLst/>
    <dgm:choose name="Name0">
      <dgm:if name="Name1" axis="ch" ptType="node" func="cnt" op="gte" val="1">
        <dgm:layoutNode name="children">
          <dgm:alg type="composite">
            <dgm:param type="ar" val="1.3"/>
          </dgm:alg>
          <dgm:shape xmlns:r="http://schemas.openxmlformats.org/officeDocument/2006/relationships" r:blip="">
            <dgm:adjLst/>
          </dgm:shape>
          <dgm:presOf/>
          <dgm:choose name="Name2">
            <dgm:if name="Name3" func="var" arg="dir" op="equ" val="norm">
              <dgm:constrLst>
                <dgm:constr type="primFontSz" for="des" ptType="node" op="equ" val="65"/>
                <dgm:constr type="w" for="ch" forName="child1group" refType="w" fact="0.38"/>
                <dgm:constr type="h" for="ch" forName="child1group" refType="h" fact="0.32"/>
                <dgm:constr type="t" for="ch" forName="child1group"/>
                <dgm:constr type="l" for="ch" forName="child1group"/>
                <dgm:constr type="w" for="ch" forName="child2group" refType="w" fact="0.38"/>
                <dgm:constr type="h" for="ch" forName="child2group" refType="h" fact="0.32"/>
                <dgm:constr type="t" for="ch" forName="child2group"/>
                <dgm:constr type="r" for="ch" forName="child2group" refType="w"/>
                <dgm:constr type="w" for="ch" forName="child3group" refType="w" fact="0.38"/>
                <dgm:constr type="h" for="ch" forName="child3group" refType="h" fact="0.32"/>
                <dgm:constr type="b" for="ch" forName="child3group" refType="h"/>
                <dgm:constr type="r" for="ch" forName="child3group" refType="w"/>
                <dgm:constr type="w" for="ch" forName="child4group" refType="w" fact="0.38"/>
                <dgm:constr type="h" for="ch" forName="child4group" refType="h" fact="0.32"/>
                <dgm:constr type="b" for="ch" forName="child4group" refType="h"/>
                <dgm:constr type="l" for="ch" forName="child4group"/>
              </dgm:constrLst>
            </dgm:if>
            <dgm:else name="Name4">
              <dgm:constrLst>
                <dgm:constr type="primFontSz" for="des" ptType="node" op="equ" val="65"/>
                <dgm:constr type="w" for="ch" forName="child1group" refType="w" fact="0.38"/>
                <dgm:constr type="h" for="ch" forName="child1group" refType="h" fact="0.32"/>
                <dgm:constr type="t" for="ch" forName="child1group"/>
                <dgm:constr type="r" for="ch" forName="child1group" refType="w"/>
                <dgm:constr type="w" for="ch" forName="child2group" refType="w" fact="0.38"/>
                <dgm:constr type="h" for="ch" forName="child2group" refType="h" fact="0.32"/>
                <dgm:constr type="t" for="ch" forName="child2group"/>
                <dgm:constr type="l" for="ch" forName="child2group"/>
                <dgm:constr type="w" for="ch" forName="child3group" refType="w" fact="0.38"/>
                <dgm:constr type="h" for="ch" forName="child3group" refType="h" fact="0.32"/>
                <dgm:constr type="b" for="ch" forName="child3group" refType="h"/>
                <dgm:constr type="l" for="ch" forName="child3group"/>
                <dgm:constr type="w" for="ch" forName="child4group" refType="w" fact="0.38"/>
                <dgm:constr type="h" for="ch" forName="child4group" refType="h" fact="0.32"/>
                <dgm:constr type="b" for="ch" forName="child4group" refType="h"/>
                <dgm:constr type="r" for="ch" forName="child4group" refType="w"/>
              </dgm:constrLst>
            </dgm:else>
          </dgm:choose>
          <dgm:ruleLst/>
          <dgm:choose name="Name5">
            <dgm:if name="Name6" axis="ch ch" ptType="node node" st="1 1" cnt="1 0" func="cnt" op="gte" val="1">
              <dgm:layoutNode name="child1group">
                <dgm:alg type="composite">
                  <dgm:param type="horzAlign" val="none"/>
                  <dgm:param type="vertAlign" val="none"/>
                </dgm:alg>
                <dgm:shape xmlns:r="http://schemas.openxmlformats.org/officeDocument/2006/relationships" r:blip="">
                  <dgm:adjLst/>
                </dgm:shape>
                <dgm:presOf/>
                <dgm:choose name="Name7">
                  <dgm:if name="Name8" func="var" arg="dir" op="equ" val="norm">
                    <dgm:constrLst>
                      <dgm:constr type="w" for="ch" forName="child1" refType="w"/>
                      <dgm:constr type="h" for="ch" forName="child1" refType="h"/>
                      <dgm:constr type="t" for="ch" forName="child1"/>
                      <dgm:constr type="l" for="ch" forName="child1"/>
                      <dgm:constr type="w" for="ch" forName="child1Text" refType="w" fact="0.7"/>
                      <dgm:constr type="h" for="ch" forName="child1Text" refType="h" fact="0.75"/>
                      <dgm:constr type="t" for="ch" forName="child1Text"/>
                      <dgm:constr type="l" for="ch" forName="child1Text"/>
                    </dgm:constrLst>
                  </dgm:if>
                  <dgm:else name="Name9">
                    <dgm:constrLst>
                      <dgm:constr type="w" for="ch" forName="child1" refType="w"/>
                      <dgm:constr type="h" for="ch" forName="child1" refType="h"/>
                      <dgm:constr type="t" for="ch" forName="child1"/>
                      <dgm:constr type="r" for="ch" forName="child1" refType="w"/>
                      <dgm:constr type="w" for="ch" forName="child1Text" refType="w" fact="0.7"/>
                      <dgm:constr type="h" for="ch" forName="child1Text" refType="h" fact="0.75"/>
                      <dgm:constr type="t" for="ch" forName="child1Text"/>
                      <dgm:constr type="r" for="ch" forName="child1Text" refType="w"/>
                    </dgm:constrLst>
                  </dgm:else>
                </dgm:choose>
                <dgm:ruleLst/>
                <dgm:layoutNode name="child1" styleLbl="bgAcc1">
                  <dgm:alg type="sp"/>
                  <dgm:shape xmlns:r="http://schemas.openxmlformats.org/officeDocument/2006/relationships" type="roundRect" r:blip="" zOrderOff="-2">
                    <dgm:adjLst>
                      <dgm:adj idx="1" val="0.1"/>
                    </dgm:adjLst>
                  </dgm:shape>
                  <dgm:presOf axis="ch des" ptType="node node" st="1 1" cnt="1 0"/>
                  <dgm:constrLst/>
                  <dgm:ruleLst/>
                </dgm:layoutNode>
                <dgm:layoutNode name="child1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0"/>
          </dgm:choose>
          <dgm:choose name="Name11">
            <dgm:if name="Name12" axis="ch ch" ptType="node node" st="2 1" cnt="1 0" func="cnt" op="gte" val="1">
              <dgm:layoutNode name="child2group">
                <dgm:alg type="composite">
                  <dgm:param type="horzAlign" val="none"/>
                  <dgm:param type="vertAlign" val="none"/>
                </dgm:alg>
                <dgm:shape xmlns:r="http://schemas.openxmlformats.org/officeDocument/2006/relationships" r:blip="">
                  <dgm:adjLst/>
                </dgm:shape>
                <dgm:choose name="Name13">
                  <dgm:if name="Name14" func="var" arg="dir" op="equ" val="norm">
                    <dgm:constrLst>
                      <dgm:constr type="w" for="ch" forName="child2" refType="w"/>
                      <dgm:constr type="h" for="ch" forName="child2" refType="h"/>
                      <dgm:constr type="t" for="ch" forName="child2"/>
                      <dgm:constr type="r" for="ch" forName="child2" refType="w"/>
                      <dgm:constr type="w" for="ch" forName="child2Text" refType="w" fact="0.7"/>
                      <dgm:constr type="h" for="ch" forName="child2Text" refType="h" fact="0.75"/>
                      <dgm:constr type="t" for="ch" forName="child2Text"/>
                      <dgm:constr type="r" for="ch" forName="child2Text" refType="w"/>
                    </dgm:constrLst>
                  </dgm:if>
                  <dgm:else name="Name15">
                    <dgm:constrLst>
                      <dgm:constr type="w" for="ch" forName="child2" refType="w"/>
                      <dgm:constr type="h" for="ch" forName="child2" refType="h"/>
                      <dgm:constr type="t" for="ch" forName="child2"/>
                      <dgm:constr type="l" for="ch" forName="child2"/>
                      <dgm:constr type="w" for="ch" forName="child2Text" refType="w" fact="0.7"/>
                      <dgm:constr type="h" for="ch" forName="child2Text" refType="h" fact="0.75"/>
                      <dgm:constr type="t" for="ch" forName="child2Text"/>
                      <dgm:constr type="l" for="ch" forName="child2Text"/>
                    </dgm:constrLst>
                  </dgm:else>
                </dgm:choose>
                <dgm:ruleLst/>
                <dgm:layoutNode name="child2" styleLbl="bgAcc1">
                  <dgm:alg type="sp"/>
                  <dgm:shape xmlns:r="http://schemas.openxmlformats.org/officeDocument/2006/relationships" type="roundRect" r:blip="" zOrderOff="-2">
                    <dgm:adjLst>
                      <dgm:adj idx="1" val="0.1"/>
                    </dgm:adjLst>
                  </dgm:shape>
                  <dgm:presOf axis="ch des" ptType="node node" st="2 1" cnt="1 0"/>
                  <dgm:constrLst/>
                  <dgm:ruleLst/>
                </dgm:layoutNode>
                <dgm:layoutNode name="child2Text" styleLbl="bgAcc1">
                  <dgm:varLst>
                    <dgm:bulletEnabled val="1"/>
                  </dgm:varLst>
                  <dgm:alg type="tx">
                    <dgm:param type="stBulletLvl" val="1"/>
                  </dgm:alg>
                  <dgm:shape xmlns:r="http://schemas.openxmlformats.org/officeDocument/2006/relationships" type="roundRect" r:blip="" zOrderOff="-2" hideGeom="1">
                    <dgm:adjLst>
                      <dgm:adj idx="1" val="0.1"/>
                    </dgm:adjLst>
                  </dgm:shape>
                  <dgm:presOf axis="ch des"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16"/>
          </dgm:choose>
          <dgm:choose name="Name17">
            <dgm:if name="Name18" axis="ch ch" ptType="node node" st="3 1" cnt="1 0" func="cnt" op="gte" val="1">
              <dgm:layoutNode name="child3group">
                <dgm:alg type="composite">
                  <dgm:param type="horzAlign" val="none"/>
                  <dgm:param type="vertAlign" val="none"/>
                </dgm:alg>
                <dgm:shape xmlns:r="http://schemas.openxmlformats.org/officeDocument/2006/relationships" r:blip="">
                  <dgm:adjLst/>
                </dgm:shape>
                <dgm:presOf/>
                <dgm:choose name="Name19">
                  <dgm:if name="Name20" func="var" arg="dir" op="equ" val="norm">
                    <dgm:constrLst>
                      <dgm:constr type="w" for="ch" forName="child3" refType="w"/>
                      <dgm:constr type="h" for="ch" forName="child3" refType="h"/>
                      <dgm:constr type="b" for="ch" forName="child3" refType="h"/>
                      <dgm:constr type="r" for="ch" forName="child3" refType="w"/>
                      <dgm:constr type="w" for="ch" forName="child3Text" refType="w" fact="0.7"/>
                      <dgm:constr type="h" for="ch" forName="child3Text" refType="h" fact="0.75"/>
                      <dgm:constr type="b" for="ch" forName="child3Text" refType="h"/>
                      <dgm:constr type="r" for="ch" forName="child3Text" refType="w"/>
                    </dgm:constrLst>
                  </dgm:if>
                  <dgm:else name="Name21">
                    <dgm:constrLst>
                      <dgm:constr type="w" for="ch" forName="child3" refType="w"/>
                      <dgm:constr type="h" for="ch" forName="child3" refType="h"/>
                      <dgm:constr type="b" for="ch" forName="child3" refType="h"/>
                      <dgm:constr type="l" for="ch" forName="child3"/>
                      <dgm:constr type="w" for="ch" forName="child3Text" refType="w" fact="0.7"/>
                      <dgm:constr type="h" for="ch" forName="child3Text" refType="h" fact="0.75"/>
                      <dgm:constr type="b" for="ch" forName="child3Text" refType="h"/>
                      <dgm:constr type="l" for="ch" forName="child3Text"/>
                    </dgm:constrLst>
                  </dgm:else>
                </dgm:choose>
                <dgm:ruleLst/>
                <dgm:layoutNode name="child3" styleLbl="bgAcc1">
                  <dgm:alg type="sp"/>
                  <dgm:shape xmlns:r="http://schemas.openxmlformats.org/officeDocument/2006/relationships" type="roundRect" r:blip="" zOrderOff="-4">
                    <dgm:adjLst>
                      <dgm:adj idx="1" val="0.1"/>
                    </dgm:adjLst>
                  </dgm:shape>
                  <dgm:presOf axis="ch des" ptType="node node" st="3 1" cnt="1 0"/>
                  <dgm:constrLst/>
                  <dgm:ruleLst/>
                </dgm:layoutNode>
                <dgm:layoutNode name="child3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2"/>
          </dgm:choose>
          <dgm:choose name="Name23">
            <dgm:if name="Name24" axis="ch ch" ptType="node node" st="4 1" cnt="1 0" func="cnt" op="gte" val="1">
              <dgm:layoutNode name="child4group">
                <dgm:alg type="composite">
                  <dgm:param type="horzAlign" val="none"/>
                  <dgm:param type="vertAlign" val="none"/>
                </dgm:alg>
                <dgm:shape xmlns:r="http://schemas.openxmlformats.org/officeDocument/2006/relationships" r:blip="">
                  <dgm:adjLst/>
                </dgm:shape>
                <dgm:presOf/>
                <dgm:choose name="Name25">
                  <dgm:if name="Name26" func="var" arg="dir" op="equ" val="norm">
                    <dgm:constrLst>
                      <dgm:constr type="w" for="ch" forName="child4" refType="w"/>
                      <dgm:constr type="h" for="ch" forName="child4" refType="h"/>
                      <dgm:constr type="b" for="ch" forName="child4" refType="h"/>
                      <dgm:constr type="l" for="ch" forName="child4"/>
                      <dgm:constr type="w" for="ch" forName="child4Text" refType="w" fact="0.7"/>
                      <dgm:constr type="h" for="ch" forName="child4Text" refType="h" fact="0.75"/>
                      <dgm:constr type="b" for="ch" forName="child4Text" refType="h"/>
                      <dgm:constr type="l" for="ch" forName="child4Text"/>
                    </dgm:constrLst>
                  </dgm:if>
                  <dgm:else name="Name27">
                    <dgm:constrLst>
                      <dgm:constr type="w" for="ch" forName="child4" refType="w"/>
                      <dgm:constr type="h" for="ch" forName="child4" refType="h"/>
                      <dgm:constr type="b" for="ch" forName="child4" refType="h"/>
                      <dgm:constr type="r" for="ch" forName="child4" refType="w"/>
                      <dgm:constr type="w" for="ch" forName="child4Text" refType="w" fact="0.7"/>
                      <dgm:constr type="h" for="ch" forName="child4Text" refType="h" fact="0.75"/>
                      <dgm:constr type="b" for="ch" forName="child4Text" refType="h"/>
                      <dgm:constr type="r" for="ch" forName="child4Text" refType="w"/>
                    </dgm:constrLst>
                  </dgm:else>
                </dgm:choose>
                <dgm:ruleLst/>
                <dgm:layoutNode name="child4" styleLbl="bgAcc1">
                  <dgm:alg type="sp"/>
                  <dgm:shape xmlns:r="http://schemas.openxmlformats.org/officeDocument/2006/relationships" type="roundRect" r:blip="" zOrderOff="-4">
                    <dgm:adjLst>
                      <dgm:adj idx="1" val="0.1"/>
                    </dgm:adjLst>
                  </dgm:shape>
                  <dgm:presOf axis="ch des" ptType="node node" st="4 1" cnt="1 0"/>
                  <dgm:constrLst/>
                  <dgm:ruleLst/>
                </dgm:layoutNode>
                <dgm:layoutNode name="child4Text" styleLbl="bgAcc1">
                  <dgm:varLst>
                    <dgm:bulletEnabled val="1"/>
                  </dgm:varLst>
                  <dgm:alg type="tx">
                    <dgm:param type="stBulletLvl" val="1"/>
                  </dgm:alg>
                  <dgm:shape xmlns:r="http://schemas.openxmlformats.org/officeDocument/2006/relationships" type="roundRect" r:blip="" zOrderOff="-4" hideGeom="1">
                    <dgm:adjLst>
                      <dgm:adj idx="1" val="0.1"/>
                    </dgm:adjLst>
                  </dgm:shape>
                  <dgm:presOf axis="ch des"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if>
            <dgm:else name="Name28"/>
          </dgm:choose>
          <dgm:layoutNode name="childPlaceholder">
            <dgm:alg type="sp"/>
            <dgm:shape xmlns:r="http://schemas.openxmlformats.org/officeDocument/2006/relationships" r:blip="">
              <dgm:adjLst/>
            </dgm:shape>
            <dgm:presOf/>
            <dgm:constrLst/>
            <dgm:ruleLst/>
          </dgm:layoutNode>
        </dgm:layoutNode>
        <dgm:layoutNode name="circle">
          <dgm:alg type="composite">
            <dgm:param type="ar" val="1"/>
          </dgm:alg>
          <dgm:shape xmlns:r="http://schemas.openxmlformats.org/officeDocument/2006/relationships" r:blip="">
            <dgm:adjLst/>
          </dgm:shape>
          <dgm:presOf/>
          <dgm:choose name="Name29">
            <dgm:if name="Name30" func="var" arg="dir" op="equ" val="norm">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r" for="ch" forName="quadrant1" refType="w" fact="0.5"/>
                <dgm:constr type="r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l" for="ch" forName="quadrant2" refType="w" fact="0.5"/>
                <dgm:constr type="l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l" for="ch" forName="quadrant3" refType="w" fact="0.5"/>
                <dgm:constr type="l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r" for="ch" forName="quadrant4" refType="w" fact="0.5"/>
                <dgm:constr type="rOff" for="ch" forName="quadrant4" refType="w" fact="-0.01"/>
              </dgm:constrLst>
            </dgm:if>
            <dgm:else name="Name31">
              <dgm:constrLst>
                <dgm:constr type="primFontSz" for="ch" ptType="node" op="equ" val="65"/>
                <dgm:constr type="w" for="ch" forName="quadrant1" refType="w" fact="0.433"/>
                <dgm:constr type="h" for="ch" forName="quadrant1" refType="h" fact="0.433"/>
                <dgm:constr type="b" for="ch" forName="quadrant1" refType="h" fact="0.5"/>
                <dgm:constr type="bOff" for="ch" forName="quadrant1" refType="h" fact="-0.01"/>
                <dgm:constr type="l" for="ch" forName="quadrant1" refType="w" fact="0.5"/>
                <dgm:constr type="lOff" for="ch" forName="quadrant1" refType="w" fact="0.01"/>
                <dgm:constr type="w" for="ch" forName="quadrant2" refType="w" fact="0.433"/>
                <dgm:constr type="h" for="ch" forName="quadrant2" refType="h" fact="0.433"/>
                <dgm:constr type="b" for="ch" forName="quadrant2" refType="h" fact="0.5"/>
                <dgm:constr type="bOff" for="ch" forName="quadrant2" refType="h" fact="-0.01"/>
                <dgm:constr type="r" for="ch" forName="quadrant2" refType="w" fact="0.5"/>
                <dgm:constr type="rOff" for="ch" forName="quadrant2" refType="w" fact="-0.01"/>
                <dgm:constr type="w" for="ch" forName="quadrant3" refType="w" fact="0.433"/>
                <dgm:constr type="h" for="ch" forName="quadrant3" refType="h" fact="0.433"/>
                <dgm:constr type="t" for="ch" forName="quadrant3" refType="h" fact="0.5"/>
                <dgm:constr type="tOff" for="ch" forName="quadrant3" refType="h" fact="0.01"/>
                <dgm:constr type="r" for="ch" forName="quadrant3" refType="w" fact="0.5"/>
                <dgm:constr type="rOff" for="ch" forName="quadrant3" refType="w" fact="-0.01"/>
                <dgm:constr type="w" for="ch" forName="quadrant4" refType="w" fact="0.433"/>
                <dgm:constr type="h" for="ch" forName="quadrant4" refType="h" fact="0.433"/>
                <dgm:constr type="t" for="ch" forName="quadrant4" refType="h" fact="0.5"/>
                <dgm:constr type="tOff" for="ch" forName="quadrant4" refType="h" fact="0.01"/>
                <dgm:constr type="l" for="ch" forName="quadrant4" refType="w" fact="0.5"/>
                <dgm:constr type="lOff" for="ch" forName="quadrant4" refType="w" fact="0.01"/>
              </dgm:constrLst>
            </dgm:else>
          </dgm:choose>
          <dgm:ruleLst/>
          <dgm:layoutNode name="quadrant1" styleLbl="node1">
            <dgm:varLst>
              <dgm:chMax val="1"/>
              <dgm:bulletEnabled val="1"/>
            </dgm:varLst>
            <dgm:alg type="tx"/>
            <dgm:choose name="Name32">
              <dgm:if name="Name33" func="var" arg="dir" op="equ" val="norm">
                <dgm:shape xmlns:r="http://schemas.openxmlformats.org/officeDocument/2006/relationships" type="pieWedge" r:blip="">
                  <dgm:adjLst/>
                </dgm:shape>
              </dgm:if>
              <dgm:else name="Name34">
                <dgm:shape xmlns:r="http://schemas.openxmlformats.org/officeDocument/2006/relationships" rot="90" type="pieWedge" r:blip="">
                  <dgm:adjLst/>
                </dgm:shape>
              </dgm:else>
            </dgm:choose>
            <dgm:presOf axis="ch" ptType="node" cnt="1"/>
            <dgm:constrLst/>
            <dgm:ruleLst>
              <dgm:rule type="primFontSz" val="5" fact="NaN" max="NaN"/>
            </dgm:ruleLst>
          </dgm:layoutNode>
          <dgm:layoutNode name="quadrant2" styleLbl="node1">
            <dgm:varLst>
              <dgm:chMax val="1"/>
              <dgm:bulletEnabled val="1"/>
            </dgm:varLst>
            <dgm:alg type="tx"/>
            <dgm:choose name="Name35">
              <dgm:if name="Name36" func="var" arg="dir" op="equ" val="norm">
                <dgm:shape xmlns:r="http://schemas.openxmlformats.org/officeDocument/2006/relationships" rot="90" type="pieWedge" r:blip="">
                  <dgm:adjLst/>
                </dgm:shape>
              </dgm:if>
              <dgm:else name="Name37">
                <dgm:shape xmlns:r="http://schemas.openxmlformats.org/officeDocument/2006/relationships" type="pieWedge" r:blip="">
                  <dgm:adjLst/>
                </dgm:shape>
              </dgm:else>
            </dgm:choose>
            <dgm:presOf axis="ch" ptType="node" st="2" cnt="1"/>
            <dgm:constrLst/>
            <dgm:ruleLst>
              <dgm:rule type="primFontSz" val="5" fact="NaN" max="NaN"/>
            </dgm:ruleLst>
          </dgm:layoutNode>
          <dgm:layoutNode name="quadrant3" styleLbl="node1">
            <dgm:varLst>
              <dgm:chMax val="1"/>
              <dgm:bulletEnabled val="1"/>
            </dgm:varLst>
            <dgm:alg type="tx"/>
            <dgm:choose name="Name38">
              <dgm:if name="Name39" func="var" arg="dir" op="equ" val="norm">
                <dgm:shape xmlns:r="http://schemas.openxmlformats.org/officeDocument/2006/relationships" rot="180" type="pieWedge" r:blip="">
                  <dgm:adjLst/>
                </dgm:shape>
              </dgm:if>
              <dgm:else name="Name40">
                <dgm:shape xmlns:r="http://schemas.openxmlformats.org/officeDocument/2006/relationships" rot="270" type="pieWedge" r:blip="">
                  <dgm:adjLst/>
                </dgm:shape>
              </dgm:else>
            </dgm:choose>
            <dgm:presOf axis="ch" ptType="node" st="3" cnt="1"/>
            <dgm:constrLst/>
            <dgm:ruleLst>
              <dgm:rule type="primFontSz" val="5" fact="NaN" max="NaN"/>
            </dgm:ruleLst>
          </dgm:layoutNode>
          <dgm:layoutNode name="quadrant4" styleLbl="node1">
            <dgm:varLst>
              <dgm:chMax val="1"/>
              <dgm:bulletEnabled val="1"/>
            </dgm:varLst>
            <dgm:alg type="tx"/>
            <dgm:choose name="Name41">
              <dgm:if name="Name42" func="var" arg="dir" op="equ" val="norm">
                <dgm:shape xmlns:r="http://schemas.openxmlformats.org/officeDocument/2006/relationships" rot="270" type="pieWedge" r:blip="">
                  <dgm:adjLst/>
                </dgm:shape>
              </dgm:if>
              <dgm:else name="Name43">
                <dgm:shape xmlns:r="http://schemas.openxmlformats.org/officeDocument/2006/relationships" rot="180" type="pieWedge" r:blip="">
                  <dgm:adjLst/>
                </dgm:shape>
              </dgm:else>
            </dgm:choose>
            <dgm:presOf axis="ch" ptType="node" st="4" cnt="1"/>
            <dgm:constrLst/>
            <dgm:ruleLst>
              <dgm:rule type="primFontSz" val="5" fact="NaN" max="NaN"/>
            </dgm:ruleLst>
          </dgm:layoutNode>
          <dgm:layoutNode name="quadrantPlaceholder">
            <dgm:alg type="sp"/>
            <dgm:shape xmlns:r="http://schemas.openxmlformats.org/officeDocument/2006/relationships" r:blip="">
              <dgm:adjLst/>
            </dgm:shape>
            <dgm:presOf/>
            <dgm:constrLst/>
            <dgm:ruleLst/>
          </dgm:layoutNode>
        </dgm:layoutNode>
        <dgm:layoutNode name="center1" styleLbl="fgShp">
          <dgm:alg type="sp"/>
          <dgm:choose name="Name44">
            <dgm:if name="Name45" func="var" arg="dir" op="equ" val="norm">
              <dgm:shape xmlns:r="http://schemas.openxmlformats.org/officeDocument/2006/relationships" type="circularArrow" r:blip="" zOrderOff="16">
                <dgm:adjLst/>
              </dgm:shape>
            </dgm:if>
            <dgm:else name="Name46">
              <dgm:shape xmlns:r="http://schemas.openxmlformats.org/officeDocument/2006/relationships" rot="180" type="leftCircularArrow" r:blip="" zOrderOff="16">
                <dgm:adjLst/>
              </dgm:shape>
            </dgm:else>
          </dgm:choose>
          <dgm:presOf/>
          <dgm:constrLst/>
          <dgm:ruleLst/>
        </dgm:layoutNode>
        <dgm:layoutNode name="center2" styleLbl="fgShp">
          <dgm:alg type="sp"/>
          <dgm:choose name="Name47">
            <dgm:if name="Name48" func="var" arg="dir" op="equ" val="norm">
              <dgm:shape xmlns:r="http://schemas.openxmlformats.org/officeDocument/2006/relationships" rot="180" type="circularArrow" r:blip="" zOrderOff="16">
                <dgm:adjLst/>
              </dgm:shape>
            </dgm:if>
            <dgm:else name="Name49">
              <dgm:shape xmlns:r="http://schemas.openxmlformats.org/officeDocument/2006/relationships" type="leftCircularArrow" r:blip="" zOrderOff="16">
                <dgm:adjLst/>
              </dgm:shape>
            </dgm:else>
          </dgm:choose>
          <dgm:presOf/>
          <dgm:constrLst/>
          <dgm:ruleLst/>
        </dgm:layoutNode>
      </dgm:if>
      <dgm:else name="Name50"/>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160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7"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8"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16069"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F374D668-D138-4503-8038-BF417F930298}" type="slidenum">
              <a:rPr lang="en-US" altLang="zh-CN"/>
              <a:pPr>
                <a:defRPr/>
              </a:pPr>
              <a:t>‹#›</a:t>
            </a:fld>
            <a:endParaRPr lang="en-US" altLang="zh-CN" dirty="0"/>
          </a:p>
        </p:txBody>
      </p:sp>
    </p:spTree>
    <p:extLst>
      <p:ext uri="{BB962C8B-B14F-4D97-AF65-F5344CB8AC3E}">
        <p14:creationId xmlns:p14="http://schemas.microsoft.com/office/powerpoint/2010/main" xmlns="" val="28143437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553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2765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2765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a:effectLst/>
                <a:latin typeface="Arial" charset="0"/>
                <a:ea typeface="宋体" pitchFamily="2" charset="-122"/>
              </a:defRPr>
            </a:lvl1pPr>
          </a:lstStyle>
          <a:p>
            <a:pPr>
              <a:defRPr/>
            </a:pPr>
            <a:endParaRPr lang="en-US" altLang="zh-CN" dirty="0"/>
          </a:p>
        </p:txBody>
      </p:sp>
      <p:sp>
        <p:nvSpPr>
          <p:cNvPr id="2765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a:effectLst/>
                <a:latin typeface="Arial" charset="0"/>
                <a:ea typeface="宋体" pitchFamily="2" charset="-122"/>
              </a:defRPr>
            </a:lvl1pPr>
          </a:lstStyle>
          <a:p>
            <a:pPr>
              <a:defRPr/>
            </a:pPr>
            <a:fld id="{447C3CA4-1A3F-43E3-944D-8257F97CD276}" type="slidenum">
              <a:rPr lang="en-US" altLang="zh-CN"/>
              <a:pPr>
                <a:defRPr/>
              </a:pPr>
              <a:t>‹#›</a:t>
            </a:fld>
            <a:endParaRPr lang="en-US" altLang="zh-CN" dirty="0"/>
          </a:p>
        </p:txBody>
      </p:sp>
    </p:spTree>
    <p:extLst>
      <p:ext uri="{BB962C8B-B14F-4D97-AF65-F5344CB8AC3E}">
        <p14:creationId xmlns:p14="http://schemas.microsoft.com/office/powerpoint/2010/main" xmlns="" val="86122441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Arial"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Arial"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Arial"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Arial"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baike.baidu.com/view/2633667.htm" TargetMode="External"/><Relationship Id="rId7" Type="http://schemas.openxmlformats.org/officeDocument/2006/relationships/hyperlink" Target="http://baike.baidu.com/view/692.htm" TargetMode="External"/><Relationship Id="rId2" Type="http://schemas.openxmlformats.org/officeDocument/2006/relationships/slide" Target="../slides/slide12.xml"/><Relationship Id="rId1" Type="http://schemas.openxmlformats.org/officeDocument/2006/relationships/notesMaster" Target="../notesMasters/notesMaster1.xml"/><Relationship Id="rId6" Type="http://schemas.openxmlformats.org/officeDocument/2006/relationships/hyperlink" Target="http://baike.baidu.com/view/54.htm" TargetMode="External"/><Relationship Id="rId5" Type="http://schemas.openxmlformats.org/officeDocument/2006/relationships/hyperlink" Target="http://baike.baidu.com/subview/15916/5236733.htm" TargetMode="External"/><Relationship Id="rId4" Type="http://schemas.openxmlformats.org/officeDocument/2006/relationships/hyperlink" Target="http://baike.baidu.com/view/728238.htm" TargetMode="Externa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baike.baidu.com/view/15916.ht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8" Type="http://schemas.openxmlformats.org/officeDocument/2006/relationships/hyperlink" Target="http://baike.baidu.com/view/239605.htm" TargetMode="External"/><Relationship Id="rId13" Type="http://schemas.openxmlformats.org/officeDocument/2006/relationships/hyperlink" Target="http://baike.baidu.com/view/930.htm" TargetMode="External"/><Relationship Id="rId3" Type="http://schemas.openxmlformats.org/officeDocument/2006/relationships/hyperlink" Target="http://baike.baidu.com/view/431455.htm" TargetMode="External"/><Relationship Id="rId7" Type="http://schemas.openxmlformats.org/officeDocument/2006/relationships/hyperlink" Target="http://baike.baidu.com/view/538641.htm" TargetMode="External"/><Relationship Id="rId12" Type="http://schemas.openxmlformats.org/officeDocument/2006/relationships/hyperlink" Target="http://baike.baidu.com/view/37878.htm" TargetMode="External"/><Relationship Id="rId2" Type="http://schemas.openxmlformats.org/officeDocument/2006/relationships/slide" Target="../slides/slide20.xml"/><Relationship Id="rId1" Type="http://schemas.openxmlformats.org/officeDocument/2006/relationships/notesMaster" Target="../notesMasters/notesMaster1.xml"/><Relationship Id="rId6" Type="http://schemas.openxmlformats.org/officeDocument/2006/relationships/hyperlink" Target="http://baike.baidu.com/view/441895.htm" TargetMode="External"/><Relationship Id="rId11" Type="http://schemas.openxmlformats.org/officeDocument/2006/relationships/hyperlink" Target="http://baike.baidu.com/view/330120.htm" TargetMode="External"/><Relationship Id="rId5" Type="http://schemas.openxmlformats.org/officeDocument/2006/relationships/hyperlink" Target="http://baike.baidu.com/view/1787799.htm" TargetMode="External"/><Relationship Id="rId10" Type="http://schemas.openxmlformats.org/officeDocument/2006/relationships/hyperlink" Target="http://baike.baidu.com/view/402382.htm" TargetMode="External"/><Relationship Id="rId4" Type="http://schemas.openxmlformats.org/officeDocument/2006/relationships/hyperlink" Target="http://baike.baidu.com/view/3314.htm" TargetMode="External"/><Relationship Id="rId9" Type="http://schemas.openxmlformats.org/officeDocument/2006/relationships/hyperlink" Target="http://baike.baidu.com/view/239619.htm"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a:t>
            </a:r>
            <a:r>
              <a:rPr lang="zh-CN" altLang="en-US" dirty="0" smtClean="0"/>
              <a:t>、</a:t>
            </a:r>
            <a:r>
              <a:rPr lang="en-US" altLang="zh-CN" dirty="0" smtClean="0"/>
              <a:t>Web</a:t>
            </a:r>
            <a:r>
              <a:rPr lang="zh-CN" altLang="en-US" dirty="0" smtClean="0"/>
              <a:t>平台概念、定位及与</a:t>
            </a:r>
            <a:r>
              <a:rPr lang="en-US" altLang="zh-CN" dirty="0" smtClean="0"/>
              <a:t>EAS-BOS</a:t>
            </a:r>
            <a:r>
              <a:rPr lang="zh-CN" altLang="en-US" dirty="0" smtClean="0"/>
              <a:t>的关系</a:t>
            </a:r>
            <a:endParaRPr lang="en-US" altLang="zh-CN" dirty="0" smtClean="0"/>
          </a:p>
          <a:p>
            <a:r>
              <a:rPr lang="en-US" altLang="zh-CN" dirty="0" smtClean="0"/>
              <a:t>2</a:t>
            </a:r>
            <a:r>
              <a:rPr lang="zh-CN" altLang="en-US" dirty="0" smtClean="0"/>
              <a:t>、平台的通用特性指标，非功能特性</a:t>
            </a:r>
            <a:endParaRPr lang="en-US" altLang="zh-CN" dirty="0" smtClean="0"/>
          </a:p>
          <a:p>
            <a:r>
              <a:rPr lang="en-US" altLang="zh-CN" dirty="0" smtClean="0"/>
              <a:t>3</a:t>
            </a:r>
            <a:r>
              <a:rPr lang="zh-CN" altLang="en-US" dirty="0" smtClean="0"/>
              <a:t>、平台包含哪些功能，如何应用</a:t>
            </a:r>
            <a:endParaRPr lang="en-US" altLang="zh-CN" dirty="0" smtClean="0"/>
          </a:p>
          <a:p>
            <a:r>
              <a:rPr lang="en-US" altLang="zh-CN" dirty="0" smtClean="0"/>
              <a:t>4</a:t>
            </a:r>
            <a:r>
              <a:rPr lang="zh-CN" altLang="en-US" dirty="0" smtClean="0"/>
              <a:t>、应用角色及技能要求，应用案例，其他说明</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a:t>
            </a:fld>
            <a:endParaRPr lang="en-US" altLang="zh-CN" dirty="0"/>
          </a:p>
        </p:txBody>
      </p:sp>
    </p:spTree>
    <p:extLst>
      <p:ext uri="{BB962C8B-B14F-4D97-AF65-F5344CB8AC3E}">
        <p14:creationId xmlns:p14="http://schemas.microsoft.com/office/powerpoint/2010/main" xmlns="" val="8926197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en-US" altLang="zh-CN" b="1" dirty="0" err="1" smtClean="0">
                <a:solidFill>
                  <a:srgbClr val="FF0000"/>
                </a:solidFill>
              </a:rPr>
              <a:t>xss</a:t>
            </a:r>
            <a:endParaRPr lang="zh-CN" altLang="en-US" b="1" dirty="0" smtClean="0">
              <a:solidFill>
                <a:srgbClr val="FF0000"/>
              </a:solidFill>
            </a:endParaRPr>
          </a:p>
          <a:p>
            <a:r>
              <a:rPr lang="zh-CN" altLang="en-US" dirty="0" smtClean="0">
                <a:hlinkClick r:id="rId3" action="ppaction://hlinkfile"/>
              </a:rPr>
              <a:t>跨站脚本攻击</a:t>
            </a:r>
            <a:r>
              <a:rPr lang="en-US" altLang="zh-CN" dirty="0" smtClean="0"/>
              <a:t>(Cross Site Scripting)</a:t>
            </a:r>
            <a:r>
              <a:rPr lang="zh-CN" altLang="en-US" dirty="0" smtClean="0"/>
              <a:t>，为不和</a:t>
            </a:r>
            <a:r>
              <a:rPr lang="zh-CN" altLang="en-US" dirty="0" smtClean="0">
                <a:hlinkClick r:id="rId4" action="ppaction://hlinkfile"/>
              </a:rPr>
              <a:t>层叠样式表</a:t>
            </a:r>
            <a:r>
              <a:rPr lang="en-US" altLang="zh-CN" dirty="0" smtClean="0"/>
              <a:t>(Cascading Style Sheets, </a:t>
            </a:r>
            <a:r>
              <a:rPr lang="en-US" altLang="zh-CN" dirty="0" smtClean="0">
                <a:hlinkClick r:id="rId5" action="ppaction://hlinkfile"/>
              </a:rPr>
              <a:t>CSS</a:t>
            </a:r>
            <a:r>
              <a:rPr lang="en-US" altLang="zh-CN" dirty="0" smtClean="0"/>
              <a:t>)</a:t>
            </a:r>
            <a:r>
              <a:rPr lang="zh-CN" altLang="en-US" dirty="0" smtClean="0"/>
              <a:t>的缩写混淆，故将跨站</a:t>
            </a:r>
            <a:r>
              <a:rPr lang="zh-CN" altLang="en-US" dirty="0" smtClean="0">
                <a:hlinkClick r:id="rId6" action="ppaction://hlinkfile"/>
              </a:rPr>
              <a:t>脚本</a:t>
            </a:r>
            <a:r>
              <a:rPr lang="zh-CN" altLang="en-US" dirty="0" smtClean="0"/>
              <a:t>攻击缩写为</a:t>
            </a:r>
            <a:r>
              <a:rPr lang="en-US" altLang="zh-CN" dirty="0" smtClean="0"/>
              <a:t>XSS</a:t>
            </a:r>
            <a:r>
              <a:rPr lang="zh-CN" altLang="en-US" dirty="0" smtClean="0"/>
              <a:t>。恶意攻击者往</a:t>
            </a:r>
            <a:r>
              <a:rPr lang="en-US" altLang="zh-CN" dirty="0" smtClean="0"/>
              <a:t>Web</a:t>
            </a:r>
            <a:r>
              <a:rPr lang="zh-CN" altLang="en-US" dirty="0" smtClean="0">
                <a:solidFill>
                  <a:srgbClr val="FF0000"/>
                </a:solidFill>
              </a:rPr>
              <a:t>页面里插入恶意</a:t>
            </a:r>
            <a:r>
              <a:rPr lang="en-US" altLang="zh-CN" dirty="0" smtClean="0">
                <a:solidFill>
                  <a:srgbClr val="FF0000"/>
                </a:solidFill>
                <a:hlinkClick r:id="rId7" action="ppaction://hlinkfile"/>
              </a:rPr>
              <a:t>html</a:t>
            </a:r>
            <a:r>
              <a:rPr lang="zh-CN" altLang="en-US" dirty="0" smtClean="0">
                <a:solidFill>
                  <a:srgbClr val="FF0000"/>
                </a:solidFill>
              </a:rPr>
              <a:t>代码，当用户浏览该页之时，嵌入其中</a:t>
            </a:r>
            <a:r>
              <a:rPr lang="en-US" altLang="zh-CN" dirty="0" smtClean="0">
                <a:solidFill>
                  <a:srgbClr val="FF0000"/>
                </a:solidFill>
              </a:rPr>
              <a:t>Web</a:t>
            </a:r>
            <a:r>
              <a:rPr lang="zh-CN" altLang="en-US" dirty="0" smtClean="0">
                <a:solidFill>
                  <a:srgbClr val="FF0000"/>
                </a:solidFill>
              </a:rPr>
              <a:t>里面的</a:t>
            </a:r>
            <a:r>
              <a:rPr lang="en-US" altLang="zh-CN" dirty="0" smtClean="0">
                <a:solidFill>
                  <a:srgbClr val="FF0000"/>
                </a:solidFill>
              </a:rPr>
              <a:t>html</a:t>
            </a:r>
            <a:r>
              <a:rPr lang="zh-CN" altLang="en-US" dirty="0" smtClean="0">
                <a:solidFill>
                  <a:srgbClr val="FF0000"/>
                </a:solidFill>
              </a:rPr>
              <a:t>代码会被执行，从而达到恶意攻击用户的特殊目的。</a:t>
            </a:r>
            <a:endParaRPr lang="en-US" altLang="zh-CN" dirty="0" smtClean="0">
              <a:solidFill>
                <a:srgbClr val="FF0000"/>
              </a:solidFill>
            </a:endParaRPr>
          </a:p>
          <a:p>
            <a:r>
              <a:rPr lang="en-US" altLang="zh-CN" b="1" dirty="0" smtClean="0">
                <a:solidFill>
                  <a:srgbClr val="FF0000"/>
                </a:solidFill>
              </a:rPr>
              <a:t>CSRF</a:t>
            </a:r>
            <a:endParaRPr lang="zh-CN" altLang="en-US" b="1" dirty="0" smtClean="0">
              <a:solidFill>
                <a:srgbClr val="FF0000"/>
              </a:solidFill>
            </a:endParaRPr>
          </a:p>
          <a:p>
            <a:r>
              <a:rPr lang="en-US" altLang="zh-CN" dirty="0" smtClean="0"/>
              <a:t>CSRF</a:t>
            </a:r>
            <a:r>
              <a:rPr lang="zh-CN" altLang="en-US" dirty="0" smtClean="0"/>
              <a:t>（</a:t>
            </a:r>
            <a:r>
              <a:rPr lang="en-US" altLang="zh-CN" dirty="0" smtClean="0"/>
              <a:t>Cross-site request forgery</a:t>
            </a:r>
            <a:r>
              <a:rPr lang="zh-CN" altLang="en-US" dirty="0" smtClean="0"/>
              <a:t>跨站请求伪造，也被称为“</a:t>
            </a:r>
            <a:r>
              <a:rPr lang="en-US" altLang="zh-CN" dirty="0" smtClean="0"/>
              <a:t>one click attack”</a:t>
            </a:r>
            <a:r>
              <a:rPr lang="zh-CN" altLang="en-US" dirty="0" smtClean="0"/>
              <a:t>或者</a:t>
            </a:r>
            <a:r>
              <a:rPr lang="en-US" altLang="zh-CN" dirty="0" smtClean="0"/>
              <a:t>session riding</a:t>
            </a:r>
            <a:r>
              <a:rPr lang="zh-CN" altLang="en-US" dirty="0" smtClean="0"/>
              <a:t>，通常缩写为</a:t>
            </a:r>
            <a:r>
              <a:rPr lang="en-US" altLang="zh-CN" dirty="0" smtClean="0"/>
              <a:t>CSRF</a:t>
            </a:r>
            <a:r>
              <a:rPr lang="zh-CN" altLang="en-US" dirty="0" smtClean="0"/>
              <a:t>或者</a:t>
            </a:r>
            <a:r>
              <a:rPr lang="en-US" altLang="zh-CN" dirty="0" smtClean="0"/>
              <a:t>XSRF</a:t>
            </a:r>
            <a:r>
              <a:rPr lang="zh-CN" altLang="en-US" dirty="0" smtClean="0"/>
              <a:t>，是一种对网站的恶意利用。尽管听起来像跨站</a:t>
            </a:r>
            <a:r>
              <a:rPr lang="zh-CN" altLang="en-US" dirty="0" smtClean="0">
                <a:hlinkClick r:id="rId6" action="ppaction://hlinkfile"/>
              </a:rPr>
              <a:t>脚本</a:t>
            </a:r>
            <a:r>
              <a:rPr lang="zh-CN" altLang="en-US" dirty="0" smtClean="0"/>
              <a:t>（</a:t>
            </a:r>
            <a:r>
              <a:rPr lang="en-US" altLang="zh-CN" dirty="0" smtClean="0"/>
              <a:t>XSS</a:t>
            </a:r>
            <a:r>
              <a:rPr lang="zh-CN" altLang="en-US" dirty="0" smtClean="0"/>
              <a:t>），但它与</a:t>
            </a:r>
            <a:r>
              <a:rPr lang="en-US" altLang="zh-CN" dirty="0" smtClean="0"/>
              <a:t>XSS</a:t>
            </a:r>
            <a:r>
              <a:rPr lang="zh-CN" altLang="en-US" dirty="0" smtClean="0"/>
              <a:t>非常不同，并且攻击方式几乎相左。</a:t>
            </a:r>
            <a:r>
              <a:rPr lang="en-US" altLang="zh-CN" dirty="0" smtClean="0"/>
              <a:t>XSS</a:t>
            </a:r>
            <a:r>
              <a:rPr lang="zh-CN" altLang="en-US" dirty="0" smtClean="0"/>
              <a:t>利用站点内的信任用户，而</a:t>
            </a:r>
            <a:r>
              <a:rPr lang="en-US" altLang="zh-CN" dirty="0" smtClean="0"/>
              <a:t>CSRF</a:t>
            </a:r>
            <a:r>
              <a:rPr lang="zh-CN" altLang="en-US" dirty="0" smtClean="0"/>
              <a:t>则通过伪装来自受信任用户的请求来利用受信任的网站。与</a:t>
            </a:r>
            <a:r>
              <a:rPr lang="en-US" altLang="zh-CN" dirty="0" smtClean="0"/>
              <a:t>XSS</a:t>
            </a:r>
            <a:r>
              <a:rPr lang="zh-CN" altLang="en-US" dirty="0" smtClean="0"/>
              <a:t>攻击相比，</a:t>
            </a:r>
            <a:r>
              <a:rPr lang="en-US" altLang="zh-CN" dirty="0" smtClean="0"/>
              <a:t>CSRF</a:t>
            </a:r>
            <a:r>
              <a:rPr lang="zh-CN" altLang="en-US" dirty="0" smtClean="0"/>
              <a:t>攻击往往不大流行（因此对其进行防范的资源也相当稀少）和难以防范，所以被认为比</a:t>
            </a:r>
            <a:r>
              <a:rPr lang="en-US" altLang="zh-CN" dirty="0" smtClean="0"/>
              <a:t>XSS</a:t>
            </a:r>
            <a:r>
              <a:rPr lang="zh-CN" altLang="en-US" dirty="0" smtClean="0"/>
              <a:t>更具危险性。</a:t>
            </a:r>
          </a:p>
          <a:p>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12</a:t>
            </a:fld>
            <a:endParaRPr lang="en-US" altLang="zh-CN" dirty="0"/>
          </a:p>
        </p:txBody>
      </p:sp>
    </p:spTree>
    <p:extLst>
      <p:ext uri="{BB962C8B-B14F-4D97-AF65-F5344CB8AC3E}">
        <p14:creationId xmlns:p14="http://schemas.microsoft.com/office/powerpoint/2010/main" xmlns="" val="11096188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en-US" altLang="zh-CN" dirty="0" smtClean="0"/>
          </a:p>
          <a:p>
            <a:r>
              <a:rPr lang="en-US" b="1" dirty="0" err="1" smtClean="0"/>
              <a:t>Bootstrap（Web</a:t>
            </a:r>
            <a:r>
              <a:rPr lang="zh-CN" altLang="en-US" b="1" dirty="0" smtClean="0"/>
              <a:t>前端</a:t>
            </a:r>
            <a:r>
              <a:rPr lang="en-US" b="1" dirty="0" smtClean="0"/>
              <a:t>CSS</a:t>
            </a:r>
            <a:r>
              <a:rPr lang="zh-CN" altLang="en-US" b="1" dirty="0" smtClean="0"/>
              <a:t>框架）</a:t>
            </a:r>
          </a:p>
          <a:p>
            <a:r>
              <a:rPr lang="en-US" dirty="0" smtClean="0"/>
              <a:t>Bootstrap，</a:t>
            </a:r>
            <a:r>
              <a:rPr lang="zh-CN" altLang="en-US" dirty="0" smtClean="0"/>
              <a:t>来自 </a:t>
            </a:r>
            <a:r>
              <a:rPr lang="en-US" dirty="0" smtClean="0"/>
              <a:t>Twitter，</a:t>
            </a:r>
            <a:r>
              <a:rPr lang="zh-CN" altLang="en-US" dirty="0" smtClean="0"/>
              <a:t>是目前最受欢迎的前端框架。</a:t>
            </a:r>
            <a:r>
              <a:rPr lang="en-US" dirty="0" smtClean="0"/>
              <a:t>Bootstrap </a:t>
            </a:r>
            <a:r>
              <a:rPr lang="zh-CN" altLang="en-US" dirty="0" smtClean="0"/>
              <a:t>是基于 </a:t>
            </a:r>
            <a:r>
              <a:rPr lang="en-US" dirty="0" smtClean="0"/>
              <a:t>HTML、CSS、JAVASCRIPT </a:t>
            </a:r>
            <a:r>
              <a:rPr lang="zh-CN" altLang="en-US" dirty="0" smtClean="0"/>
              <a:t>的，它简洁灵活，使得 </a:t>
            </a:r>
            <a:r>
              <a:rPr lang="en-US" dirty="0" smtClean="0"/>
              <a:t>Web </a:t>
            </a:r>
            <a:r>
              <a:rPr lang="zh-CN" altLang="en-US" dirty="0" smtClean="0"/>
              <a:t>开发更加快捷。</a:t>
            </a:r>
            <a:r>
              <a:rPr lang="en-US" altLang="zh-CN" baseline="30000" dirty="0" smtClean="0"/>
              <a:t>[1]</a:t>
            </a:r>
            <a:r>
              <a:rPr lang="zh-CN" altLang="en-US" dirty="0" smtClean="0"/>
              <a:t> 它由</a:t>
            </a:r>
            <a:r>
              <a:rPr lang="en-US" dirty="0" smtClean="0"/>
              <a:t>Twitter</a:t>
            </a:r>
            <a:r>
              <a:rPr lang="zh-CN" altLang="en-US" dirty="0" smtClean="0"/>
              <a:t>的设计师</a:t>
            </a:r>
            <a:r>
              <a:rPr lang="en-US" dirty="0" smtClean="0"/>
              <a:t>Mark Otto</a:t>
            </a:r>
            <a:r>
              <a:rPr lang="zh-CN" altLang="en-US" dirty="0" smtClean="0"/>
              <a:t>和</a:t>
            </a:r>
            <a:r>
              <a:rPr lang="en-US" dirty="0" smtClean="0"/>
              <a:t>Jacob Thornton</a:t>
            </a:r>
            <a:r>
              <a:rPr lang="zh-CN" altLang="en-US" dirty="0" smtClean="0"/>
              <a:t>合作开发，是一个</a:t>
            </a:r>
            <a:r>
              <a:rPr lang="en-US" dirty="0" smtClean="0"/>
              <a:t>CSS/HTML</a:t>
            </a:r>
            <a:r>
              <a:rPr lang="zh-CN" altLang="en-US" dirty="0" smtClean="0"/>
              <a:t>框架。</a:t>
            </a:r>
            <a:r>
              <a:rPr lang="en-US" dirty="0" smtClean="0"/>
              <a:t>Bootstrap</a:t>
            </a:r>
            <a:r>
              <a:rPr lang="zh-CN" altLang="en-US" dirty="0" smtClean="0"/>
              <a:t>提供了优雅的</a:t>
            </a:r>
            <a:r>
              <a:rPr lang="en-US" dirty="0" smtClean="0"/>
              <a:t>HTML</a:t>
            </a:r>
            <a:r>
              <a:rPr lang="zh-CN" altLang="en-US" dirty="0" smtClean="0"/>
              <a:t>和</a:t>
            </a:r>
            <a:r>
              <a:rPr lang="en-US" dirty="0" smtClean="0"/>
              <a:t>CSS</a:t>
            </a:r>
            <a:r>
              <a:rPr lang="zh-CN" altLang="en-US" dirty="0" smtClean="0"/>
              <a:t>规范，它即是由动态</a:t>
            </a:r>
            <a:r>
              <a:rPr lang="en-US" dirty="0" smtClean="0">
                <a:hlinkClick r:id="rId3" action="ppaction://hlinkfile"/>
              </a:rPr>
              <a:t>CSS</a:t>
            </a:r>
            <a:r>
              <a:rPr lang="zh-CN" altLang="en-US" dirty="0" smtClean="0"/>
              <a:t>语言</a:t>
            </a:r>
            <a:r>
              <a:rPr lang="en-US" dirty="0" smtClean="0"/>
              <a:t>Less</a:t>
            </a:r>
            <a:r>
              <a:rPr lang="zh-CN" altLang="en-US" dirty="0" smtClean="0"/>
              <a:t>写成。</a:t>
            </a:r>
            <a:r>
              <a:rPr lang="en-US" dirty="0" smtClean="0"/>
              <a:t>Bootstrap</a:t>
            </a:r>
            <a:r>
              <a:rPr lang="zh-CN" altLang="en-US" dirty="0" smtClean="0"/>
              <a:t>一经推出后颇受欢迎，一直是</a:t>
            </a:r>
            <a:r>
              <a:rPr lang="en-US" dirty="0" err="1" smtClean="0"/>
              <a:t>GitHub</a:t>
            </a:r>
            <a:r>
              <a:rPr lang="zh-CN" altLang="en-US" dirty="0" smtClean="0"/>
              <a:t>上的热门开源项目，包括</a:t>
            </a:r>
            <a:r>
              <a:rPr lang="en-US" dirty="0" smtClean="0"/>
              <a:t>NASA</a:t>
            </a:r>
            <a:r>
              <a:rPr lang="zh-CN" altLang="en-US" dirty="0" smtClean="0"/>
              <a:t>的</a:t>
            </a:r>
            <a:r>
              <a:rPr lang="en-US" dirty="0" smtClean="0"/>
              <a:t>MSNBC（</a:t>
            </a:r>
            <a:r>
              <a:rPr lang="zh-CN" altLang="en-US" dirty="0" smtClean="0"/>
              <a:t>微软全国广播公司）的</a:t>
            </a:r>
            <a:r>
              <a:rPr lang="en-US" dirty="0" smtClean="0"/>
              <a:t>Breaking News</a:t>
            </a:r>
            <a:r>
              <a:rPr lang="zh-CN" altLang="en-US" dirty="0" smtClean="0"/>
              <a:t>都使用了该项目。</a:t>
            </a:r>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13</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14</a:t>
            </a:fld>
            <a:endParaRPr lang="en-US" altLang="zh-CN" dirty="0"/>
          </a:p>
        </p:txBody>
      </p:sp>
    </p:spTree>
    <p:extLst>
      <p:ext uri="{BB962C8B-B14F-4D97-AF65-F5344CB8AC3E}">
        <p14:creationId xmlns:p14="http://schemas.microsoft.com/office/powerpoint/2010/main" xmlns="" val="11096188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sz="1200" kern="1200" dirty="0" smtClean="0">
                <a:solidFill>
                  <a:schemeClr val="bg1"/>
                </a:solidFill>
                <a:latin typeface="微软雅黑" panose="020B0503020204020204" pitchFamily="34" charset="-122"/>
                <a:ea typeface="微软雅黑" panose="020B0503020204020204" pitchFamily="34" charset="-122"/>
                <a:cs typeface="+mn-cs"/>
              </a:rPr>
              <a:t>金蝶</a:t>
            </a:r>
            <a:r>
              <a:rPr kumimoji="1" lang="en-US" altLang="zh-CN" sz="1200" kern="1200" dirty="0" smtClean="0">
                <a:solidFill>
                  <a:schemeClr val="bg1"/>
                </a:solidFill>
                <a:latin typeface="微软雅黑" panose="020B0503020204020204" pitchFamily="34" charset="-122"/>
                <a:ea typeface="微软雅黑" panose="020B0503020204020204" pitchFamily="34" charset="-122"/>
                <a:cs typeface="+mn-cs"/>
              </a:rPr>
              <a:t>BOS </a:t>
            </a:r>
            <a:r>
              <a:rPr kumimoji="1" lang="zh-CN" altLang="en-US" sz="1200" kern="1200" dirty="0" smtClean="0">
                <a:solidFill>
                  <a:srgbClr val="00B0F0"/>
                </a:solidFill>
                <a:latin typeface="微软雅黑" panose="020B0503020204020204" pitchFamily="34" charset="-122"/>
                <a:ea typeface="微软雅黑" panose="020B0503020204020204" pitchFamily="34" charset="-122"/>
                <a:cs typeface="+mn-cs"/>
              </a:rPr>
              <a:t>融合</a:t>
            </a:r>
            <a:r>
              <a:rPr kumimoji="1" lang="zh-CN" altLang="en-US" sz="1200" kern="1200" dirty="0" smtClean="0">
                <a:solidFill>
                  <a:schemeClr val="bg1"/>
                </a:solidFill>
                <a:latin typeface="微软雅黑" panose="020B0503020204020204" pitchFamily="34" charset="-122"/>
                <a:ea typeface="微软雅黑" panose="020B0503020204020204" pitchFamily="34" charset="-122"/>
                <a:cs typeface="+mn-cs"/>
              </a:rPr>
              <a:t> </a:t>
            </a:r>
            <a:r>
              <a:rPr kumimoji="1" lang="en-US" altLang="zh-CN" sz="1200" kern="1200" dirty="0" smtClean="0">
                <a:solidFill>
                  <a:schemeClr val="bg1"/>
                </a:solidFill>
                <a:latin typeface="微软雅黑" panose="020B0503020204020204" pitchFamily="34" charset="-122"/>
                <a:ea typeface="微软雅黑" panose="020B0503020204020204" pitchFamily="34" charset="-122"/>
                <a:cs typeface="+mn-cs"/>
              </a:rPr>
              <a:t>– </a:t>
            </a:r>
            <a:r>
              <a:rPr kumimoji="1" lang="zh-CN" altLang="en-US" sz="1200" kern="1200" dirty="0" smtClean="0">
                <a:solidFill>
                  <a:schemeClr val="bg1"/>
                </a:solidFill>
                <a:latin typeface="微软雅黑" panose="020B0503020204020204" pitchFamily="34" charset="-122"/>
                <a:ea typeface="微软雅黑" panose="020B0503020204020204" pitchFamily="34" charset="-122"/>
                <a:cs typeface="+mn-cs"/>
              </a:rPr>
              <a:t>企业应用扩展性</a:t>
            </a:r>
            <a:endParaRPr lang="zh-CN" altLang="en-US" dirty="0"/>
          </a:p>
        </p:txBody>
      </p:sp>
      <p:sp>
        <p:nvSpPr>
          <p:cNvPr id="4" name="灯片编号占位符 3"/>
          <p:cNvSpPr>
            <a:spLocks noGrp="1"/>
          </p:cNvSpPr>
          <p:nvPr>
            <p:ph type="sldNum" sz="quarter" idx="10"/>
          </p:nvPr>
        </p:nvSpPr>
        <p:spPr/>
        <p:txBody>
          <a:bodyPr/>
          <a:lstStyle/>
          <a:p>
            <a:pPr>
              <a:defRPr/>
            </a:pPr>
            <a:fld id="{821E5C30-E190-4329-9E29-83E1D3048E69}" type="slidenum">
              <a:rPr lang="zh-CN" altLang="en-US" smtClean="0"/>
              <a:pPr>
                <a:defRPr/>
              </a:pPr>
              <a:t>15</a:t>
            </a:fld>
            <a:endParaRPr lang="en-US" altLang="zh-CN"/>
          </a:p>
        </p:txBody>
      </p:sp>
    </p:spTree>
    <p:extLst>
      <p:ext uri="{BB962C8B-B14F-4D97-AF65-F5344CB8AC3E}">
        <p14:creationId xmlns:p14="http://schemas.microsoft.com/office/powerpoint/2010/main" xmlns="" val="29539017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16</a:t>
            </a:fld>
            <a:endParaRPr lang="en-US" altLang="zh-CN" dirty="0"/>
          </a:p>
        </p:txBody>
      </p:sp>
    </p:spTree>
    <p:extLst>
      <p:ext uri="{BB962C8B-B14F-4D97-AF65-F5344CB8AC3E}">
        <p14:creationId xmlns:p14="http://schemas.microsoft.com/office/powerpoint/2010/main" xmlns="" val="11096188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17</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推荐的浏览器，为主测环境</a:t>
            </a:r>
            <a:endParaRPr lang="en-US" altLang="zh-CN" dirty="0" smtClean="0"/>
          </a:p>
          <a:p>
            <a:r>
              <a:rPr lang="zh-CN" altLang="en-US" dirty="0" smtClean="0"/>
              <a:t>强烈推荐</a:t>
            </a:r>
            <a:r>
              <a:rPr lang="en-US" altLang="zh-CN" dirty="0" smtClean="0"/>
              <a:t>Chrome</a:t>
            </a:r>
            <a:r>
              <a:rPr lang="zh-CN" altLang="en-US" dirty="0" smtClean="0"/>
              <a:t>。原因是性能更优秀，更稳定可靠</a:t>
            </a:r>
            <a:endParaRPr lang="en-US" altLang="zh-CN" dirty="0" smtClean="0"/>
          </a:p>
          <a:p>
            <a:r>
              <a:rPr lang="zh-CN" altLang="en-US" dirty="0" smtClean="0"/>
              <a:t>小于</a:t>
            </a:r>
            <a:r>
              <a:rPr lang="en-US" altLang="zh-CN" dirty="0" smtClean="0"/>
              <a:t>1024*768</a:t>
            </a:r>
            <a:r>
              <a:rPr lang="zh-CN" altLang="en-US" dirty="0" smtClean="0"/>
              <a:t>的分辨率，会出现滚动条，大于</a:t>
            </a:r>
            <a:r>
              <a:rPr lang="en-US" altLang="zh-CN" dirty="0" smtClean="0"/>
              <a:t>1280</a:t>
            </a:r>
            <a:r>
              <a:rPr lang="zh-CN" altLang="en-US" dirty="0" smtClean="0"/>
              <a:t>*</a:t>
            </a:r>
            <a:r>
              <a:rPr lang="en-US" altLang="zh-CN" dirty="0" smtClean="0"/>
              <a:t>1024</a:t>
            </a:r>
            <a:r>
              <a:rPr lang="zh-CN" altLang="en-US" dirty="0" smtClean="0"/>
              <a:t>的分辨率，显示宽度限制为</a:t>
            </a:r>
            <a:r>
              <a:rPr lang="en-US" altLang="zh-CN" dirty="0" smtClean="0"/>
              <a:t>1280</a:t>
            </a:r>
            <a:r>
              <a:rPr lang="zh-CN" altLang="en-US" dirty="0" smtClean="0"/>
              <a:t>，其他部分为空白</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18</a:t>
            </a:fld>
            <a:endParaRPr lang="en-US" altLang="zh-CN" dirty="0"/>
          </a:p>
        </p:txBody>
      </p:sp>
    </p:spTree>
    <p:extLst>
      <p:ext uri="{BB962C8B-B14F-4D97-AF65-F5344CB8AC3E}">
        <p14:creationId xmlns:p14="http://schemas.microsoft.com/office/powerpoint/2010/main" xmlns="" val="88307238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fontAlgn="base">
              <a:spcBef>
                <a:spcPct val="0"/>
              </a:spcBef>
              <a:spcAft>
                <a:spcPct val="0"/>
              </a:spcAft>
            </a:pPr>
            <a:fld id="{F7662D0F-47BF-40D0-8367-A2F8855BE4CA}"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6532265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dirty="0" smtClean="0"/>
              <a:t>技术架构，应用架构，数据架构，业务架构</a:t>
            </a:r>
            <a:endParaRPr lang="en-US" altLang="zh-CN" dirty="0" smtClean="0"/>
          </a:p>
          <a:p>
            <a:r>
              <a:rPr lang="zh-CN" altLang="en-US" dirty="0" smtClean="0"/>
              <a:t>工具，开发管理，运行监控，部署</a:t>
            </a:r>
            <a:endParaRPr lang="en-US" altLang="zh-CN" dirty="0" smtClean="0"/>
          </a:p>
          <a:p>
            <a:endParaRPr lang="en-US" altLang="zh-CN" dirty="0" smtClean="0"/>
          </a:p>
          <a:p>
            <a:endParaRPr lang="en-US" altLang="zh-CN" dirty="0" smtClean="0"/>
          </a:p>
          <a:p>
            <a:r>
              <a:rPr lang="zh-CN" altLang="en-US" b="1" dirty="0" smtClean="0"/>
              <a:t>远程过程调用协议</a:t>
            </a:r>
            <a:r>
              <a:rPr lang="zh-CN" altLang="en-US" b="1" baseline="0" dirty="0" smtClean="0"/>
              <a:t>  </a:t>
            </a:r>
            <a:r>
              <a:rPr lang="zh-CN" altLang="en-US" b="1" dirty="0" smtClean="0"/>
              <a:t> </a:t>
            </a:r>
            <a:r>
              <a:rPr lang="en-US" altLang="zh-CN" b="1" dirty="0" smtClean="0"/>
              <a:t>RPC</a:t>
            </a:r>
            <a:r>
              <a:rPr lang="zh-CN" altLang="en-US" b="1" dirty="0" smtClean="0"/>
              <a:t>一般指远程过程调用协议 </a:t>
            </a:r>
          </a:p>
          <a:p>
            <a:r>
              <a:rPr lang="en-US" altLang="zh-CN" dirty="0" smtClean="0"/>
              <a:t>RPC</a:t>
            </a:r>
            <a:r>
              <a:rPr lang="zh-CN" altLang="en-US" dirty="0" smtClean="0"/>
              <a:t>（</a:t>
            </a:r>
            <a:r>
              <a:rPr lang="en-US" altLang="zh-CN" dirty="0" smtClean="0"/>
              <a:t>Remote Procedure Call Protocol</a:t>
            </a:r>
            <a:r>
              <a:rPr lang="zh-CN" altLang="en-US" dirty="0" smtClean="0"/>
              <a:t>）</a:t>
            </a:r>
            <a:r>
              <a:rPr lang="en-US" altLang="zh-CN" dirty="0" smtClean="0"/>
              <a:t>——</a:t>
            </a:r>
            <a:r>
              <a:rPr lang="zh-CN" altLang="en-US" dirty="0" smtClean="0">
                <a:hlinkClick r:id="rId3" action="ppaction://hlinkfile"/>
              </a:rPr>
              <a:t>远程过程调用</a:t>
            </a:r>
            <a:r>
              <a:rPr lang="zh-CN" altLang="en-US" dirty="0" smtClean="0"/>
              <a:t>协议，它是一种通过网络从远程</a:t>
            </a:r>
            <a:r>
              <a:rPr lang="zh-CN" altLang="en-US" dirty="0" smtClean="0">
                <a:hlinkClick r:id="rId4" action="ppaction://hlinkfile"/>
              </a:rPr>
              <a:t>计算机</a:t>
            </a:r>
            <a:r>
              <a:rPr lang="zh-CN" altLang="en-US" dirty="0" smtClean="0"/>
              <a:t>程序上请求服务，而不需要了解底层网络技术的协议。</a:t>
            </a:r>
            <a:r>
              <a:rPr lang="en-US" altLang="zh-CN" dirty="0" smtClean="0">
                <a:hlinkClick r:id="rId5" action="ppaction://hlinkfile"/>
              </a:rPr>
              <a:t>RPC</a:t>
            </a:r>
            <a:r>
              <a:rPr lang="zh-CN" altLang="en-US" dirty="0" smtClean="0">
                <a:hlinkClick r:id="rId5" action="ppaction://hlinkfile"/>
              </a:rPr>
              <a:t>协议</a:t>
            </a:r>
            <a:r>
              <a:rPr lang="zh-CN" altLang="en-US" dirty="0" smtClean="0"/>
              <a:t>假定某些</a:t>
            </a:r>
            <a:r>
              <a:rPr lang="zh-CN" altLang="en-US" dirty="0" smtClean="0">
                <a:hlinkClick r:id="rId6" action="ppaction://hlinkfile"/>
              </a:rPr>
              <a:t>传输协议</a:t>
            </a:r>
            <a:r>
              <a:rPr lang="zh-CN" altLang="en-US" dirty="0" smtClean="0"/>
              <a:t>的存在，如</a:t>
            </a:r>
            <a:r>
              <a:rPr lang="en-US" altLang="zh-CN" dirty="0" smtClean="0"/>
              <a:t>TCP</a:t>
            </a:r>
            <a:r>
              <a:rPr lang="zh-CN" altLang="en-US" dirty="0" smtClean="0"/>
              <a:t>或</a:t>
            </a:r>
            <a:r>
              <a:rPr lang="en-US" altLang="zh-CN" dirty="0" smtClean="0"/>
              <a:t>UDP</a:t>
            </a:r>
            <a:r>
              <a:rPr lang="zh-CN" altLang="en-US" dirty="0" smtClean="0"/>
              <a:t>，为通信程序之间携带信息数据。在</a:t>
            </a:r>
            <a:r>
              <a:rPr lang="en-US" altLang="zh-CN" dirty="0" smtClean="0"/>
              <a:t>OSI</a:t>
            </a:r>
            <a:r>
              <a:rPr lang="zh-CN" altLang="en-US" dirty="0" smtClean="0">
                <a:hlinkClick r:id="rId7" action="ppaction://hlinkfile"/>
              </a:rPr>
              <a:t>网络通信</a:t>
            </a:r>
            <a:r>
              <a:rPr lang="zh-CN" altLang="en-US" dirty="0" smtClean="0"/>
              <a:t>模型中，</a:t>
            </a:r>
            <a:r>
              <a:rPr lang="en-US" altLang="zh-CN" dirty="0" smtClean="0"/>
              <a:t>RPC</a:t>
            </a:r>
            <a:r>
              <a:rPr lang="zh-CN" altLang="en-US" dirty="0" smtClean="0"/>
              <a:t>跨越了</a:t>
            </a:r>
            <a:r>
              <a:rPr lang="zh-CN" altLang="en-US" dirty="0" smtClean="0">
                <a:hlinkClick r:id="rId8" action="ppaction://hlinkfile"/>
              </a:rPr>
              <a:t>传输层</a:t>
            </a:r>
            <a:r>
              <a:rPr lang="zh-CN" altLang="en-US" dirty="0" smtClean="0"/>
              <a:t>和</a:t>
            </a:r>
            <a:r>
              <a:rPr lang="zh-CN" altLang="en-US" dirty="0" smtClean="0">
                <a:hlinkClick r:id="rId9" action="ppaction://hlinkfile"/>
              </a:rPr>
              <a:t>应用层</a:t>
            </a:r>
            <a:r>
              <a:rPr lang="zh-CN" altLang="en-US" dirty="0" smtClean="0"/>
              <a:t>。</a:t>
            </a:r>
            <a:r>
              <a:rPr lang="en-US" altLang="zh-CN" dirty="0" smtClean="0"/>
              <a:t>RPC</a:t>
            </a:r>
            <a:r>
              <a:rPr lang="zh-CN" altLang="en-US" dirty="0" smtClean="0"/>
              <a:t>使得开发包括网络</a:t>
            </a:r>
            <a:r>
              <a:rPr lang="zh-CN" altLang="en-US" dirty="0" smtClean="0">
                <a:hlinkClick r:id="rId10" action="ppaction://hlinkfile"/>
              </a:rPr>
              <a:t>分布式</a:t>
            </a:r>
            <a:r>
              <a:rPr lang="zh-CN" altLang="en-US" dirty="0" smtClean="0"/>
              <a:t>多程序在内的</a:t>
            </a:r>
            <a:r>
              <a:rPr lang="zh-CN" altLang="en-US" dirty="0" smtClean="0">
                <a:hlinkClick r:id="rId11" action="ppaction://hlinkfile"/>
              </a:rPr>
              <a:t>应用程序</a:t>
            </a:r>
            <a:r>
              <a:rPr lang="zh-CN" altLang="en-US" dirty="0" smtClean="0"/>
              <a:t>更加容易。</a:t>
            </a:r>
          </a:p>
          <a:p>
            <a:r>
              <a:rPr lang="en-US" altLang="zh-CN" dirty="0" smtClean="0"/>
              <a:t>RPC</a:t>
            </a:r>
            <a:r>
              <a:rPr lang="zh-CN" altLang="en-US" dirty="0" smtClean="0"/>
              <a:t>采用客户机</a:t>
            </a:r>
            <a:r>
              <a:rPr lang="en-US" altLang="zh-CN" dirty="0" smtClean="0"/>
              <a:t>/</a:t>
            </a:r>
            <a:r>
              <a:rPr lang="zh-CN" altLang="en-US" dirty="0" smtClean="0"/>
              <a:t>服务器</a:t>
            </a:r>
            <a:r>
              <a:rPr lang="zh-CN" altLang="en-US" dirty="0" smtClean="0">
                <a:hlinkClick r:id="rId12" action="ppaction://hlinkfile"/>
              </a:rPr>
              <a:t>模式</a:t>
            </a:r>
            <a:r>
              <a:rPr lang="zh-CN" altLang="en-US" dirty="0" smtClean="0"/>
              <a:t>。请求程序就是一个客户机，而服务提供程序就是一个服务器。首先，客户机调用进程发送一个有进程参数的调用信息到服务进程，然后等待应答信息。在服务器端，进程保持睡眠状态直到调用信息的到达为止。当一个调用信息到达，服务器获得进程参数，计算结果，发送答复信息，然后等待下一个调用信息，最后，</a:t>
            </a:r>
            <a:r>
              <a:rPr lang="zh-CN" altLang="en-US" dirty="0" smtClean="0">
                <a:hlinkClick r:id="rId13" action="ppaction://hlinkfile"/>
              </a:rPr>
              <a:t>客户端</a:t>
            </a:r>
            <a:r>
              <a:rPr lang="zh-CN" altLang="en-US" dirty="0" smtClean="0"/>
              <a:t>调用进程接收答复信息，获得进程结果，然后调用执行继续进行。</a:t>
            </a:r>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prstClr val="black"/>
                </a:solidFill>
              </a:rPr>
              <a:pPr>
                <a:defRPr/>
              </a:pPr>
              <a:t>20</a:t>
            </a:fld>
            <a:endParaRPr lang="en-US" altLang="zh-CN" dirty="0">
              <a:solidFill>
                <a:prstClr val="black"/>
              </a:solidFill>
            </a:endParaRPr>
          </a:p>
        </p:txBody>
      </p:sp>
    </p:spTree>
    <p:extLst>
      <p:ext uri="{BB962C8B-B14F-4D97-AF65-F5344CB8AC3E}">
        <p14:creationId xmlns:p14="http://schemas.microsoft.com/office/powerpoint/2010/main" xmlns="" val="30012313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solidFill>
                  <a:srgbClr val="000000"/>
                </a:solidFill>
              </a:rPr>
              <a:pPr>
                <a:defRPr/>
              </a:pPr>
              <a:t>21</a:t>
            </a:fld>
            <a:endParaRPr lang="en-US" altLang="zh-CN" dirty="0">
              <a:solidFill>
                <a:srgbClr val="000000"/>
              </a:solidFill>
            </a:endParaRPr>
          </a:p>
        </p:txBody>
      </p:sp>
    </p:spTree>
    <p:extLst>
      <p:ext uri="{BB962C8B-B14F-4D97-AF65-F5344CB8AC3E}">
        <p14:creationId xmlns:p14="http://schemas.microsoft.com/office/powerpoint/2010/main" xmlns="" val="5804857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fontAlgn="base">
              <a:spcBef>
                <a:spcPct val="0"/>
              </a:spcBef>
              <a:spcAft>
                <a:spcPct val="0"/>
              </a:spcAft>
            </a:pPr>
            <a:fld id="{F7662D0F-47BF-40D0-8367-A2F8855BE4CA}"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6532265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23</a:t>
            </a:fld>
            <a:endParaRPr lang="en-US" altLang="zh-CN" dirty="0"/>
          </a:p>
        </p:txBody>
      </p:sp>
    </p:spTree>
    <p:extLst>
      <p:ext uri="{BB962C8B-B14F-4D97-AF65-F5344CB8AC3E}">
        <p14:creationId xmlns:p14="http://schemas.microsoft.com/office/powerpoint/2010/main" xmlns="" val="11096188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27</a:t>
            </a:fld>
            <a:endParaRPr lang="en-US" altLang="zh-CN" dirty="0"/>
          </a:p>
        </p:txBody>
      </p:sp>
    </p:spTree>
    <p:extLst>
      <p:ext uri="{BB962C8B-B14F-4D97-AF65-F5344CB8AC3E}">
        <p14:creationId xmlns:p14="http://schemas.microsoft.com/office/powerpoint/2010/main" xmlns="" val="42660415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fontAlgn="base">
              <a:spcBef>
                <a:spcPct val="0"/>
              </a:spcBef>
              <a:spcAft>
                <a:spcPct val="0"/>
              </a:spcAft>
            </a:pPr>
            <a:fld id="{F7662D0F-47BF-40D0-8367-A2F8855BE4CA}"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36</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6532265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endParaRPr lang="zh-CN" altLang="en-US" dirty="0" smtClean="0">
              <a:ea typeface="宋体" charset="-122"/>
            </a:endParaRP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37</a:t>
            </a:fld>
            <a:endParaRPr lang="en-US" altLang="zh-CN" dirty="0" smtClean="0">
              <a:ea typeface="宋体" charset="-122"/>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endParaRPr lang="zh-CN" altLang="en-US" dirty="0" smtClean="0">
              <a:ea typeface="宋体" charset="-122"/>
            </a:endParaRP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38</a:t>
            </a:fld>
            <a:endParaRPr lang="en-US" altLang="zh-CN" dirty="0" smtClean="0">
              <a:ea typeface="宋体" charset="-122"/>
            </a:endParaRPr>
          </a:p>
        </p:txBody>
      </p:sp>
    </p:spTree>
    <p:extLst>
      <p:ext uri="{BB962C8B-B14F-4D97-AF65-F5344CB8AC3E}">
        <p14:creationId xmlns:p14="http://schemas.microsoft.com/office/powerpoint/2010/main" xmlns="" val="224377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800" dirty="0" smtClean="0"/>
              <a:t>完全新开发功能模块</a:t>
            </a:r>
            <a:endParaRPr lang="zh-CN" altLang="en-US" sz="1800" dirty="0"/>
          </a:p>
        </p:txBody>
      </p:sp>
      <p:sp>
        <p:nvSpPr>
          <p:cNvPr id="4" name="灯片编号占位符 3"/>
          <p:cNvSpPr>
            <a:spLocks noGrp="1"/>
          </p:cNvSpPr>
          <p:nvPr>
            <p:ph type="sldNum" sz="quarter" idx="10"/>
          </p:nvPr>
        </p:nvSpPr>
        <p:spPr/>
        <p:txBody>
          <a:bodyPr/>
          <a:lstStyle/>
          <a:p>
            <a:pPr>
              <a:defRPr/>
            </a:pPr>
            <a:fld id="{821E5C30-E190-4329-9E29-83E1D3048E69}" type="slidenum">
              <a:rPr lang="zh-CN" altLang="en-US" smtClean="0"/>
              <a:pPr>
                <a:defRPr/>
              </a:pPr>
              <a:t>40</a:t>
            </a:fld>
            <a:endParaRPr lang="en-US" altLang="zh-CN"/>
          </a:p>
        </p:txBody>
      </p:sp>
    </p:spTree>
    <p:extLst>
      <p:ext uri="{BB962C8B-B14F-4D97-AF65-F5344CB8AC3E}">
        <p14:creationId xmlns:p14="http://schemas.microsoft.com/office/powerpoint/2010/main" xmlns="" val="399497041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800" dirty="0" smtClean="0"/>
              <a:t>完全新开发功能模块</a:t>
            </a:r>
            <a:endParaRPr lang="zh-CN" altLang="en-US" sz="1800" dirty="0"/>
          </a:p>
        </p:txBody>
      </p:sp>
      <p:sp>
        <p:nvSpPr>
          <p:cNvPr id="4" name="灯片编号占位符 3"/>
          <p:cNvSpPr>
            <a:spLocks noGrp="1"/>
          </p:cNvSpPr>
          <p:nvPr>
            <p:ph type="sldNum" sz="quarter" idx="10"/>
          </p:nvPr>
        </p:nvSpPr>
        <p:spPr/>
        <p:txBody>
          <a:bodyPr/>
          <a:lstStyle/>
          <a:p>
            <a:pPr>
              <a:defRPr/>
            </a:pPr>
            <a:fld id="{821E5C30-E190-4329-9E29-83E1D3048E69}" type="slidenum">
              <a:rPr lang="zh-CN" altLang="en-US" smtClean="0"/>
              <a:pPr>
                <a:defRPr/>
              </a:pPr>
              <a:t>41</a:t>
            </a:fld>
            <a:endParaRPr lang="en-US" altLang="zh-CN"/>
          </a:p>
        </p:txBody>
      </p:sp>
    </p:spTree>
    <p:extLst>
      <p:ext uri="{BB962C8B-B14F-4D97-AF65-F5344CB8AC3E}">
        <p14:creationId xmlns:p14="http://schemas.microsoft.com/office/powerpoint/2010/main" xmlns="" val="39949704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800" dirty="0" smtClean="0"/>
              <a:t>完全新开发功能模块</a:t>
            </a:r>
            <a:endParaRPr lang="zh-CN" altLang="en-US" sz="1800" dirty="0"/>
          </a:p>
        </p:txBody>
      </p:sp>
      <p:sp>
        <p:nvSpPr>
          <p:cNvPr id="4" name="灯片编号占位符 3"/>
          <p:cNvSpPr>
            <a:spLocks noGrp="1"/>
          </p:cNvSpPr>
          <p:nvPr>
            <p:ph type="sldNum" sz="quarter" idx="10"/>
          </p:nvPr>
        </p:nvSpPr>
        <p:spPr/>
        <p:txBody>
          <a:bodyPr/>
          <a:lstStyle/>
          <a:p>
            <a:pPr>
              <a:defRPr/>
            </a:pPr>
            <a:fld id="{821E5C30-E190-4329-9E29-83E1D3048E69}" type="slidenum">
              <a:rPr lang="zh-CN" altLang="en-US" smtClean="0"/>
              <a:pPr>
                <a:defRPr/>
              </a:pPr>
              <a:t>42</a:t>
            </a:fld>
            <a:endParaRPr lang="en-US" altLang="zh-CN"/>
          </a:p>
        </p:txBody>
      </p:sp>
    </p:spTree>
    <p:extLst>
      <p:ext uri="{BB962C8B-B14F-4D97-AF65-F5344CB8AC3E}">
        <p14:creationId xmlns:p14="http://schemas.microsoft.com/office/powerpoint/2010/main" xmlns="" val="39949704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800" dirty="0" smtClean="0"/>
              <a:t>完全新开发功能模块</a:t>
            </a:r>
            <a:endParaRPr lang="zh-CN" altLang="en-US" sz="1800" dirty="0"/>
          </a:p>
        </p:txBody>
      </p:sp>
      <p:sp>
        <p:nvSpPr>
          <p:cNvPr id="4" name="灯片编号占位符 3"/>
          <p:cNvSpPr>
            <a:spLocks noGrp="1"/>
          </p:cNvSpPr>
          <p:nvPr>
            <p:ph type="sldNum" sz="quarter" idx="10"/>
          </p:nvPr>
        </p:nvSpPr>
        <p:spPr/>
        <p:txBody>
          <a:bodyPr/>
          <a:lstStyle/>
          <a:p>
            <a:pPr>
              <a:defRPr/>
            </a:pPr>
            <a:fld id="{821E5C30-E190-4329-9E29-83E1D3048E69}" type="slidenum">
              <a:rPr lang="zh-CN" altLang="en-US" smtClean="0"/>
              <a:pPr>
                <a:defRPr/>
              </a:pPr>
              <a:t>43</a:t>
            </a:fld>
            <a:endParaRPr lang="en-US" altLang="zh-CN"/>
          </a:p>
        </p:txBody>
      </p:sp>
    </p:spTree>
    <p:extLst>
      <p:ext uri="{BB962C8B-B14F-4D97-AF65-F5344CB8AC3E}">
        <p14:creationId xmlns:p14="http://schemas.microsoft.com/office/powerpoint/2010/main" xmlns="" val="399497041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45</a:t>
            </a:fld>
            <a:endParaRPr lang="en-US" altLang="zh-CN" dirty="0"/>
          </a:p>
        </p:txBody>
      </p:sp>
    </p:spTree>
    <p:extLst>
      <p:ext uri="{BB962C8B-B14F-4D97-AF65-F5344CB8AC3E}">
        <p14:creationId xmlns:p14="http://schemas.microsoft.com/office/powerpoint/2010/main" xmlns="" val="33877127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sz="1200" kern="1200" dirty="0" smtClean="0">
                <a:solidFill>
                  <a:schemeClr val="bg1"/>
                </a:solidFill>
                <a:latin typeface="微软雅黑" panose="020B0503020204020204" pitchFamily="34" charset="-122"/>
                <a:ea typeface="微软雅黑" panose="020B0503020204020204" pitchFamily="34" charset="-122"/>
                <a:cs typeface="+mn-cs"/>
              </a:rPr>
              <a:t>金蝶</a:t>
            </a:r>
            <a:r>
              <a:rPr kumimoji="1" lang="en-US" altLang="zh-CN" sz="1200" kern="1200" dirty="0" smtClean="0">
                <a:solidFill>
                  <a:schemeClr val="bg1"/>
                </a:solidFill>
                <a:latin typeface="微软雅黑" panose="020B0503020204020204" pitchFamily="34" charset="-122"/>
                <a:ea typeface="微软雅黑" panose="020B0503020204020204" pitchFamily="34" charset="-122"/>
                <a:cs typeface="+mn-cs"/>
              </a:rPr>
              <a:t>BOS </a:t>
            </a:r>
            <a:r>
              <a:rPr kumimoji="1" lang="zh-CN" altLang="en-US" sz="1200" kern="1200" dirty="0" smtClean="0">
                <a:solidFill>
                  <a:srgbClr val="00B0F0"/>
                </a:solidFill>
                <a:latin typeface="微软雅黑" panose="020B0503020204020204" pitchFamily="34" charset="-122"/>
                <a:ea typeface="微软雅黑" panose="020B0503020204020204" pitchFamily="34" charset="-122"/>
                <a:cs typeface="+mn-cs"/>
              </a:rPr>
              <a:t>融合</a:t>
            </a:r>
            <a:r>
              <a:rPr kumimoji="1" lang="en-US" altLang="zh-CN" sz="1200" kern="1200" dirty="0" smtClean="0">
                <a:solidFill>
                  <a:schemeClr val="bg1"/>
                </a:solidFill>
                <a:latin typeface="微软雅黑" panose="020B0503020204020204" pitchFamily="34" charset="-122"/>
                <a:ea typeface="微软雅黑" panose="020B0503020204020204" pitchFamily="34" charset="-122"/>
                <a:cs typeface="+mn-cs"/>
              </a:rPr>
              <a:t> – </a:t>
            </a:r>
            <a:r>
              <a:rPr kumimoji="1" lang="zh-CN" altLang="en-US" sz="1200" kern="1200" dirty="0" smtClean="0">
                <a:solidFill>
                  <a:schemeClr val="bg1"/>
                </a:solidFill>
                <a:latin typeface="微软雅黑" panose="020B0503020204020204" pitchFamily="34" charset="-122"/>
                <a:ea typeface="微软雅黑" panose="020B0503020204020204" pitchFamily="34" charset="-122"/>
                <a:cs typeface="+mn-cs"/>
              </a:rPr>
              <a:t>一个平台支持多元化发展</a:t>
            </a:r>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4</a:t>
            </a:fld>
            <a:endParaRPr lang="en-US" altLang="zh-CN" dirty="0"/>
          </a:p>
        </p:txBody>
      </p:sp>
    </p:spTree>
    <p:extLst>
      <p:ext uri="{BB962C8B-B14F-4D97-AF65-F5344CB8AC3E}">
        <p14:creationId xmlns:p14="http://schemas.microsoft.com/office/powerpoint/2010/main" xmlns="" val="19019351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幻灯片图像占位符 1"/>
          <p:cNvSpPr>
            <a:spLocks noGrp="1" noRot="1" noChangeAspect="1" noTextEdit="1"/>
          </p:cNvSpPr>
          <p:nvPr>
            <p:ph type="sldImg"/>
          </p:nvPr>
        </p:nvSpPr>
        <p:spPr>
          <a:xfrm>
            <a:off x="381000" y="685800"/>
            <a:ext cx="6096000" cy="3429000"/>
          </a:xfrm>
          <a:ln/>
        </p:spPr>
      </p:sp>
      <p:sp>
        <p:nvSpPr>
          <p:cNvPr id="71683" name="备注占位符 2"/>
          <p:cNvSpPr>
            <a:spLocks noGrp="1"/>
          </p:cNvSpPr>
          <p:nvPr>
            <p:ph type="body" idx="1"/>
          </p:nvPr>
        </p:nvSpPr>
        <p:spPr>
          <a:noFill/>
          <a:ln/>
        </p:spPr>
        <p:txBody>
          <a:bodyPr/>
          <a:lstStyle/>
          <a:p>
            <a:endParaRPr lang="zh-CN" altLang="en-US" smtClean="0">
              <a:ea typeface="宋体" charset="-122"/>
            </a:endParaRPr>
          </a:p>
        </p:txBody>
      </p:sp>
      <p:sp>
        <p:nvSpPr>
          <p:cNvPr id="71684" name="灯片编号占位符 3"/>
          <p:cNvSpPr>
            <a:spLocks noGrp="1"/>
          </p:cNvSpPr>
          <p:nvPr>
            <p:ph type="sldNum" sz="quarter" idx="5"/>
          </p:nvPr>
        </p:nvSpPr>
        <p:spPr>
          <a:noFill/>
        </p:spPr>
        <p:txBody>
          <a:bodyPr/>
          <a:lstStyle/>
          <a:p>
            <a:fld id="{7469305C-351D-4F38-83FB-0A13A12E6BF7}" type="slidenum">
              <a:rPr lang="en-US" altLang="zh-CN" smtClean="0">
                <a:ea typeface="宋体" charset="-122"/>
              </a:rPr>
              <a:pPr/>
              <a:t>47</a:t>
            </a:fld>
            <a:endParaRPr lang="en-US" altLang="zh-CN" dirty="0" smtClean="0">
              <a:ea typeface="宋体" charset="-122"/>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5</a:t>
            </a:fld>
            <a:endParaRPr lang="en-US" altLang="zh-CN" dirty="0"/>
          </a:p>
        </p:txBody>
      </p:sp>
    </p:spTree>
    <p:extLst>
      <p:ext uri="{BB962C8B-B14F-4D97-AF65-F5344CB8AC3E}">
        <p14:creationId xmlns:p14="http://schemas.microsoft.com/office/powerpoint/2010/main" xmlns="" val="42281271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smtClean="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itchFamily="34" charset="0"/>
                <a:ea typeface="微软雅黑" panose="020B0503020204020204" pitchFamily="34" charset="-122"/>
              </a:defRPr>
            </a:lvl1pPr>
            <a:lvl2pPr marL="742950" indent="-285750">
              <a:defRPr>
                <a:solidFill>
                  <a:schemeClr val="tx1"/>
                </a:solidFill>
                <a:latin typeface="Arial Narrow" pitchFamily="34" charset="0"/>
                <a:ea typeface="微软雅黑" panose="020B0503020204020204" pitchFamily="34" charset="-122"/>
              </a:defRPr>
            </a:lvl2pPr>
            <a:lvl3pPr marL="1143000" indent="-228600">
              <a:defRPr>
                <a:solidFill>
                  <a:schemeClr val="tx1"/>
                </a:solidFill>
                <a:latin typeface="Arial Narrow" pitchFamily="34" charset="0"/>
                <a:ea typeface="微软雅黑" panose="020B0503020204020204" pitchFamily="34" charset="-122"/>
              </a:defRPr>
            </a:lvl3pPr>
            <a:lvl4pPr marL="1600200" indent="-228600">
              <a:defRPr>
                <a:solidFill>
                  <a:schemeClr val="tx1"/>
                </a:solidFill>
                <a:latin typeface="Arial Narrow" pitchFamily="34" charset="0"/>
                <a:ea typeface="微软雅黑" panose="020B0503020204020204" pitchFamily="34" charset="-122"/>
              </a:defRPr>
            </a:lvl4pPr>
            <a:lvl5pPr marL="2057400" indent="-228600">
              <a:defRPr>
                <a:solidFill>
                  <a:schemeClr val="tx1"/>
                </a:solidFill>
                <a:latin typeface="Arial Narrow"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itchFamily="34" charset="0"/>
                <a:ea typeface="微软雅黑" panose="020B0503020204020204" pitchFamily="34" charset="-122"/>
              </a:defRPr>
            </a:lvl9pPr>
          </a:lstStyle>
          <a:p>
            <a:pPr fontAlgn="base">
              <a:spcBef>
                <a:spcPct val="0"/>
              </a:spcBef>
              <a:spcAft>
                <a:spcPct val="0"/>
              </a:spcAft>
            </a:pPr>
            <a:fld id="{F7662D0F-47BF-40D0-8367-A2F8855BE4CA}" type="slidenum">
              <a:rPr lang="zh-CN" altLang="en-US" smtClean="0">
                <a:latin typeface="Calibri" panose="020F0502020204030204" pitchFamily="34" charset="0"/>
                <a:ea typeface="宋体" panose="02010600030101010101" pitchFamily="2" charset="-122"/>
              </a:rPr>
              <a:pPr fontAlgn="base">
                <a:spcBef>
                  <a:spcPct val="0"/>
                </a:spcBef>
                <a:spcAft>
                  <a:spcPct val="0"/>
                </a:spcAft>
              </a:pPr>
              <a:t>6</a:t>
            </a:fld>
            <a:endParaRPr lang="zh-CN" altLang="en-US" smtClean="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6532265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7</a:t>
            </a:fld>
            <a:endParaRPr lang="en-US" altLang="zh-CN" dirty="0"/>
          </a:p>
        </p:txBody>
      </p:sp>
    </p:spTree>
    <p:extLst>
      <p:ext uri="{BB962C8B-B14F-4D97-AF65-F5344CB8AC3E}">
        <p14:creationId xmlns:p14="http://schemas.microsoft.com/office/powerpoint/2010/main" xmlns="" val="1017169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8</a:t>
            </a:fld>
            <a:endParaRPr lang="en-US" altLang="zh-CN" dirty="0"/>
          </a:p>
        </p:txBody>
      </p:sp>
    </p:spTree>
    <p:extLst>
      <p:ext uri="{BB962C8B-B14F-4D97-AF65-F5344CB8AC3E}">
        <p14:creationId xmlns:p14="http://schemas.microsoft.com/office/powerpoint/2010/main" xmlns="" val="8830723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zh-CN" altLang="en-US" dirty="0" smtClean="0"/>
              <a:t>支持集群：与</a:t>
            </a:r>
            <a:r>
              <a:rPr lang="en-US" altLang="zh-CN" dirty="0" smtClean="0"/>
              <a:t>EAS APP</a:t>
            </a:r>
            <a:r>
              <a:rPr lang="zh-CN" altLang="en-US" dirty="0" smtClean="0"/>
              <a:t>一起来集群部署</a:t>
            </a:r>
          </a:p>
          <a:p>
            <a:endParaRPr lang="zh-CN" altLang="en-US" dirty="0"/>
          </a:p>
        </p:txBody>
      </p:sp>
      <p:sp>
        <p:nvSpPr>
          <p:cNvPr id="4" name="灯片编号占位符 3"/>
          <p:cNvSpPr>
            <a:spLocks noGrp="1"/>
          </p:cNvSpPr>
          <p:nvPr>
            <p:ph type="sldNum" sz="quarter" idx="10"/>
          </p:nvPr>
        </p:nvSpPr>
        <p:spPr/>
        <p:txBody>
          <a:bodyPr/>
          <a:lstStyle/>
          <a:p>
            <a:pPr>
              <a:defRPr/>
            </a:pPr>
            <a:fld id="{447C3CA4-1A3F-43E3-944D-8257F97CD276}" type="slidenum">
              <a:rPr lang="en-US" altLang="zh-CN" smtClean="0"/>
              <a:pPr>
                <a:defRPr/>
              </a:pPr>
              <a:t>10</a:t>
            </a:fld>
            <a:endParaRPr lang="en-US" altLang="zh-CN" dirty="0"/>
          </a:p>
        </p:txBody>
      </p:sp>
    </p:spTree>
    <p:extLst>
      <p:ext uri="{BB962C8B-B14F-4D97-AF65-F5344CB8AC3E}">
        <p14:creationId xmlns:p14="http://schemas.microsoft.com/office/powerpoint/2010/main" xmlns="" val="18997744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a:fld id="{8F51E0DD-9DC2-45B6-96D9-BA590A6CF14F}" type="slidenum">
              <a:rPr lang="en-US" altLang="zh-CN" sz="1200"/>
              <a:pPr algn="r"/>
              <a:t>11</a:t>
            </a:fld>
            <a:endParaRPr lang="en-US" altLang="zh-CN" sz="1200"/>
          </a:p>
        </p:txBody>
      </p:sp>
      <p:sp>
        <p:nvSpPr>
          <p:cNvPr id="93187" name="Rectangle 2"/>
          <p:cNvSpPr>
            <a:spLocks noGrp="1" noRot="1" noChangeAspect="1" noChangeArrowheads="1" noTextEdit="1"/>
          </p:cNvSpPr>
          <p:nvPr>
            <p:ph type="sldImg"/>
          </p:nvPr>
        </p:nvSpPr>
        <p:spPr>
          <a:ln/>
        </p:spPr>
      </p:sp>
      <p:sp>
        <p:nvSpPr>
          <p:cNvPr id="93188" name="Rectangle 3"/>
          <p:cNvSpPr>
            <a:spLocks noGrp="1" noChangeArrowheads="1"/>
          </p:cNvSpPr>
          <p:nvPr>
            <p:ph type="body" idx="1"/>
          </p:nvPr>
        </p:nvSpPr>
        <p:spPr>
          <a:noFill/>
          <a:ln/>
        </p:spPr>
        <p:txBody>
          <a:bodyPr/>
          <a:lstStyle/>
          <a:p>
            <a:pPr eaLnBrk="1" hangingPunct="1"/>
            <a:r>
              <a:rPr lang="en-US" altLang="zh-CN" dirty="0" smtClean="0"/>
              <a:t>1</a:t>
            </a:r>
            <a:r>
              <a:rPr lang="zh-CN" altLang="en-US" dirty="0" smtClean="0"/>
              <a:t>，</a:t>
            </a:r>
            <a:r>
              <a:rPr lang="en-US" altLang="zh-CN" dirty="0" smtClean="0"/>
              <a:t>199</a:t>
            </a:r>
            <a:r>
              <a:rPr lang="zh-CN" altLang="en-US" dirty="0" smtClean="0"/>
              <a:t>，</a:t>
            </a:r>
            <a:r>
              <a:rPr lang="en-US" altLang="zh-CN" dirty="0" smtClean="0"/>
              <a:t>12</a:t>
            </a:r>
            <a:r>
              <a:rPr lang="zh-CN" altLang="en-US" dirty="0" smtClean="0"/>
              <a:t>，</a:t>
            </a:r>
            <a:r>
              <a:rPr lang="en-US" altLang="zh-CN" dirty="0" smtClean="0"/>
              <a:t>211</a:t>
            </a:r>
          </a:p>
          <a:p>
            <a:pPr eaLnBrk="1" hangingPunct="1"/>
            <a:endParaRPr lang="zh-CN" altLang="zh-CN" dirty="0" smtClean="0"/>
          </a:p>
        </p:txBody>
      </p:sp>
    </p:spTree>
    <p:extLst>
      <p:ext uri="{BB962C8B-B14F-4D97-AF65-F5344CB8AC3E}">
        <p14:creationId xmlns:p14="http://schemas.microsoft.com/office/powerpoint/2010/main" xmlns="" val="16640249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封面">
    <p:spTree>
      <p:nvGrpSpPr>
        <p:cNvPr id="1" name=""/>
        <p:cNvGrpSpPr/>
        <p:nvPr/>
      </p:nvGrpSpPr>
      <p:grpSpPr>
        <a:xfrm>
          <a:off x="0" y="0"/>
          <a:ext cx="0" cy="0"/>
          <a:chOff x="0" y="0"/>
          <a:chExt cx="0" cy="0"/>
        </a:xfrm>
      </p:grpSpPr>
      <p:pic>
        <p:nvPicPr>
          <p:cNvPr id="11" name="Picture 2" descr="C:\Users\Administrator\Desktop\ppt背景-01.jpg"/>
          <p:cNvPicPr>
            <a:picLocks noChangeAspect="1" noChangeArrowheads="1"/>
          </p:cNvPicPr>
          <p:nvPr userDrawn="1"/>
        </p:nvPicPr>
        <p:blipFill>
          <a:blip r:embed="rId2" cstate="print">
            <a:extLst>
              <a:ext uri="{28A0092B-C50C-407E-A947-70E740481C1C}">
                <a14:useLocalDpi xmlns:a14="http://schemas.microsoft.com/office/drawing/2010/main" xmlns=""/>
              </a:ext>
            </a:extLst>
          </a:blip>
          <a:srcRect/>
          <a:stretch>
            <a:fillRect/>
          </a:stretch>
        </p:blipFill>
        <p:spPr bwMode="auto">
          <a:xfrm>
            <a:off x="0" y="-20537"/>
            <a:ext cx="9144000" cy="5178864"/>
          </a:xfrm>
          <a:prstGeom prst="rect">
            <a:avLst/>
          </a:prstGeom>
          <a:noFill/>
          <a:extLst>
            <a:ext uri="{909E8E84-426E-40DD-AFC4-6F175D3DCCD1}">
              <a14:hiddenFill xmlns:a14="http://schemas.microsoft.com/office/drawing/2010/main" xmlns="">
                <a:solidFill>
                  <a:srgbClr val="FFFFFF"/>
                </a:solidFill>
              </a14:hiddenFill>
            </a:ext>
          </a:extLst>
        </p:spPr>
      </p:pic>
      <p:sp>
        <p:nvSpPr>
          <p:cNvPr id="2" name="标题 1"/>
          <p:cNvSpPr>
            <a:spLocks noGrp="1"/>
          </p:cNvSpPr>
          <p:nvPr>
            <p:ph type="ctrTitle" hasCustomPrompt="1"/>
          </p:nvPr>
        </p:nvSpPr>
        <p:spPr>
          <a:xfrm>
            <a:off x="1835696" y="1123658"/>
            <a:ext cx="6624736" cy="857514"/>
          </a:xfrm>
          <a:prstGeom prst="rect">
            <a:avLst/>
          </a:prstGeom>
        </p:spPr>
        <p:txBody>
          <a:bodyPr anchor="ctr">
            <a:normAutofit/>
          </a:bodyPr>
          <a:lstStyle>
            <a:lvl1pPr algn="r">
              <a:defRPr lang="zh-CN" altLang="en-US" sz="3200" b="1" i="0" kern="1200" dirty="0">
                <a:solidFill>
                  <a:schemeClr val="tx1">
                    <a:lumMod val="85000"/>
                    <a:lumOff val="15000"/>
                  </a:schemeClr>
                </a:solidFill>
                <a:latin typeface="Arial Black" pitchFamily="34" charset="0"/>
                <a:ea typeface="微软雅黑" pitchFamily="34" charset="-122"/>
                <a:cs typeface="微软雅黑"/>
              </a:defRPr>
            </a:lvl1pPr>
          </a:lstStyle>
          <a:p>
            <a:r>
              <a:rPr kumimoji="1" lang="zh-CN" altLang="en-US" smtClean="0"/>
              <a:t>金蝶集团幻灯片图库</a:t>
            </a:r>
            <a:endParaRPr kumimoji="1" lang="zh-CN" altLang="en-US" dirty="0"/>
          </a:p>
        </p:txBody>
      </p:sp>
      <p:sp>
        <p:nvSpPr>
          <p:cNvPr id="3" name="副标题 2"/>
          <p:cNvSpPr>
            <a:spLocks noGrp="1"/>
          </p:cNvSpPr>
          <p:nvPr>
            <p:ph type="subTitle" idx="1" hasCustomPrompt="1"/>
          </p:nvPr>
        </p:nvSpPr>
        <p:spPr>
          <a:xfrm>
            <a:off x="4873411" y="2125188"/>
            <a:ext cx="3587021" cy="1022626"/>
          </a:xfrm>
          <a:prstGeom prst="rect">
            <a:avLst/>
          </a:prstGeom>
        </p:spPr>
        <p:txBody>
          <a:bodyPr>
            <a:normAutofit/>
          </a:bodyPr>
          <a:lstStyle>
            <a:lvl1pPr marL="342900" indent="-342900" algn="r" rtl="0" eaLnBrk="0" fontAlgn="base" hangingPunct="0">
              <a:lnSpc>
                <a:spcPct val="100000"/>
              </a:lnSpc>
              <a:spcBef>
                <a:spcPct val="20000"/>
              </a:spcBef>
              <a:spcAft>
                <a:spcPct val="0"/>
              </a:spcAft>
              <a:buClr>
                <a:srgbClr val="003399"/>
              </a:buClr>
              <a:buSzPct val="80000"/>
              <a:buFont typeface="Wingdings" pitchFamily="2" charset="2"/>
              <a:buNone/>
              <a:defRPr lang="zh-CN" altLang="en-US" sz="1200" b="1" kern="1200" dirty="0">
                <a:solidFill>
                  <a:schemeClr val="tx1">
                    <a:lumMod val="85000"/>
                    <a:lumOff val="15000"/>
                  </a:schemeClr>
                </a:solidFill>
                <a:latin typeface="黑体" pitchFamily="2" charset="-122"/>
                <a:ea typeface="微软雅黑" pitchFamily="34" charset="-122"/>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a:lnSpc>
                <a:spcPct val="150000"/>
              </a:lnSpc>
            </a:pPr>
            <a:r>
              <a:rPr kumimoji="1" lang="zh-CN" altLang="en-US" smtClean="0"/>
              <a:t>报告人</a:t>
            </a:r>
            <a:endParaRPr kumimoji="1" lang="en-US" altLang="zh-CN" smtClean="0"/>
          </a:p>
          <a:p>
            <a:pPr>
              <a:lnSpc>
                <a:spcPct val="150000"/>
              </a:lnSpc>
            </a:pPr>
            <a:r>
              <a:rPr lang="zh-CN" altLang="en-US" smtClean="0"/>
              <a:t>报告部门</a:t>
            </a:r>
            <a:endParaRPr kumimoji="1" lang="en-US" altLang="zh-CN" smtClean="0"/>
          </a:p>
          <a:p>
            <a:pPr>
              <a:lnSpc>
                <a:spcPct val="150000"/>
              </a:lnSpc>
            </a:pPr>
            <a:r>
              <a:rPr kumimoji="1" lang="en-US" altLang="zh-CN" smtClean="0">
                <a:latin typeface="Arial" panose="020B0604020202020204" pitchFamily="34" charset="0"/>
                <a:cs typeface="Arial" panose="020B0604020202020204" pitchFamily="34" charset="0"/>
              </a:rPr>
              <a:t>2016-03-02</a:t>
            </a:r>
            <a:endParaRPr kumimoji="1" lang="zh-CN" altLang="en-US" dirty="0">
              <a:latin typeface="Arial" panose="020B0604020202020204" pitchFamily="34" charset="0"/>
              <a:cs typeface="Arial" panose="020B0604020202020204" pitchFamily="34" charset="0"/>
            </a:endParaRPr>
          </a:p>
        </p:txBody>
      </p:sp>
      <p:sp>
        <p:nvSpPr>
          <p:cNvPr id="9" name="Rectangle 37"/>
          <p:cNvSpPr>
            <a:spLocks/>
          </p:cNvSpPr>
          <p:nvPr userDrawn="1"/>
        </p:nvSpPr>
        <p:spPr bwMode="auto">
          <a:xfrm>
            <a:off x="472484" y="4767758"/>
            <a:ext cx="287538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gn="l"/>
            <a:r>
              <a:rPr lang="zh-CN" altLang="en-US" sz="700" b="0" i="0" spc="0" baseline="0" dirty="0">
                <a:solidFill>
                  <a:schemeClr val="bg1">
                    <a:lumMod val="50000"/>
                  </a:schemeClr>
                </a:solidFill>
                <a:latin typeface="微软雅黑" pitchFamily="34" charset="-122"/>
                <a:ea typeface="微软雅黑" pitchFamily="34" charset="-122"/>
                <a:cs typeface="微软雅黑"/>
                <a:sym typeface="Microsoft YaHei Bold" charset="0"/>
              </a:rPr>
              <a:t>版权所有</a:t>
            </a:r>
            <a:r>
              <a:rPr lang="en-US" altLang="zh-CN" sz="700" b="0" i="0" spc="0" baseline="0" dirty="0">
                <a:solidFill>
                  <a:schemeClr val="bg1">
                    <a:lumMod val="50000"/>
                  </a:schemeClr>
                </a:solidFill>
                <a:latin typeface="微软雅黑" pitchFamily="34" charset="-122"/>
                <a:ea typeface="微软雅黑" pitchFamily="34" charset="-122"/>
                <a:cs typeface="微软雅黑"/>
                <a:sym typeface="Helvetica Neue" charset="0"/>
              </a:rPr>
              <a:t>©</a:t>
            </a:r>
            <a:r>
              <a:rPr lang="en-US" altLang="zh-CN" sz="700" b="0" i="0" spc="0" baseline="0" dirty="0" smtClean="0">
                <a:solidFill>
                  <a:schemeClr val="bg1">
                    <a:lumMod val="50000"/>
                  </a:schemeClr>
                </a:solidFill>
                <a:latin typeface="微软雅黑" pitchFamily="34" charset="-122"/>
                <a:ea typeface="微软雅黑" pitchFamily="34" charset="-122"/>
                <a:cs typeface="微软雅黑"/>
                <a:sym typeface="Helvetica Neue" charset="0"/>
              </a:rPr>
              <a:t>1993-2016</a:t>
            </a:r>
            <a:r>
              <a:rPr lang="zh-CN" altLang="en-US" sz="700" b="0" i="0" spc="0" baseline="0" dirty="0" smtClean="0">
                <a:solidFill>
                  <a:schemeClr val="bg1">
                    <a:lumMod val="50000"/>
                  </a:schemeClr>
                </a:solidFill>
                <a:latin typeface="微软雅黑" pitchFamily="34" charset="-122"/>
                <a:ea typeface="微软雅黑" pitchFamily="34" charset="-122"/>
                <a:cs typeface="微软雅黑"/>
                <a:sym typeface="Microsoft YaHei Bold" charset="0"/>
              </a:rPr>
              <a:t>金蝶软件（中国</a:t>
            </a:r>
            <a:r>
              <a:rPr lang="zh-CN" altLang="en-US" sz="700" b="0" i="0" spc="0" baseline="0" dirty="0">
                <a:solidFill>
                  <a:schemeClr val="bg1">
                    <a:lumMod val="50000"/>
                  </a:schemeClr>
                </a:solidFill>
                <a:latin typeface="微软雅黑" pitchFamily="34" charset="-122"/>
                <a:ea typeface="微软雅黑" pitchFamily="34" charset="-122"/>
                <a:cs typeface="微软雅黑"/>
                <a:sym typeface="Microsoft YaHei Bold" charset="0"/>
              </a:rPr>
              <a:t>）</a:t>
            </a:r>
            <a:r>
              <a:rPr lang="zh-CN" altLang="en-US" sz="700" b="0" i="0" spc="0" baseline="0" dirty="0" smtClean="0">
                <a:solidFill>
                  <a:schemeClr val="bg1">
                    <a:lumMod val="50000"/>
                  </a:schemeClr>
                </a:solidFill>
                <a:latin typeface="微软雅黑" pitchFamily="34" charset="-122"/>
                <a:ea typeface="微软雅黑" pitchFamily="34" charset="-122"/>
                <a:cs typeface="微软雅黑"/>
                <a:sym typeface="Microsoft YaHei Bold" charset="0"/>
              </a:rPr>
              <a:t>有</a:t>
            </a:r>
            <a:r>
              <a:rPr lang="zh-CN" altLang="en-US" sz="700" b="0" i="0" spc="0" baseline="0" dirty="0">
                <a:solidFill>
                  <a:schemeClr val="bg1">
                    <a:lumMod val="50000"/>
                  </a:schemeClr>
                </a:solidFill>
                <a:latin typeface="微软雅黑" pitchFamily="34" charset="-122"/>
                <a:ea typeface="微软雅黑" pitchFamily="34" charset="-122"/>
                <a:cs typeface="微软雅黑"/>
                <a:sym typeface="Microsoft YaHei Bold" charset="0"/>
              </a:rPr>
              <a:t>限公司</a:t>
            </a:r>
          </a:p>
        </p:txBody>
      </p:sp>
      <p:pic>
        <p:nvPicPr>
          <p:cNvPr id="10" name="图片 9" descr="kingdee 金蝶 logo-01.png"/>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7059757" y="-20538"/>
            <a:ext cx="2264771" cy="720080"/>
          </a:xfrm>
          <a:prstGeom prst="rect">
            <a:avLst/>
          </a:prstGeom>
          <a:noFill/>
          <a:ln>
            <a:noFill/>
          </a:ln>
        </p:spPr>
      </p:pic>
      <p:sp>
        <p:nvSpPr>
          <p:cNvPr id="13" name="Text Box 2"/>
          <p:cNvSpPr txBox="1">
            <a:spLocks noChangeArrowheads="1"/>
          </p:cNvSpPr>
          <p:nvPr userDrawn="1"/>
        </p:nvSpPr>
        <p:spPr bwMode="auto">
          <a:xfrm>
            <a:off x="6693991" y="4817271"/>
            <a:ext cx="1622425" cy="2500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55721" tIns="6668" rIns="55721" bIns="6668" anchor="ctr"/>
          <a:lstStyle>
            <a:lvl1pPr>
              <a:defRPr kumimoji="1" sz="2000">
                <a:solidFill>
                  <a:schemeClr val="tx1"/>
                </a:solidFill>
                <a:latin typeface="宋体" pitchFamily="2" charset="-122"/>
                <a:ea typeface="宋体" pitchFamily="2" charset="-122"/>
              </a:defRPr>
            </a:lvl1pPr>
            <a:lvl2pPr marL="742950" indent="-285750">
              <a:defRPr kumimoji="1" sz="2000">
                <a:solidFill>
                  <a:schemeClr val="tx1"/>
                </a:solidFill>
                <a:latin typeface="宋体" pitchFamily="2" charset="-122"/>
                <a:ea typeface="宋体" pitchFamily="2" charset="-122"/>
              </a:defRPr>
            </a:lvl2pPr>
            <a:lvl3pPr marL="1143000" indent="-228600">
              <a:defRPr kumimoji="1" sz="2000">
                <a:solidFill>
                  <a:schemeClr val="tx1"/>
                </a:solidFill>
                <a:latin typeface="宋体" pitchFamily="2" charset="-122"/>
                <a:ea typeface="宋体" pitchFamily="2" charset="-122"/>
              </a:defRPr>
            </a:lvl3pPr>
            <a:lvl4pPr marL="1600200" indent="-228600">
              <a:defRPr kumimoji="1" sz="2000">
                <a:solidFill>
                  <a:schemeClr val="tx1"/>
                </a:solidFill>
                <a:latin typeface="宋体" pitchFamily="2" charset="-122"/>
                <a:ea typeface="宋体" pitchFamily="2" charset="-122"/>
              </a:defRPr>
            </a:lvl4pPr>
            <a:lvl5pPr marL="2057400" indent="-228600">
              <a:defRPr kumimoji="1" sz="2000">
                <a:solidFill>
                  <a:schemeClr val="tx1"/>
                </a:solidFill>
                <a:latin typeface="宋体" pitchFamily="2" charset="-122"/>
                <a:ea typeface="宋体" pitchFamily="2" charset="-122"/>
              </a:defRPr>
            </a:lvl5pPr>
            <a:lvl6pPr marL="2514600" indent="-228600" fontAlgn="base">
              <a:spcBef>
                <a:spcPct val="0"/>
              </a:spcBef>
              <a:spcAft>
                <a:spcPct val="0"/>
              </a:spcAft>
              <a:defRPr kumimoji="1" sz="2000">
                <a:solidFill>
                  <a:schemeClr val="tx1"/>
                </a:solidFill>
                <a:latin typeface="宋体" pitchFamily="2" charset="-122"/>
                <a:ea typeface="宋体" pitchFamily="2" charset="-122"/>
              </a:defRPr>
            </a:lvl6pPr>
            <a:lvl7pPr marL="2971800" indent="-228600" fontAlgn="base">
              <a:spcBef>
                <a:spcPct val="0"/>
              </a:spcBef>
              <a:spcAft>
                <a:spcPct val="0"/>
              </a:spcAft>
              <a:defRPr kumimoji="1" sz="2000">
                <a:solidFill>
                  <a:schemeClr val="tx1"/>
                </a:solidFill>
                <a:latin typeface="宋体" pitchFamily="2" charset="-122"/>
                <a:ea typeface="宋体" pitchFamily="2" charset="-122"/>
              </a:defRPr>
            </a:lvl7pPr>
            <a:lvl8pPr marL="3429000" indent="-228600" fontAlgn="base">
              <a:spcBef>
                <a:spcPct val="0"/>
              </a:spcBef>
              <a:spcAft>
                <a:spcPct val="0"/>
              </a:spcAft>
              <a:defRPr kumimoji="1" sz="2000">
                <a:solidFill>
                  <a:schemeClr val="tx1"/>
                </a:solidFill>
                <a:latin typeface="宋体" pitchFamily="2" charset="-122"/>
                <a:ea typeface="宋体" pitchFamily="2" charset="-122"/>
              </a:defRPr>
            </a:lvl8pPr>
            <a:lvl9pPr marL="3886200" indent="-228600" fontAlgn="base">
              <a:spcBef>
                <a:spcPct val="0"/>
              </a:spcBef>
              <a:spcAft>
                <a:spcPct val="0"/>
              </a:spcAft>
              <a:defRPr kumimoji="1" sz="2000">
                <a:solidFill>
                  <a:schemeClr val="tx1"/>
                </a:solidFill>
                <a:latin typeface="宋体" pitchFamily="2" charset="-122"/>
                <a:ea typeface="宋体" pitchFamily="2" charset="-122"/>
              </a:defRPr>
            </a:lvl9pPr>
          </a:lstStyle>
          <a:p>
            <a:pPr algn="r">
              <a:lnSpc>
                <a:spcPts val="1050"/>
              </a:lnSpc>
            </a:pPr>
            <a:r>
              <a:rPr kumimoji="0" lang="zh-CN" altLang="en-US" sz="700" dirty="0">
                <a:solidFill>
                  <a:schemeClr val="bg1">
                    <a:lumMod val="50000"/>
                  </a:schemeClr>
                </a:solidFill>
                <a:latin typeface="微软雅黑" pitchFamily="34" charset="-122"/>
                <a:ea typeface="微软雅黑" pitchFamily="34" charset="-122"/>
              </a:rPr>
              <a:t>④内部公开 请勿外传</a:t>
            </a:r>
          </a:p>
        </p:txBody>
      </p:sp>
    </p:spTree>
    <p:extLst>
      <p:ext uri="{BB962C8B-B14F-4D97-AF65-F5344CB8AC3E}">
        <p14:creationId xmlns:p14="http://schemas.microsoft.com/office/powerpoint/2010/main" xmlns="" val="27390474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7" name="内容占位符 2"/>
          <p:cNvSpPr>
            <a:spLocks noGrp="1"/>
          </p:cNvSpPr>
          <p:nvPr>
            <p:ph idx="1"/>
          </p:nvPr>
        </p:nvSpPr>
        <p:spPr>
          <a:xfrm>
            <a:off x="251520" y="644917"/>
            <a:ext cx="8640960" cy="3852651"/>
          </a:xfrm>
          <a:prstGeom prst="rect">
            <a:avLst/>
          </a:prstGeom>
        </p:spPr>
        <p:txBody>
          <a:bodyPr>
            <a:normAutofit/>
          </a:bodyPr>
          <a:lstStyle>
            <a:lvl1pPr marL="342900" indent="-342900">
              <a:buSzPct val="100000"/>
              <a:buFontTx/>
              <a:buBlip>
                <a:blip r:embed="rId2"/>
              </a:buBlip>
              <a:defRPr sz="1800" b="0" i="0">
                <a:solidFill>
                  <a:schemeClr val="tx1">
                    <a:lumMod val="85000"/>
                    <a:lumOff val="15000"/>
                  </a:schemeClr>
                </a:solidFill>
                <a:latin typeface="微软雅黑"/>
                <a:ea typeface="微软雅黑"/>
                <a:cs typeface="微软雅黑"/>
              </a:defRPr>
            </a:lvl1pPr>
            <a:lvl2pPr>
              <a:defRPr sz="1600" b="0" i="0">
                <a:solidFill>
                  <a:schemeClr val="tx1">
                    <a:lumMod val="85000"/>
                    <a:lumOff val="15000"/>
                  </a:schemeClr>
                </a:solidFill>
                <a:latin typeface="微软雅黑"/>
                <a:ea typeface="微软雅黑"/>
                <a:cs typeface="微软雅黑"/>
              </a:defRPr>
            </a:lvl2pPr>
            <a:lvl3pPr>
              <a:defRPr sz="1400" b="0" i="0">
                <a:solidFill>
                  <a:schemeClr val="tx1">
                    <a:lumMod val="85000"/>
                    <a:lumOff val="15000"/>
                  </a:schemeClr>
                </a:solidFill>
                <a:latin typeface="微软雅黑"/>
                <a:ea typeface="微软雅黑"/>
                <a:cs typeface="微软雅黑"/>
              </a:defRPr>
            </a:lvl3pPr>
            <a:lvl4pPr>
              <a:defRPr sz="1200" b="0" i="0">
                <a:solidFill>
                  <a:schemeClr val="tx1">
                    <a:lumMod val="85000"/>
                    <a:lumOff val="15000"/>
                  </a:schemeClr>
                </a:solidFill>
                <a:latin typeface="微软雅黑"/>
                <a:ea typeface="微软雅黑"/>
                <a:cs typeface="微软雅黑"/>
              </a:defRPr>
            </a:lvl4pPr>
            <a:lvl5pPr>
              <a:defRPr sz="1200" b="0" i="0">
                <a:solidFill>
                  <a:schemeClr val="tx1">
                    <a:lumMod val="85000"/>
                    <a:lumOff val="15000"/>
                  </a:schemeClr>
                </a:solidFill>
                <a:latin typeface="微软雅黑"/>
                <a:ea typeface="微软雅黑"/>
                <a:cs typeface="微软雅黑"/>
              </a:defRPr>
            </a:lvl5pPr>
          </a:lstStyle>
          <a:p>
            <a:pPr lvl="0"/>
            <a:r>
              <a:rPr kumimoji="1" lang="zh-CN" altLang="en-US" dirty="0" smtClean="0"/>
              <a:t>单击此处编辑母版文本样式</a:t>
            </a:r>
          </a:p>
          <a:p>
            <a:pPr lvl="1"/>
            <a:r>
              <a:rPr kumimoji="1" lang="zh-CN" altLang="en-US" dirty="0" smtClean="0"/>
              <a:t>第二级</a:t>
            </a:r>
          </a:p>
          <a:p>
            <a:pPr lvl="2"/>
            <a:r>
              <a:rPr kumimoji="1" lang="zh-CN" altLang="en-US" dirty="0" smtClean="0"/>
              <a:t>第三级</a:t>
            </a:r>
          </a:p>
          <a:p>
            <a:pPr lvl="3"/>
            <a:r>
              <a:rPr kumimoji="1" lang="zh-CN" altLang="en-US" dirty="0" smtClean="0"/>
              <a:t>第四级</a:t>
            </a:r>
          </a:p>
          <a:p>
            <a:pPr lvl="4"/>
            <a:r>
              <a:rPr kumimoji="1" lang="zh-CN" altLang="en-US" dirty="0" smtClean="0"/>
              <a:t>第五级</a:t>
            </a:r>
            <a:endParaRPr kumimoji="1" lang="zh-CN" altLang="en-US" dirty="0"/>
          </a:p>
        </p:txBody>
      </p:sp>
      <p:sp>
        <p:nvSpPr>
          <p:cNvPr id="10" name="标题占位符 1"/>
          <p:cNvSpPr>
            <a:spLocks noGrp="1"/>
          </p:cNvSpPr>
          <p:nvPr>
            <p:ph type="title"/>
          </p:nvPr>
        </p:nvSpPr>
        <p:spPr>
          <a:xfrm>
            <a:off x="251520" y="16041"/>
            <a:ext cx="7886700" cy="50405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55693690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10" name="图片占位符 2"/>
          <p:cNvSpPr>
            <a:spLocks noGrp="1"/>
          </p:cNvSpPr>
          <p:nvPr>
            <p:ph type="pic" idx="1"/>
          </p:nvPr>
        </p:nvSpPr>
        <p:spPr>
          <a:xfrm>
            <a:off x="3491880" y="843558"/>
            <a:ext cx="5025058" cy="36544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16" name="文本占位符 3"/>
          <p:cNvSpPr>
            <a:spLocks noGrp="1"/>
          </p:cNvSpPr>
          <p:nvPr>
            <p:ph type="body" sz="half" idx="2"/>
          </p:nvPr>
        </p:nvSpPr>
        <p:spPr>
          <a:xfrm>
            <a:off x="336210" y="2595587"/>
            <a:ext cx="2949575" cy="1902396"/>
          </a:xfrm>
          <a:prstGeom prst="rect">
            <a:avLst/>
          </a:prstGeom>
        </p:spPr>
        <p:txBody>
          <a:bodyPr anchor="b"/>
          <a:lstStyle>
            <a:lvl1pPr marL="0" indent="0" algn="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17" name="标题占位符 1"/>
          <p:cNvSpPr txBox="1">
            <a:spLocks/>
          </p:cNvSpPr>
          <p:nvPr userDrawn="1"/>
        </p:nvSpPr>
        <p:spPr>
          <a:xfrm>
            <a:off x="251520" y="16041"/>
            <a:ext cx="7886700" cy="504057"/>
          </a:xfrm>
          <a:prstGeom prst="rect">
            <a:avLst/>
          </a:prstGeom>
        </p:spPr>
        <p:txBody>
          <a:bodyPr vert="horz" lIns="91440" tIns="45720" rIns="91440" bIns="45720" rtlCol="0" anchor="ctr">
            <a:normAutofit/>
          </a:bodyPr>
          <a:lstStyle>
            <a:lvl1pPr algn="l" defTabSz="457200" rtl="0" eaLnBrk="1" latinLnBrk="0" hangingPunct="1">
              <a:spcBef>
                <a:spcPct val="0"/>
              </a:spcBef>
              <a:buNone/>
              <a:defRPr kumimoji="1" lang="zh-CN" altLang="en-US" sz="2200" b="1" i="0" kern="1200" dirty="0">
                <a:solidFill>
                  <a:schemeClr val="tx1"/>
                </a:solidFill>
                <a:latin typeface="微软雅黑"/>
                <a:ea typeface="微软雅黑"/>
                <a:cs typeface="+mj-cs"/>
              </a:defRPr>
            </a:lvl1pPr>
          </a:lstStyle>
          <a:p>
            <a:pPr fontAlgn="auto">
              <a:spcAft>
                <a:spcPts val="0"/>
              </a:spcAft>
            </a:pPr>
            <a:r>
              <a:rPr lang="zh-CN" altLang="en-US" smtClean="0"/>
              <a:t>单击此处编辑母版标题样式</a:t>
            </a:r>
            <a:endParaRPr lang="zh-CN" altLang="en-US"/>
          </a:p>
        </p:txBody>
      </p:sp>
    </p:spTree>
    <p:extLst>
      <p:ext uri="{BB962C8B-B14F-4D97-AF65-F5344CB8AC3E}">
        <p14:creationId xmlns:p14="http://schemas.microsoft.com/office/powerpoint/2010/main" xmlns="" val="414321286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sp>
        <p:nvSpPr>
          <p:cNvPr id="10" name="图片占位符 2"/>
          <p:cNvSpPr>
            <a:spLocks noGrp="1"/>
          </p:cNvSpPr>
          <p:nvPr>
            <p:ph type="pic" idx="1"/>
          </p:nvPr>
        </p:nvSpPr>
        <p:spPr>
          <a:xfrm>
            <a:off x="336210" y="843558"/>
            <a:ext cx="5025058" cy="36544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16" name="文本占位符 3"/>
          <p:cNvSpPr>
            <a:spLocks noGrp="1"/>
          </p:cNvSpPr>
          <p:nvPr>
            <p:ph type="body" sz="half" idx="2"/>
          </p:nvPr>
        </p:nvSpPr>
        <p:spPr>
          <a:xfrm>
            <a:off x="5652120" y="2595587"/>
            <a:ext cx="2949575" cy="1902396"/>
          </a:xfrm>
          <a:prstGeom prst="rect">
            <a:avLst/>
          </a:prstGeom>
        </p:spPr>
        <p:txBody>
          <a:bodyPr anchor="b"/>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17" name="标题占位符 1"/>
          <p:cNvSpPr>
            <a:spLocks noGrp="1"/>
          </p:cNvSpPr>
          <p:nvPr>
            <p:ph type="title"/>
          </p:nvPr>
        </p:nvSpPr>
        <p:spPr>
          <a:xfrm>
            <a:off x="251520" y="16041"/>
            <a:ext cx="7886700" cy="50405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22794195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sp>
        <p:nvSpPr>
          <p:cNvPr id="7" name="标题占位符 1"/>
          <p:cNvSpPr>
            <a:spLocks noGrp="1"/>
          </p:cNvSpPr>
          <p:nvPr>
            <p:ph type="title"/>
          </p:nvPr>
        </p:nvSpPr>
        <p:spPr>
          <a:xfrm>
            <a:off x="251520" y="16041"/>
            <a:ext cx="7886700" cy="50405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16683247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8465887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封底">
    <p:spTree>
      <p:nvGrpSpPr>
        <p:cNvPr id="1" name=""/>
        <p:cNvGrpSpPr/>
        <p:nvPr/>
      </p:nvGrpSpPr>
      <p:grpSpPr>
        <a:xfrm>
          <a:off x="0" y="0"/>
          <a:ext cx="0" cy="0"/>
          <a:chOff x="0" y="0"/>
          <a:chExt cx="0" cy="0"/>
        </a:xfrm>
      </p:grpSpPr>
      <p:pic>
        <p:nvPicPr>
          <p:cNvPr id="16" name="Picture 2" descr="C:\Users\Administrator\Desktop\ppt背景-01.jpg"/>
          <p:cNvPicPr>
            <a:picLocks noChangeAspect="1" noChangeArrowheads="1"/>
          </p:cNvPicPr>
          <p:nvPr userDrawn="1"/>
        </p:nvPicPr>
        <p:blipFill>
          <a:blip r:embed="rId2" cstate="print">
            <a:extLst>
              <a:ext uri="{28A0092B-C50C-407E-A947-70E740481C1C}">
                <a14:useLocalDpi xmlns:a14="http://schemas.microsoft.com/office/drawing/2010/main" xmlns=""/>
              </a:ext>
            </a:extLst>
          </a:blip>
          <a:srcRect/>
          <a:stretch>
            <a:fillRect/>
          </a:stretch>
        </p:blipFill>
        <p:spPr bwMode="auto">
          <a:xfrm>
            <a:off x="0" y="-20537"/>
            <a:ext cx="9144000" cy="5178864"/>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3" name="组合 12"/>
          <p:cNvGrpSpPr/>
          <p:nvPr userDrawn="1"/>
        </p:nvGrpSpPr>
        <p:grpSpPr>
          <a:xfrm>
            <a:off x="4472354" y="1346221"/>
            <a:ext cx="3396738" cy="1796662"/>
            <a:chOff x="3491880" y="1283088"/>
            <a:chExt cx="2933387" cy="1551579"/>
          </a:xfrm>
        </p:grpSpPr>
        <p:sp>
          <p:nvSpPr>
            <p:cNvPr id="4" name="Rectangle 4"/>
            <p:cNvSpPr>
              <a:spLocks/>
            </p:cNvSpPr>
            <p:nvPr userDrawn="1"/>
          </p:nvSpPr>
          <p:spPr bwMode="auto">
            <a:xfrm>
              <a:off x="4521566" y="1438354"/>
              <a:ext cx="1803166" cy="7350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r>
                <a:rPr lang="en-US" altLang="zh-CN" sz="5400" dirty="0">
                  <a:solidFill>
                    <a:schemeClr val="tx1">
                      <a:lumMod val="85000"/>
                      <a:lumOff val="15000"/>
                    </a:schemeClr>
                  </a:solidFill>
                  <a:latin typeface="Goudy Old Style" pitchFamily="18" charset="0"/>
                  <a:ea typeface="宋体" charset="0"/>
                  <a:cs typeface="Helvetica Neue UltraLight" charset="0"/>
                  <a:sym typeface="Helvetica Neue UltraLight" charset="0"/>
                </a:rPr>
                <a:t>Thanks</a:t>
              </a:r>
            </a:p>
          </p:txBody>
        </p:sp>
        <p:sp>
          <p:nvSpPr>
            <p:cNvPr id="5" name="Rectangle 5"/>
            <p:cNvSpPr>
              <a:spLocks/>
            </p:cNvSpPr>
            <p:nvPr userDrawn="1"/>
          </p:nvSpPr>
          <p:spPr bwMode="auto">
            <a:xfrm>
              <a:off x="4050688" y="2195749"/>
              <a:ext cx="978727" cy="2657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000" dirty="0">
                  <a:solidFill>
                    <a:schemeClr val="tx1">
                      <a:lumMod val="85000"/>
                      <a:lumOff val="15000"/>
                    </a:schemeClr>
                  </a:solidFill>
                  <a:latin typeface="Arial Narrow" charset="0"/>
                  <a:ea typeface="宋体" charset="0"/>
                  <a:cs typeface="Arial Narrow" charset="0"/>
                  <a:sym typeface="Arial Narrow" charset="0"/>
                </a:rPr>
                <a:t>terima kasih</a:t>
              </a:r>
            </a:p>
          </p:txBody>
        </p:sp>
        <p:sp>
          <p:nvSpPr>
            <p:cNvPr id="6" name="Rectangle 6"/>
            <p:cNvSpPr>
              <a:spLocks/>
            </p:cNvSpPr>
            <p:nvPr userDrawn="1"/>
          </p:nvSpPr>
          <p:spPr bwMode="auto">
            <a:xfrm>
              <a:off x="3491880" y="1283088"/>
              <a:ext cx="898392" cy="5390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4000" dirty="0">
                  <a:solidFill>
                    <a:schemeClr val="tx1">
                      <a:lumMod val="85000"/>
                      <a:lumOff val="15000"/>
                    </a:schemeClr>
                  </a:solidFill>
                  <a:latin typeface="Arial" charset="0"/>
                  <a:sym typeface="Arial" charset="0"/>
                </a:rPr>
                <a:t>感謝</a:t>
              </a:r>
            </a:p>
          </p:txBody>
        </p:sp>
        <p:sp>
          <p:nvSpPr>
            <p:cNvPr id="7" name="Rectangle 7"/>
            <p:cNvSpPr>
              <a:spLocks/>
            </p:cNvSpPr>
            <p:nvPr userDrawn="1"/>
          </p:nvSpPr>
          <p:spPr bwMode="auto">
            <a:xfrm>
              <a:off x="5199183" y="2099618"/>
              <a:ext cx="1225080" cy="7350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5400" dirty="0">
                  <a:solidFill>
                    <a:schemeClr val="tx1">
                      <a:lumMod val="85000"/>
                      <a:lumOff val="15000"/>
                    </a:schemeClr>
                  </a:solidFill>
                  <a:latin typeface="微软雅黑" pitchFamily="34" charset="-122"/>
                  <a:ea typeface="微软雅黑" pitchFamily="34" charset="-122"/>
                  <a:cs typeface="Microsoft YaHei Bold" charset="0"/>
                  <a:sym typeface="Microsoft YaHei Bold" charset="0"/>
                </a:rPr>
                <a:t>谢谢</a:t>
              </a:r>
            </a:p>
          </p:txBody>
        </p:sp>
        <p:sp>
          <p:nvSpPr>
            <p:cNvPr id="8" name="Rectangle 8"/>
            <p:cNvSpPr>
              <a:spLocks/>
            </p:cNvSpPr>
            <p:nvPr userDrawn="1"/>
          </p:nvSpPr>
          <p:spPr bwMode="auto">
            <a:xfrm>
              <a:off x="5404367" y="1336687"/>
              <a:ext cx="1020900" cy="2450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zh-CN" altLang="en-US" sz="1800" dirty="0">
                  <a:solidFill>
                    <a:schemeClr val="tx1">
                      <a:lumMod val="85000"/>
                      <a:lumOff val="15000"/>
                    </a:schemeClr>
                  </a:solidFill>
                  <a:latin typeface="Arial" charset="0"/>
                  <a:sym typeface="Arial" charset="0"/>
                </a:rPr>
                <a:t>ありがとう</a:t>
              </a:r>
            </a:p>
          </p:txBody>
        </p:sp>
        <p:sp>
          <p:nvSpPr>
            <p:cNvPr id="9" name="Rectangle 9"/>
            <p:cNvSpPr>
              <a:spLocks/>
            </p:cNvSpPr>
            <p:nvPr userDrawn="1"/>
          </p:nvSpPr>
          <p:spPr bwMode="auto">
            <a:xfrm>
              <a:off x="3491887" y="1869803"/>
              <a:ext cx="596650" cy="31895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wrap="none" lIns="0" tIns="0" rIns="0" bIns="0" anchor="ctr">
              <a:spAutoFit/>
            </a:bodyPr>
            <a:lstStyle/>
            <a:p>
              <a:pPr algn="l"/>
              <a:r>
                <a:rPr lang="en-US" altLang="zh-CN" sz="2400" dirty="0">
                  <a:solidFill>
                    <a:schemeClr val="tx1">
                      <a:lumMod val="85000"/>
                      <a:lumOff val="15000"/>
                    </a:schemeClr>
                  </a:solidFill>
                  <a:latin typeface="Arial" charset="0"/>
                  <a:ea typeface="宋体" charset="0"/>
                  <a:cs typeface="Thonburi" charset="0"/>
                  <a:sym typeface="Arial" charset="0"/>
                </a:rPr>
                <a:t>ขอบคุณ</a:t>
              </a:r>
            </a:p>
          </p:txBody>
        </p:sp>
      </p:grpSp>
      <p:sp>
        <p:nvSpPr>
          <p:cNvPr id="11" name="Rectangle 37"/>
          <p:cNvSpPr>
            <a:spLocks/>
          </p:cNvSpPr>
          <p:nvPr userDrawn="1"/>
        </p:nvSpPr>
        <p:spPr bwMode="auto">
          <a:xfrm>
            <a:off x="472484" y="4767758"/>
            <a:ext cx="2875380" cy="304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a:solidFill>
                  <a:schemeClr val="tx1"/>
                </a:solidFill>
                <a:miter lim="800000"/>
                <a:headEnd type="none" w="med" len="med"/>
                <a:tailEnd type="none" w="med" len="med"/>
              </a14:hiddenLine>
            </a:ext>
          </a:extLst>
        </p:spPr>
        <p:txBody>
          <a:bodyPr lIns="0" tIns="0" rIns="0" bIns="0" anchor="ctr"/>
          <a:lstStyle/>
          <a:p>
            <a:pPr algn="l"/>
            <a:r>
              <a:rPr lang="zh-CN" altLang="en-US" sz="700" b="0" i="0" spc="0" baseline="0" dirty="0">
                <a:solidFill>
                  <a:schemeClr val="bg1">
                    <a:lumMod val="50000"/>
                  </a:schemeClr>
                </a:solidFill>
                <a:latin typeface="微软雅黑" pitchFamily="34" charset="-122"/>
                <a:ea typeface="微软雅黑" pitchFamily="34" charset="-122"/>
                <a:cs typeface="微软雅黑"/>
                <a:sym typeface="Microsoft YaHei Bold" charset="0"/>
              </a:rPr>
              <a:t>版权所有</a:t>
            </a:r>
            <a:r>
              <a:rPr lang="en-US" altLang="zh-CN" sz="700" b="0" i="0" spc="0" baseline="0" dirty="0">
                <a:solidFill>
                  <a:schemeClr val="bg1">
                    <a:lumMod val="50000"/>
                  </a:schemeClr>
                </a:solidFill>
                <a:latin typeface="微软雅黑" pitchFamily="34" charset="-122"/>
                <a:ea typeface="微软雅黑" pitchFamily="34" charset="-122"/>
                <a:cs typeface="微软雅黑"/>
                <a:sym typeface="Helvetica Neue" charset="0"/>
              </a:rPr>
              <a:t>©</a:t>
            </a:r>
            <a:r>
              <a:rPr lang="en-US" altLang="zh-CN" sz="700" b="0" i="0" spc="0" baseline="0" dirty="0" smtClean="0">
                <a:solidFill>
                  <a:schemeClr val="bg1">
                    <a:lumMod val="50000"/>
                  </a:schemeClr>
                </a:solidFill>
                <a:latin typeface="微软雅黑" pitchFamily="34" charset="-122"/>
                <a:ea typeface="微软雅黑" pitchFamily="34" charset="-122"/>
                <a:cs typeface="微软雅黑"/>
                <a:sym typeface="Helvetica Neue" charset="0"/>
              </a:rPr>
              <a:t>1993-2016</a:t>
            </a:r>
            <a:r>
              <a:rPr lang="zh-CN" altLang="en-US" sz="700" b="0" i="0" spc="0" baseline="0" dirty="0" smtClean="0">
                <a:solidFill>
                  <a:schemeClr val="bg1">
                    <a:lumMod val="50000"/>
                  </a:schemeClr>
                </a:solidFill>
                <a:latin typeface="微软雅黑" pitchFamily="34" charset="-122"/>
                <a:ea typeface="微软雅黑" pitchFamily="34" charset="-122"/>
                <a:cs typeface="微软雅黑"/>
                <a:sym typeface="Microsoft YaHei Bold" charset="0"/>
              </a:rPr>
              <a:t>金蝶软件（中国</a:t>
            </a:r>
            <a:r>
              <a:rPr lang="zh-CN" altLang="en-US" sz="700" b="0" i="0" spc="0" baseline="0" dirty="0">
                <a:solidFill>
                  <a:schemeClr val="bg1">
                    <a:lumMod val="50000"/>
                  </a:schemeClr>
                </a:solidFill>
                <a:latin typeface="微软雅黑" pitchFamily="34" charset="-122"/>
                <a:ea typeface="微软雅黑" pitchFamily="34" charset="-122"/>
                <a:cs typeface="微软雅黑"/>
                <a:sym typeface="Microsoft YaHei Bold" charset="0"/>
              </a:rPr>
              <a:t>）</a:t>
            </a:r>
            <a:r>
              <a:rPr lang="zh-CN" altLang="en-US" sz="700" b="0" i="0" spc="0" baseline="0" dirty="0" smtClean="0">
                <a:solidFill>
                  <a:schemeClr val="bg1">
                    <a:lumMod val="50000"/>
                  </a:schemeClr>
                </a:solidFill>
                <a:latin typeface="微软雅黑" pitchFamily="34" charset="-122"/>
                <a:ea typeface="微软雅黑" pitchFamily="34" charset="-122"/>
                <a:cs typeface="微软雅黑"/>
                <a:sym typeface="Microsoft YaHei Bold" charset="0"/>
              </a:rPr>
              <a:t>有</a:t>
            </a:r>
            <a:r>
              <a:rPr lang="zh-CN" altLang="en-US" sz="700" b="0" i="0" spc="0" baseline="0" dirty="0">
                <a:solidFill>
                  <a:schemeClr val="bg1">
                    <a:lumMod val="50000"/>
                  </a:schemeClr>
                </a:solidFill>
                <a:latin typeface="微软雅黑" pitchFamily="34" charset="-122"/>
                <a:ea typeface="微软雅黑" pitchFamily="34" charset="-122"/>
                <a:cs typeface="微软雅黑"/>
                <a:sym typeface="Microsoft YaHei Bold" charset="0"/>
              </a:rPr>
              <a:t>限公司</a:t>
            </a:r>
          </a:p>
        </p:txBody>
      </p:sp>
      <p:pic>
        <p:nvPicPr>
          <p:cNvPr id="15" name="图片 14" descr="kingdee 金蝶 logo-01.png"/>
          <p:cNvPicPr>
            <a:picLocks noChangeAspect="1"/>
          </p:cNvPicPr>
          <p:nvPr userDrawn="1"/>
        </p:nvPicPr>
        <p:blipFill>
          <a:blip r:embed="rId3" cstate="print">
            <a:extLst>
              <a:ext uri="{28A0092B-C50C-407E-A947-70E740481C1C}">
                <a14:useLocalDpi xmlns:a14="http://schemas.microsoft.com/office/drawing/2010/main" xmlns="" val="0"/>
              </a:ext>
            </a:extLst>
          </a:blip>
          <a:stretch>
            <a:fillRect/>
          </a:stretch>
        </p:blipFill>
        <p:spPr>
          <a:xfrm>
            <a:off x="7059757" y="-20538"/>
            <a:ext cx="2264771" cy="720080"/>
          </a:xfrm>
          <a:prstGeom prst="rect">
            <a:avLst/>
          </a:prstGeom>
          <a:noFill/>
          <a:ln>
            <a:noFill/>
          </a:ln>
        </p:spPr>
      </p:pic>
      <p:sp>
        <p:nvSpPr>
          <p:cNvPr id="17" name="Text Box 2"/>
          <p:cNvSpPr txBox="1">
            <a:spLocks noChangeArrowheads="1"/>
          </p:cNvSpPr>
          <p:nvPr userDrawn="1"/>
        </p:nvSpPr>
        <p:spPr bwMode="auto">
          <a:xfrm>
            <a:off x="6693991" y="4817271"/>
            <a:ext cx="1622425" cy="2500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55721" tIns="6668" rIns="55721" bIns="6668" anchor="ctr"/>
          <a:lstStyle>
            <a:lvl1pPr>
              <a:defRPr kumimoji="1" sz="2000">
                <a:solidFill>
                  <a:schemeClr val="tx1"/>
                </a:solidFill>
                <a:latin typeface="宋体" pitchFamily="2" charset="-122"/>
                <a:ea typeface="宋体" pitchFamily="2" charset="-122"/>
              </a:defRPr>
            </a:lvl1pPr>
            <a:lvl2pPr marL="742950" indent="-285750">
              <a:defRPr kumimoji="1" sz="2000">
                <a:solidFill>
                  <a:schemeClr val="tx1"/>
                </a:solidFill>
                <a:latin typeface="宋体" pitchFamily="2" charset="-122"/>
                <a:ea typeface="宋体" pitchFamily="2" charset="-122"/>
              </a:defRPr>
            </a:lvl2pPr>
            <a:lvl3pPr marL="1143000" indent="-228600">
              <a:defRPr kumimoji="1" sz="2000">
                <a:solidFill>
                  <a:schemeClr val="tx1"/>
                </a:solidFill>
                <a:latin typeface="宋体" pitchFamily="2" charset="-122"/>
                <a:ea typeface="宋体" pitchFamily="2" charset="-122"/>
              </a:defRPr>
            </a:lvl3pPr>
            <a:lvl4pPr marL="1600200" indent="-228600">
              <a:defRPr kumimoji="1" sz="2000">
                <a:solidFill>
                  <a:schemeClr val="tx1"/>
                </a:solidFill>
                <a:latin typeface="宋体" pitchFamily="2" charset="-122"/>
                <a:ea typeface="宋体" pitchFamily="2" charset="-122"/>
              </a:defRPr>
            </a:lvl4pPr>
            <a:lvl5pPr marL="2057400" indent="-228600">
              <a:defRPr kumimoji="1" sz="2000">
                <a:solidFill>
                  <a:schemeClr val="tx1"/>
                </a:solidFill>
                <a:latin typeface="宋体" pitchFamily="2" charset="-122"/>
                <a:ea typeface="宋体" pitchFamily="2" charset="-122"/>
              </a:defRPr>
            </a:lvl5pPr>
            <a:lvl6pPr marL="2514600" indent="-228600" fontAlgn="base">
              <a:spcBef>
                <a:spcPct val="0"/>
              </a:spcBef>
              <a:spcAft>
                <a:spcPct val="0"/>
              </a:spcAft>
              <a:defRPr kumimoji="1" sz="2000">
                <a:solidFill>
                  <a:schemeClr val="tx1"/>
                </a:solidFill>
                <a:latin typeface="宋体" pitchFamily="2" charset="-122"/>
                <a:ea typeface="宋体" pitchFamily="2" charset="-122"/>
              </a:defRPr>
            </a:lvl6pPr>
            <a:lvl7pPr marL="2971800" indent="-228600" fontAlgn="base">
              <a:spcBef>
                <a:spcPct val="0"/>
              </a:spcBef>
              <a:spcAft>
                <a:spcPct val="0"/>
              </a:spcAft>
              <a:defRPr kumimoji="1" sz="2000">
                <a:solidFill>
                  <a:schemeClr val="tx1"/>
                </a:solidFill>
                <a:latin typeface="宋体" pitchFamily="2" charset="-122"/>
                <a:ea typeface="宋体" pitchFamily="2" charset="-122"/>
              </a:defRPr>
            </a:lvl7pPr>
            <a:lvl8pPr marL="3429000" indent="-228600" fontAlgn="base">
              <a:spcBef>
                <a:spcPct val="0"/>
              </a:spcBef>
              <a:spcAft>
                <a:spcPct val="0"/>
              </a:spcAft>
              <a:defRPr kumimoji="1" sz="2000">
                <a:solidFill>
                  <a:schemeClr val="tx1"/>
                </a:solidFill>
                <a:latin typeface="宋体" pitchFamily="2" charset="-122"/>
                <a:ea typeface="宋体" pitchFamily="2" charset="-122"/>
              </a:defRPr>
            </a:lvl8pPr>
            <a:lvl9pPr marL="3886200" indent="-228600" fontAlgn="base">
              <a:spcBef>
                <a:spcPct val="0"/>
              </a:spcBef>
              <a:spcAft>
                <a:spcPct val="0"/>
              </a:spcAft>
              <a:defRPr kumimoji="1" sz="2000">
                <a:solidFill>
                  <a:schemeClr val="tx1"/>
                </a:solidFill>
                <a:latin typeface="宋体" pitchFamily="2" charset="-122"/>
                <a:ea typeface="宋体" pitchFamily="2" charset="-122"/>
              </a:defRPr>
            </a:lvl9pPr>
          </a:lstStyle>
          <a:p>
            <a:pPr algn="r">
              <a:lnSpc>
                <a:spcPts val="1050"/>
              </a:lnSpc>
            </a:pPr>
            <a:r>
              <a:rPr kumimoji="0" lang="zh-CN" altLang="en-US" sz="700" dirty="0">
                <a:solidFill>
                  <a:schemeClr val="bg1">
                    <a:lumMod val="50000"/>
                  </a:schemeClr>
                </a:solidFill>
                <a:latin typeface="微软雅黑" pitchFamily="34" charset="-122"/>
                <a:ea typeface="微软雅黑" pitchFamily="34" charset="-122"/>
              </a:rPr>
              <a:t>④内部公开 请勿外传</a:t>
            </a:r>
          </a:p>
        </p:txBody>
      </p:sp>
    </p:spTree>
    <p:extLst>
      <p:ext uri="{BB962C8B-B14F-4D97-AF65-F5344CB8AC3E}">
        <p14:creationId xmlns:p14="http://schemas.microsoft.com/office/powerpoint/2010/main" xmlns="" val="21498633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solidFill>
                  <a:srgbClr val="FFFFFF"/>
                </a:solidFill>
                <a:latin typeface="微软雅黑"/>
                <a:ea typeface="微软雅黑"/>
                <a:cs typeface="微软雅黑"/>
              </a:defRPr>
            </a:lvl1pPr>
          </a:lstStyle>
          <a:p>
            <a:r>
              <a:rPr kumimoji="1" lang="zh-CN" altLang="en-US" smtClean="0"/>
              <a:t>单击此处编辑母版标题样式</a:t>
            </a:r>
            <a:endParaRPr kumimoji="1" lang="zh-CN" altLang="en-US"/>
          </a:p>
        </p:txBody>
      </p:sp>
      <p:sp>
        <p:nvSpPr>
          <p:cNvPr id="3" name="内容占位符 2"/>
          <p:cNvSpPr>
            <a:spLocks noGrp="1"/>
          </p:cNvSpPr>
          <p:nvPr>
            <p:ph idx="1"/>
          </p:nvPr>
        </p:nvSpPr>
        <p:spPr/>
        <p:txBody>
          <a:bodyPr/>
          <a:lstStyle>
            <a:lvl1pPr>
              <a:defRPr>
                <a:solidFill>
                  <a:srgbClr val="FFFFFF"/>
                </a:solidFill>
                <a:latin typeface="微软雅黑"/>
                <a:ea typeface="微软雅黑"/>
                <a:cs typeface="微软雅黑"/>
              </a:defRPr>
            </a:lvl1pPr>
            <a:lvl2pPr>
              <a:defRPr>
                <a:solidFill>
                  <a:srgbClr val="FFFFFF"/>
                </a:solidFill>
                <a:latin typeface="微软雅黑"/>
                <a:ea typeface="微软雅黑"/>
                <a:cs typeface="微软雅黑"/>
              </a:defRPr>
            </a:lvl2pPr>
            <a:lvl3pPr>
              <a:defRPr>
                <a:solidFill>
                  <a:srgbClr val="FFFFFF"/>
                </a:solidFill>
                <a:latin typeface="微软雅黑"/>
                <a:ea typeface="微软雅黑"/>
                <a:cs typeface="微软雅黑"/>
              </a:defRPr>
            </a:lvl3pPr>
            <a:lvl4pPr>
              <a:defRPr>
                <a:solidFill>
                  <a:srgbClr val="FFFFFF"/>
                </a:solidFill>
                <a:latin typeface="微软雅黑"/>
                <a:ea typeface="微软雅黑"/>
                <a:cs typeface="微软雅黑"/>
              </a:defRPr>
            </a:lvl4pPr>
            <a:lvl5pPr>
              <a:defRPr>
                <a:solidFill>
                  <a:srgbClr val="FFFFFF"/>
                </a:solidFill>
                <a:latin typeface="微软雅黑"/>
                <a:ea typeface="微软雅黑"/>
                <a:cs typeface="微软雅黑"/>
              </a:defRPr>
            </a:lvl5pPr>
          </a:lstStyle>
          <a:p>
            <a:pPr lvl="0"/>
            <a:r>
              <a:rPr kumimoji="1" lang="zh-CN" altLang="en-US" smtClean="0"/>
              <a:t>单击此处编辑母版文本样式</a:t>
            </a:r>
          </a:p>
          <a:p>
            <a:pPr lvl="1"/>
            <a:r>
              <a:rPr kumimoji="1" lang="zh-CN" altLang="en-US" smtClean="0"/>
              <a:t>二级</a:t>
            </a:r>
          </a:p>
          <a:p>
            <a:pPr lvl="2"/>
            <a:r>
              <a:rPr kumimoji="1" lang="zh-CN" altLang="en-US" smtClean="0"/>
              <a:t>三级</a:t>
            </a:r>
          </a:p>
          <a:p>
            <a:pPr lvl="3"/>
            <a:r>
              <a:rPr kumimoji="1" lang="zh-CN" altLang="en-US" smtClean="0"/>
              <a:t>四级</a:t>
            </a:r>
          </a:p>
          <a:p>
            <a:pPr lvl="4"/>
            <a:r>
              <a:rPr kumimoji="1" lang="zh-CN" altLang="en-US" smtClean="0"/>
              <a:t>五级</a:t>
            </a:r>
            <a:endParaRPr kumimoji="1" lang="zh-CN" altLang="en-US"/>
          </a:p>
        </p:txBody>
      </p:sp>
      <p:sp>
        <p:nvSpPr>
          <p:cNvPr id="4" name="日期占位符 3"/>
          <p:cNvSpPr>
            <a:spLocks noGrp="1"/>
          </p:cNvSpPr>
          <p:nvPr>
            <p:ph type="dt" sz="half" idx="10"/>
          </p:nvPr>
        </p:nvSpPr>
        <p:spPr>
          <a:xfrm>
            <a:off x="457200" y="4767263"/>
            <a:ext cx="2133600" cy="273844"/>
          </a:xfrm>
          <a:prstGeom prst="rect">
            <a:avLst/>
          </a:prstGeom>
        </p:spPr>
        <p:txBody>
          <a:bodyPr/>
          <a:lstStyle/>
          <a:p>
            <a:fld id="{97DF7F69-A33B-814C-9BB6-86D23D5D7ED9}" type="datetimeFigureOut">
              <a:rPr kumimoji="1" lang="zh-CN" altLang="en-US" smtClean="0">
                <a:solidFill>
                  <a:srgbClr val="262626"/>
                </a:solidFill>
              </a:rPr>
              <a:pPr/>
              <a:t>2016/6/13</a:t>
            </a:fld>
            <a:endParaRPr kumimoji="1" lang="zh-CN" altLang="en-US">
              <a:solidFill>
                <a:srgbClr val="262626"/>
              </a:solidFill>
            </a:endParaRPr>
          </a:p>
        </p:txBody>
      </p:sp>
      <p:sp>
        <p:nvSpPr>
          <p:cNvPr id="5" name="页脚占位符 4"/>
          <p:cNvSpPr>
            <a:spLocks noGrp="1"/>
          </p:cNvSpPr>
          <p:nvPr>
            <p:ph type="ftr" sz="quarter" idx="11"/>
          </p:nvPr>
        </p:nvSpPr>
        <p:spPr>
          <a:xfrm>
            <a:off x="3124200" y="4767263"/>
            <a:ext cx="2895600" cy="273844"/>
          </a:xfrm>
          <a:prstGeom prst="rect">
            <a:avLst/>
          </a:prstGeom>
        </p:spPr>
        <p:txBody>
          <a:bodyPr/>
          <a:lstStyle/>
          <a:p>
            <a:endParaRPr kumimoji="1" lang="zh-CN" altLang="en-US">
              <a:solidFill>
                <a:srgbClr val="262626"/>
              </a:solidFill>
            </a:endParaRPr>
          </a:p>
        </p:txBody>
      </p:sp>
      <p:sp>
        <p:nvSpPr>
          <p:cNvPr id="6" name="幻灯片编号占位符 5"/>
          <p:cNvSpPr>
            <a:spLocks noGrp="1"/>
          </p:cNvSpPr>
          <p:nvPr>
            <p:ph type="sldNum" sz="quarter" idx="12"/>
          </p:nvPr>
        </p:nvSpPr>
        <p:spPr>
          <a:xfrm>
            <a:off x="6553200" y="4767263"/>
            <a:ext cx="2133600" cy="273844"/>
          </a:xfrm>
          <a:prstGeom prst="rect">
            <a:avLst/>
          </a:prstGeom>
        </p:spPr>
        <p:txBody>
          <a:bodyPr/>
          <a:lstStyle/>
          <a:p>
            <a:fld id="{D2920D86-80EF-6F4D-8124-66769275FB62}" type="slidenum">
              <a:rPr kumimoji="1" lang="zh-CN" altLang="en-US" smtClean="0">
                <a:solidFill>
                  <a:srgbClr val="262626"/>
                </a:solidFill>
              </a:rPr>
              <a:pPr/>
              <a:t>‹#›</a:t>
            </a:fld>
            <a:endParaRPr kumimoji="1" lang="zh-CN" altLang="en-US">
              <a:solidFill>
                <a:srgbClr val="262626"/>
              </a:solidFill>
            </a:endParaRPr>
          </a:p>
        </p:txBody>
      </p:sp>
    </p:spTree>
    <p:extLst>
      <p:ext uri="{BB962C8B-B14F-4D97-AF65-F5344CB8AC3E}">
        <p14:creationId xmlns:p14="http://schemas.microsoft.com/office/powerpoint/2010/main" xmlns="" val="6951593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1_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xmlns="" val="1094366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组合 9"/>
          <p:cNvGrpSpPr/>
          <p:nvPr userDrawn="1"/>
        </p:nvGrpSpPr>
        <p:grpSpPr>
          <a:xfrm>
            <a:off x="0" y="3"/>
            <a:ext cx="9144000" cy="520095"/>
            <a:chOff x="0" y="3"/>
            <a:chExt cx="9144000" cy="520095"/>
          </a:xfrm>
        </p:grpSpPr>
        <p:pic>
          <p:nvPicPr>
            <p:cNvPr id="11" name="图片 10" descr="卷页.png"/>
            <p:cNvPicPr>
              <a:picLocks noChangeAspect="1"/>
            </p:cNvPicPr>
            <p:nvPr userDrawn="1"/>
          </p:nvPicPr>
          <p:blipFill>
            <a:blip r:embed="rId11" cstate="email">
              <a:extLst>
                <a:ext uri="{28A0092B-C50C-407E-A947-70E740481C1C}">
                  <a14:useLocalDpi xmlns:a14="http://schemas.microsoft.com/office/drawing/2010/main" xmlns=""/>
                </a:ext>
              </a:extLst>
            </a:blip>
            <a:stretch>
              <a:fillRect/>
            </a:stretch>
          </p:blipFill>
          <p:spPr>
            <a:xfrm>
              <a:off x="0" y="3"/>
              <a:ext cx="9144000" cy="520095"/>
            </a:xfrm>
            <a:prstGeom prst="rect">
              <a:avLst/>
            </a:prstGeom>
            <a:effectLst>
              <a:outerShdw blurRad="50800" dist="38100" dir="6000000" sx="101000" sy="101000" algn="tl" rotWithShape="0">
                <a:prstClr val="black">
                  <a:alpha val="40000"/>
                </a:prstClr>
              </a:outerShdw>
            </a:effectLst>
          </p:spPr>
        </p:pic>
        <p:pic>
          <p:nvPicPr>
            <p:cNvPr id="12" name="图片 11" descr="0310金蝶品牌下属logo-00.png"/>
            <p:cNvPicPr>
              <a:picLocks noChangeAspect="1"/>
            </p:cNvPicPr>
            <p:nvPr userDrawn="1"/>
          </p:nvPicPr>
          <p:blipFill rotWithShape="1">
            <a:blip r:embed="rId12" cstate="screen">
              <a:extLst>
                <a:ext uri="{28A0092B-C50C-407E-A947-70E740481C1C}">
                  <a14:useLocalDpi xmlns:a14="http://schemas.microsoft.com/office/drawing/2010/main" xmlns=""/>
                </a:ext>
              </a:extLst>
            </a:blip>
            <a:srcRect/>
            <a:stretch/>
          </p:blipFill>
          <p:spPr>
            <a:xfrm>
              <a:off x="7583994" y="116050"/>
              <a:ext cx="1097755" cy="288000"/>
            </a:xfrm>
            <a:prstGeom prst="rect">
              <a:avLst/>
            </a:prstGeom>
          </p:spPr>
        </p:pic>
      </p:grpSp>
      <p:sp>
        <p:nvSpPr>
          <p:cNvPr id="9" name="文本占位符 2"/>
          <p:cNvSpPr>
            <a:spLocks noGrp="1"/>
          </p:cNvSpPr>
          <p:nvPr>
            <p:ph type="body" idx="1"/>
          </p:nvPr>
        </p:nvSpPr>
        <p:spPr>
          <a:xfrm>
            <a:off x="251520" y="771550"/>
            <a:ext cx="8640960" cy="388909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13" name="标题占位符 1"/>
          <p:cNvSpPr>
            <a:spLocks noGrp="1"/>
          </p:cNvSpPr>
          <p:nvPr>
            <p:ph type="title"/>
          </p:nvPr>
        </p:nvSpPr>
        <p:spPr>
          <a:xfrm>
            <a:off x="251520" y="16041"/>
            <a:ext cx="7886700" cy="504057"/>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14" name="Text Box 2"/>
          <p:cNvSpPr txBox="1">
            <a:spLocks noChangeArrowheads="1"/>
          </p:cNvSpPr>
          <p:nvPr userDrawn="1"/>
        </p:nvSpPr>
        <p:spPr bwMode="auto">
          <a:xfrm>
            <a:off x="323117" y="4688311"/>
            <a:ext cx="1622425" cy="2500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55721" tIns="6668" rIns="55721" bIns="6668" anchor="ctr"/>
          <a:lstStyle>
            <a:lvl1pPr>
              <a:defRPr kumimoji="1" sz="2000">
                <a:solidFill>
                  <a:schemeClr val="tx1"/>
                </a:solidFill>
                <a:latin typeface="宋体" pitchFamily="2" charset="-122"/>
                <a:ea typeface="宋体" pitchFamily="2" charset="-122"/>
              </a:defRPr>
            </a:lvl1pPr>
            <a:lvl2pPr marL="742950" indent="-285750">
              <a:defRPr kumimoji="1" sz="2000">
                <a:solidFill>
                  <a:schemeClr val="tx1"/>
                </a:solidFill>
                <a:latin typeface="宋体" pitchFamily="2" charset="-122"/>
                <a:ea typeface="宋体" pitchFamily="2" charset="-122"/>
              </a:defRPr>
            </a:lvl2pPr>
            <a:lvl3pPr marL="1143000" indent="-228600">
              <a:defRPr kumimoji="1" sz="2000">
                <a:solidFill>
                  <a:schemeClr val="tx1"/>
                </a:solidFill>
                <a:latin typeface="宋体" pitchFamily="2" charset="-122"/>
                <a:ea typeface="宋体" pitchFamily="2" charset="-122"/>
              </a:defRPr>
            </a:lvl3pPr>
            <a:lvl4pPr marL="1600200" indent="-228600">
              <a:defRPr kumimoji="1" sz="2000">
                <a:solidFill>
                  <a:schemeClr val="tx1"/>
                </a:solidFill>
                <a:latin typeface="宋体" pitchFamily="2" charset="-122"/>
                <a:ea typeface="宋体" pitchFamily="2" charset="-122"/>
              </a:defRPr>
            </a:lvl4pPr>
            <a:lvl5pPr marL="2057400" indent="-228600">
              <a:defRPr kumimoji="1" sz="2000">
                <a:solidFill>
                  <a:schemeClr val="tx1"/>
                </a:solidFill>
                <a:latin typeface="宋体" pitchFamily="2" charset="-122"/>
                <a:ea typeface="宋体" pitchFamily="2" charset="-122"/>
              </a:defRPr>
            </a:lvl5pPr>
            <a:lvl6pPr marL="2514600" indent="-228600" fontAlgn="base">
              <a:spcBef>
                <a:spcPct val="0"/>
              </a:spcBef>
              <a:spcAft>
                <a:spcPct val="0"/>
              </a:spcAft>
              <a:defRPr kumimoji="1" sz="2000">
                <a:solidFill>
                  <a:schemeClr val="tx1"/>
                </a:solidFill>
                <a:latin typeface="宋体" pitchFamily="2" charset="-122"/>
                <a:ea typeface="宋体" pitchFamily="2" charset="-122"/>
              </a:defRPr>
            </a:lvl6pPr>
            <a:lvl7pPr marL="2971800" indent="-228600" fontAlgn="base">
              <a:spcBef>
                <a:spcPct val="0"/>
              </a:spcBef>
              <a:spcAft>
                <a:spcPct val="0"/>
              </a:spcAft>
              <a:defRPr kumimoji="1" sz="2000">
                <a:solidFill>
                  <a:schemeClr val="tx1"/>
                </a:solidFill>
                <a:latin typeface="宋体" pitchFamily="2" charset="-122"/>
                <a:ea typeface="宋体" pitchFamily="2" charset="-122"/>
              </a:defRPr>
            </a:lvl7pPr>
            <a:lvl8pPr marL="3429000" indent="-228600" fontAlgn="base">
              <a:spcBef>
                <a:spcPct val="0"/>
              </a:spcBef>
              <a:spcAft>
                <a:spcPct val="0"/>
              </a:spcAft>
              <a:defRPr kumimoji="1" sz="2000">
                <a:solidFill>
                  <a:schemeClr val="tx1"/>
                </a:solidFill>
                <a:latin typeface="宋体" pitchFamily="2" charset="-122"/>
                <a:ea typeface="宋体" pitchFamily="2" charset="-122"/>
              </a:defRPr>
            </a:lvl8pPr>
            <a:lvl9pPr marL="3886200" indent="-228600" fontAlgn="base">
              <a:spcBef>
                <a:spcPct val="0"/>
              </a:spcBef>
              <a:spcAft>
                <a:spcPct val="0"/>
              </a:spcAft>
              <a:defRPr kumimoji="1" sz="2000">
                <a:solidFill>
                  <a:schemeClr val="tx1"/>
                </a:solidFill>
                <a:latin typeface="宋体" pitchFamily="2" charset="-122"/>
                <a:ea typeface="宋体" pitchFamily="2" charset="-122"/>
              </a:defRPr>
            </a:lvl9pPr>
          </a:lstStyle>
          <a:p>
            <a:pPr algn="l">
              <a:lnSpc>
                <a:spcPts val="1050"/>
              </a:lnSpc>
            </a:pPr>
            <a:r>
              <a:rPr kumimoji="0" lang="zh-CN" altLang="en-US" sz="700" dirty="0">
                <a:solidFill>
                  <a:schemeClr val="bg1">
                    <a:lumMod val="50000"/>
                  </a:schemeClr>
                </a:solidFill>
                <a:latin typeface="微软雅黑" pitchFamily="34" charset="-122"/>
                <a:ea typeface="微软雅黑" pitchFamily="34" charset="-122"/>
              </a:rPr>
              <a:t>④内部公开 请勿外传</a:t>
            </a:r>
          </a:p>
        </p:txBody>
      </p:sp>
    </p:spTree>
    <p:extLst>
      <p:ext uri="{BB962C8B-B14F-4D97-AF65-F5344CB8AC3E}">
        <p14:creationId xmlns:p14="http://schemas.microsoft.com/office/powerpoint/2010/main" xmlns="" val="3191994135"/>
      </p:ext>
    </p:extLst>
  </p:cSld>
  <p:clrMap bg1="lt1" tx1="dk1" bg2="lt2" tx2="dk2" accent1="accent1" accent2="accent2" accent3="accent3" accent4="accent4" accent5="accent5" accent6="accent6" hlink="hlink" folHlink="folHlink"/>
  <p:sldLayoutIdLst>
    <p:sldLayoutId id="2147484543" r:id="rId1"/>
    <p:sldLayoutId id="2147484568" r:id="rId2"/>
    <p:sldLayoutId id="2147484589" r:id="rId3"/>
    <p:sldLayoutId id="2147484602" r:id="rId4"/>
    <p:sldLayoutId id="2147484604" r:id="rId5"/>
    <p:sldLayoutId id="2147484606" r:id="rId6"/>
    <p:sldLayoutId id="2147484587" r:id="rId7"/>
    <p:sldLayoutId id="2147484608" r:id="rId8"/>
    <p:sldLayoutId id="2147484609" r:id="rId9"/>
  </p:sldLayoutIdLst>
  <p:timing>
    <p:tnLst>
      <p:par>
        <p:cTn id="1" dur="indefinite" restart="never" nodeType="tmRoot"/>
      </p:par>
    </p:tnLst>
  </p:timing>
  <p:txStyles>
    <p:titleStyle>
      <a:lvl1pPr algn="l" defTabSz="457200" rtl="0" eaLnBrk="1" latinLnBrk="0" hangingPunct="1">
        <a:spcBef>
          <a:spcPct val="0"/>
        </a:spcBef>
        <a:buNone/>
        <a:defRPr kumimoji="1" lang="zh-CN" altLang="en-US" sz="2200" b="1" i="0" kern="1200" dirty="0">
          <a:solidFill>
            <a:schemeClr val="tx1"/>
          </a:solidFill>
          <a:latin typeface="微软雅黑"/>
          <a:ea typeface="微软雅黑"/>
          <a:cs typeface="+mj-cs"/>
        </a:defRPr>
      </a:lvl1pPr>
    </p:titleStyle>
    <p:bodyStyle>
      <a:lvl1pPr marL="342900" indent="-342900" algn="l" defTabSz="457200" rtl="0" eaLnBrk="1" fontAlgn="base" latinLnBrk="0" hangingPunct="1">
        <a:spcBef>
          <a:spcPct val="20000"/>
        </a:spcBef>
        <a:spcAft>
          <a:spcPct val="0"/>
        </a:spcAft>
        <a:buFontTx/>
        <a:buBlip>
          <a:blip r:embed="rId13"/>
        </a:buBlip>
        <a:defRPr kumimoji="1" lang="zh-CN" altLang="en-US" sz="2400" b="0" i="0" kern="1200" dirty="0" smtClean="0">
          <a:solidFill>
            <a:schemeClr val="tx1">
              <a:lumMod val="85000"/>
              <a:lumOff val="15000"/>
            </a:schemeClr>
          </a:solidFill>
          <a:latin typeface="微软雅黑"/>
          <a:ea typeface="微软雅黑"/>
          <a:cs typeface="+mn-cs"/>
        </a:defRPr>
      </a:lvl1pPr>
      <a:lvl2pPr marL="742950" indent="-285750" algn="l" defTabSz="457200"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3000" indent="-228600" algn="l" defTabSz="457200"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600200" indent="-228600" algn="l" defTabSz="457200"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7400" indent="-228600" algn="l" defTabSz="457200"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6.xml"/><Relationship Id="rId1" Type="http://schemas.openxmlformats.org/officeDocument/2006/relationships/vmlDrawing" Target="../drawings/vmlDrawing1.vml"/><Relationship Id="rId4" Type="http://schemas.openxmlformats.org/officeDocument/2006/relationships/package" Target="../embeddings/Microsoft_Office_Word___1.docx"/></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png"/><Relationship Id="rId4" Type="http://schemas.openxmlformats.org/officeDocument/2006/relationships/image" Target="../media/image23.jpeg"/></Relationships>
</file>

<file path=ppt/slides/_rels/slide19.xml.rels><?xml version="1.0" encoding="UTF-8" standalone="yes"?>
<Relationships xmlns="http://schemas.openxmlformats.org/package/2006/relationships"><Relationship Id="rId3" Type="http://schemas.openxmlformats.org/officeDocument/2006/relationships/tags" Target="../tags/tag2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notesSlide" Target="../notesSlides/notesSlide17.xml"/><Relationship Id="rId4"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tags" Target="../tags/tag9.xml"/><Relationship Id="rId13" Type="http://schemas.openxmlformats.org/officeDocument/2006/relationships/slideLayout" Target="../slideLayouts/slideLayout6.xml"/><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tags" Target="../tags/tag13.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5" Type="http://schemas.openxmlformats.org/officeDocument/2006/relationships/tags" Target="../tags/tag6.xml"/><Relationship Id="rId10" Type="http://schemas.openxmlformats.org/officeDocument/2006/relationships/tags" Target="../tags/tag11.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5.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8" Type="http://schemas.openxmlformats.org/officeDocument/2006/relationships/tags" Target="../tags/tag30.xml"/><Relationship Id="rId13" Type="http://schemas.openxmlformats.org/officeDocument/2006/relationships/tags" Target="../tags/tag35.xml"/><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tags" Target="../tags/tag34.xml"/><Relationship Id="rId17" Type="http://schemas.openxmlformats.org/officeDocument/2006/relationships/slideLayout" Target="../slideLayouts/slideLayout5.xml"/><Relationship Id="rId2" Type="http://schemas.openxmlformats.org/officeDocument/2006/relationships/tags" Target="../tags/tag24.xml"/><Relationship Id="rId16" Type="http://schemas.openxmlformats.org/officeDocument/2006/relationships/tags" Target="../tags/tag38.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tags" Target="../tags/tag33.xml"/><Relationship Id="rId5" Type="http://schemas.openxmlformats.org/officeDocument/2006/relationships/tags" Target="../tags/tag27.xml"/><Relationship Id="rId15" Type="http://schemas.openxmlformats.org/officeDocument/2006/relationships/tags" Target="../tags/tag37.xml"/><Relationship Id="rId10" Type="http://schemas.openxmlformats.org/officeDocument/2006/relationships/tags" Target="../tags/tag32.xml"/><Relationship Id="rId4" Type="http://schemas.openxmlformats.org/officeDocument/2006/relationships/tags" Target="../tags/tag26.xml"/><Relationship Id="rId9" Type="http://schemas.openxmlformats.org/officeDocument/2006/relationships/tags" Target="../tags/tag31.xml"/><Relationship Id="rId14" Type="http://schemas.openxmlformats.org/officeDocument/2006/relationships/tags" Target="../tags/tag36.xml"/></Relationships>
</file>

<file path=ppt/slides/_rels/slide2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8.png"/><Relationship Id="rId7"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image" Target="../media/image34.png"/><Relationship Id="rId4" Type="http://schemas.openxmlformats.org/officeDocument/2006/relationships/image" Target="../media/image20.png"/><Relationship Id="rId9"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20.png"/><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notesSlide" Target="../notesSlides/notesSlide2.xml"/><Relationship Id="rId4"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20.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tags" Target="../tags/tag41.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3.png"/><Relationship Id="rId5" Type="http://schemas.openxmlformats.org/officeDocument/2006/relationships/notesSlide" Target="../notesSlides/notesSlide22.xml"/><Relationship Id="rId4"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diagramData" Target="../diagrams/data3.xml"/><Relationship Id="rId7"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tags" Target="../tags/tag44.xml"/><Relationship Id="rId7" Type="http://schemas.openxmlformats.org/officeDocument/2006/relationships/image" Target="../media/image55.jpeg"/><Relationship Id="rId2" Type="http://schemas.openxmlformats.org/officeDocument/2006/relationships/tags" Target="../tags/tag43.xml"/><Relationship Id="rId1" Type="http://schemas.openxmlformats.org/officeDocument/2006/relationships/tags" Target="../tags/tag42.xml"/><Relationship Id="rId6" Type="http://schemas.openxmlformats.org/officeDocument/2006/relationships/image" Target="../media/image54.png"/><Relationship Id="rId5" Type="http://schemas.openxmlformats.org/officeDocument/2006/relationships/image" Target="../media/image53.emf"/><Relationship Id="rId4"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56.png"/><Relationship Id="rId7" Type="http://schemas.openxmlformats.org/officeDocument/2006/relationships/image" Target="../media/image60.jpe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4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image" Target="../media/image63.png"/><Relationship Id="rId7" Type="http://schemas.openxmlformats.org/officeDocument/2006/relationships/image" Target="../media/image67.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5.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png"/><Relationship Id="rId7" Type="http://schemas.openxmlformats.org/officeDocument/2006/relationships/image" Target="../media/image73.png"/><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openxmlformats.org/officeDocument/2006/relationships/image" Target="../media/image72.png"/><Relationship Id="rId5" Type="http://schemas.openxmlformats.org/officeDocument/2006/relationships/image" Target="../media/image71.png"/><Relationship Id="rId4" Type="http://schemas.openxmlformats.org/officeDocument/2006/relationships/image" Target="../media/image7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0.xml"/><Relationship Id="rId1" Type="http://schemas.openxmlformats.org/officeDocument/2006/relationships/slideLayout" Target="../slideLayouts/slideLayout6.xml"/><Relationship Id="rId6" Type="http://schemas.openxmlformats.org/officeDocument/2006/relationships/hyperlink" Target="http://club.kisdee.com/forum.php?mod=forumdisplay&amp;fid=832" TargetMode="External"/><Relationship Id="rId5" Type="http://schemas.openxmlformats.org/officeDocument/2006/relationships/hyperlink" Target="http://dev.kingdee.com/waf2help/index.do" TargetMode="External"/><Relationship Id="rId4" Type="http://schemas.openxmlformats.org/officeDocument/2006/relationships/hyperlink" Target="http://waf2.kingdee.com:6888/waf2help/index.do" TargetMode="Externa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notesSlide" Target="../notesSlides/notesSlide5.xml"/><Relationship Id="rId4"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solidFill>
                  <a:schemeClr val="tx1">
                    <a:lumMod val="95000"/>
                    <a:lumOff val="5000"/>
                  </a:schemeClr>
                </a:solidFill>
              </a:rPr>
              <a:t>金蝶</a:t>
            </a:r>
            <a:r>
              <a:rPr lang="en-US" altLang="zh-CN" dirty="0" smtClean="0">
                <a:solidFill>
                  <a:schemeClr val="tx1">
                    <a:lumMod val="95000"/>
                    <a:lumOff val="5000"/>
                  </a:schemeClr>
                </a:solidFill>
              </a:rPr>
              <a:t>EAS V8.2 Web</a:t>
            </a:r>
            <a:r>
              <a:rPr lang="zh-CN" altLang="en-US" dirty="0" smtClean="0">
                <a:solidFill>
                  <a:schemeClr val="tx1">
                    <a:lumMod val="95000"/>
                    <a:lumOff val="5000"/>
                  </a:schemeClr>
                </a:solidFill>
              </a:rPr>
              <a:t>平台</a:t>
            </a:r>
            <a:endParaRPr kumimoji="1" lang="zh-CN" altLang="en-US" dirty="0">
              <a:solidFill>
                <a:schemeClr val="tx1">
                  <a:lumMod val="95000"/>
                  <a:lumOff val="5000"/>
                </a:schemeClr>
              </a:solidFill>
            </a:endParaRPr>
          </a:p>
        </p:txBody>
      </p:sp>
      <p:sp>
        <p:nvSpPr>
          <p:cNvPr id="3" name="副标题 2"/>
          <p:cNvSpPr>
            <a:spLocks noGrp="1"/>
          </p:cNvSpPr>
          <p:nvPr>
            <p:ph type="subTitle" idx="1"/>
          </p:nvPr>
        </p:nvSpPr>
        <p:spPr/>
        <p:txBody>
          <a:bodyPr/>
          <a:lstStyle/>
          <a:p>
            <a:pPr>
              <a:lnSpc>
                <a:spcPct val="150000"/>
              </a:lnSpc>
            </a:pPr>
            <a:r>
              <a:rPr lang="en-US" altLang="zh-CN" dirty="0" smtClean="0"/>
              <a:t>EAS</a:t>
            </a:r>
            <a:r>
              <a:rPr lang="zh-CN" altLang="en-US" dirty="0" smtClean="0"/>
              <a:t>产品事业部</a:t>
            </a:r>
            <a:endParaRPr lang="en-US" altLang="zh-CN" dirty="0" smtClean="0"/>
          </a:p>
          <a:p>
            <a:pPr>
              <a:lnSpc>
                <a:spcPct val="150000"/>
              </a:lnSpc>
            </a:pPr>
            <a:r>
              <a:rPr kumimoji="1" lang="en-US" altLang="zh-CN" dirty="0" smtClean="0"/>
              <a:t>BOS WEB</a:t>
            </a:r>
            <a:r>
              <a:rPr kumimoji="1" lang="zh-CN" altLang="en-US" dirty="0" smtClean="0"/>
              <a:t>平台系统部</a:t>
            </a:r>
            <a:endParaRPr kumimoji="1" lang="en-US" altLang="zh-CN" dirty="0" smtClean="0"/>
          </a:p>
          <a:p>
            <a:pPr>
              <a:lnSpc>
                <a:spcPct val="150000"/>
              </a:lnSpc>
            </a:pPr>
            <a:r>
              <a:rPr kumimoji="1" lang="en-US" altLang="zh-CN" dirty="0" smtClean="0">
                <a:latin typeface="Arial" panose="020B0604020202020204" pitchFamily="34" charset="0"/>
                <a:cs typeface="Arial" panose="020B0604020202020204" pitchFamily="34" charset="0"/>
              </a:rPr>
              <a:t>2016-05-10</a:t>
            </a:r>
            <a:endParaRPr kumimoji="1" lang="zh-CN"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xmlns="" val="353744889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fontScale="90000"/>
          </a:bodyPr>
          <a:lstStyle/>
          <a:p>
            <a:r>
              <a:rPr lang="zh-CN" altLang="en-US" sz="2800" dirty="0" smtClean="0"/>
              <a:t>可靠性</a:t>
            </a:r>
            <a:r>
              <a:rPr lang="en-US" altLang="zh-CN" sz="2800" dirty="0" smtClean="0"/>
              <a:t>-EAS 8.x </a:t>
            </a:r>
            <a:r>
              <a:rPr lang="zh-CN" altLang="en-US" sz="2800" dirty="0" smtClean="0"/>
              <a:t>总体部署架构</a:t>
            </a:r>
            <a:endParaRPr lang="zh-CN" altLang="en-US" dirty="0"/>
          </a:p>
        </p:txBody>
      </p:sp>
      <p:sp>
        <p:nvSpPr>
          <p:cNvPr id="6" name="内容占位符 1"/>
          <p:cNvSpPr>
            <a:spLocks noGrp="1"/>
          </p:cNvSpPr>
          <p:nvPr>
            <p:ph idx="1"/>
          </p:nvPr>
        </p:nvSpPr>
        <p:spPr>
          <a:xfrm>
            <a:off x="6660232" y="764899"/>
            <a:ext cx="2304256" cy="3751067"/>
          </a:xfrm>
        </p:spPr>
        <p:txBody>
          <a:bodyPr>
            <a:noAutofit/>
          </a:bodyPr>
          <a:lstStyle/>
          <a:p>
            <a:pPr eaLnBrk="1"/>
            <a:r>
              <a:rPr lang="zh-CN" altLang="en-US" sz="1300" dirty="0" smtClean="0"/>
              <a:t>利用开源软件作为反向代理和负载均衡、前端缓存装置。</a:t>
            </a:r>
            <a:endParaRPr lang="en-US" altLang="zh-CN" sz="1300" dirty="0" smtClean="0"/>
          </a:p>
          <a:p>
            <a:pPr eaLnBrk="1"/>
            <a:r>
              <a:rPr lang="zh-CN" altLang="en-US" sz="1300" dirty="0" smtClean="0"/>
              <a:t>高可用：会话状态的持久</a:t>
            </a:r>
            <a:r>
              <a:rPr lang="zh-CN" altLang="en-US" sz="1300" dirty="0"/>
              <a:t>化支持</a:t>
            </a:r>
            <a:r>
              <a:rPr lang="zh-CN" altLang="en-US" sz="1300" dirty="0" smtClean="0"/>
              <a:t>。</a:t>
            </a:r>
            <a:endParaRPr lang="en-US" altLang="zh-CN" sz="1300" dirty="0" smtClean="0"/>
          </a:p>
          <a:p>
            <a:pPr eaLnBrk="1"/>
            <a:r>
              <a:rPr lang="zh-CN" altLang="en-US" sz="1300" dirty="0"/>
              <a:t>支持</a:t>
            </a:r>
            <a:r>
              <a:rPr lang="en-US" altLang="zh-CN" sz="1300" dirty="0"/>
              <a:t>CDN</a:t>
            </a:r>
            <a:r>
              <a:rPr lang="zh-CN" altLang="en-US" sz="1300" dirty="0"/>
              <a:t>，静态内容可通过配置链接到</a:t>
            </a:r>
            <a:r>
              <a:rPr lang="en-US" altLang="zh-CN" sz="1300" dirty="0"/>
              <a:t>CDN</a:t>
            </a:r>
            <a:r>
              <a:rPr lang="zh-CN" altLang="en-US" sz="1300" dirty="0"/>
              <a:t>。</a:t>
            </a:r>
            <a:endParaRPr lang="en-US" altLang="zh-CN" sz="1300" dirty="0"/>
          </a:p>
          <a:p>
            <a:pPr eaLnBrk="1"/>
            <a:r>
              <a:rPr lang="zh-CN" altLang="en-US" sz="1300" dirty="0" smtClean="0"/>
              <a:t>利用缓存设施加速访问性能，降低</a:t>
            </a:r>
            <a:r>
              <a:rPr lang="en-US" altLang="zh-CN" sz="1300" dirty="0" smtClean="0"/>
              <a:t>DB</a:t>
            </a:r>
            <a:r>
              <a:rPr lang="zh-CN" altLang="en-US" sz="1300" dirty="0" smtClean="0"/>
              <a:t>压力。</a:t>
            </a:r>
            <a:endParaRPr lang="en-US" altLang="zh-CN" sz="1300" dirty="0" smtClean="0"/>
          </a:p>
          <a:p>
            <a:pPr eaLnBrk="1"/>
            <a:r>
              <a:rPr lang="zh-CN" altLang="en-US" sz="1300" dirty="0" smtClean="0"/>
              <a:t>自主一对多同步工具，实现可配置的读写分离。</a:t>
            </a:r>
            <a:endParaRPr lang="en-US" altLang="zh-CN" sz="1300" dirty="0" smtClean="0"/>
          </a:p>
          <a:p>
            <a:pPr eaLnBrk="1"/>
            <a:r>
              <a:rPr lang="zh-CN" altLang="en-US" sz="1300" dirty="0"/>
              <a:t>帐</a:t>
            </a:r>
            <a:r>
              <a:rPr lang="zh-CN" altLang="en-US" sz="1300" dirty="0" smtClean="0"/>
              <a:t>套结转及分离技术。</a:t>
            </a:r>
            <a:endParaRPr lang="zh-CN" altLang="en-US" sz="1300" dirty="0"/>
          </a:p>
        </p:txBody>
      </p:sp>
      <p:pic>
        <p:nvPicPr>
          <p:cNvPr id="2053" name="Picture 5"/>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5418" y="777690"/>
            <a:ext cx="6543740" cy="36200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87635296"/>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1682" name="Rectangle 2"/>
          <p:cNvSpPr>
            <a:spLocks noGrp="1" noChangeArrowheads="1"/>
          </p:cNvSpPr>
          <p:nvPr>
            <p:ph type="title" idx="4294967295"/>
          </p:nvPr>
        </p:nvSpPr>
        <p:spPr>
          <a:xfrm>
            <a:off x="323850" y="0"/>
            <a:ext cx="7416502" cy="520700"/>
          </a:xfrm>
          <a:extLst/>
        </p:spPr>
        <p:txBody>
          <a:bodyPr/>
          <a:lstStyle/>
          <a:p>
            <a:pPr>
              <a:defRPr/>
            </a:pPr>
            <a:r>
              <a:rPr lang="zh-CN" altLang="en-US" sz="2400" dirty="0" smtClean="0">
                <a:solidFill>
                  <a:srgbClr val="000000"/>
                </a:solidFill>
              </a:rPr>
              <a:t>可靠性：</a:t>
            </a:r>
            <a:r>
              <a:rPr lang="en-US" altLang="zh-CN" sz="2400" dirty="0" smtClean="0">
                <a:solidFill>
                  <a:srgbClr val="000000"/>
                </a:solidFill>
              </a:rPr>
              <a:t>EAS8.x</a:t>
            </a:r>
            <a:r>
              <a:rPr lang="zh-CN" altLang="en-US" sz="2400" dirty="0" smtClean="0">
                <a:solidFill>
                  <a:srgbClr val="000000"/>
                </a:solidFill>
              </a:rPr>
              <a:t>共享平台架构稳定性测试</a:t>
            </a:r>
            <a:endParaRPr sz="2300" b="1" dirty="0" smtClean="0">
              <a:effectLst>
                <a:outerShdw blurRad="38100" dist="38100" dir="2700000" algn="tl">
                  <a:srgbClr val="000000">
                    <a:alpha val="43137"/>
                  </a:srgbClr>
                </a:outerShdw>
              </a:effectLst>
              <a:cs typeface="微软雅黑"/>
            </a:endParaRPr>
          </a:p>
        </p:txBody>
      </p:sp>
      <p:graphicFrame>
        <p:nvGraphicFramePr>
          <p:cNvPr id="4" name="表格 3"/>
          <p:cNvGraphicFramePr>
            <a:graphicFrameLocks noGrp="1"/>
          </p:cNvGraphicFramePr>
          <p:nvPr>
            <p:extLst>
              <p:ext uri="{D42A27DB-BD31-4B8C-83A1-F6EECF244321}">
                <p14:modId xmlns:p14="http://schemas.microsoft.com/office/powerpoint/2010/main" xmlns="" val="2438573628"/>
              </p:ext>
            </p:extLst>
          </p:nvPr>
        </p:nvGraphicFramePr>
        <p:xfrm>
          <a:off x="611560" y="843558"/>
          <a:ext cx="7617105" cy="1621239"/>
        </p:xfrm>
        <a:graphic>
          <a:graphicData uri="http://schemas.openxmlformats.org/drawingml/2006/table">
            <a:tbl>
              <a:tblPr/>
              <a:tblGrid>
                <a:gridCol w="571283"/>
                <a:gridCol w="1517327"/>
                <a:gridCol w="842452"/>
                <a:gridCol w="607845"/>
                <a:gridCol w="3241840"/>
                <a:gridCol w="836358"/>
              </a:tblGrid>
              <a:tr h="432048">
                <a:tc>
                  <a:txBody>
                    <a:bodyPr/>
                    <a:lstStyle/>
                    <a:p>
                      <a:pPr algn="ctr">
                        <a:spcAft>
                          <a:spcPts val="0"/>
                        </a:spcAft>
                      </a:pPr>
                      <a:r>
                        <a:rPr lang="zh-CN" sz="1050" kern="0" dirty="0">
                          <a:solidFill>
                            <a:schemeClr val="bg1"/>
                          </a:solidFill>
                          <a:effectLst/>
                          <a:latin typeface="Times New Roman"/>
                          <a:ea typeface="宋体"/>
                          <a:cs typeface="宋体"/>
                        </a:rPr>
                        <a:t>序号</a:t>
                      </a:r>
                      <a:endParaRPr lang="zh-CN" sz="1100" kern="100" dirty="0">
                        <a:solidFill>
                          <a:schemeClr val="bg1"/>
                        </a:solidFill>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zh-CN" sz="1050" kern="0" dirty="0">
                          <a:solidFill>
                            <a:schemeClr val="bg1"/>
                          </a:solidFill>
                          <a:effectLst/>
                          <a:latin typeface="Times New Roman"/>
                          <a:ea typeface="宋体"/>
                          <a:cs typeface="宋体"/>
                        </a:rPr>
                        <a:t>质量指标</a:t>
                      </a:r>
                      <a:endParaRPr lang="zh-CN" sz="1100" kern="100" dirty="0">
                        <a:solidFill>
                          <a:schemeClr val="bg1"/>
                        </a:solidFill>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zh-CN" sz="1050" kern="0" dirty="0">
                          <a:solidFill>
                            <a:schemeClr val="bg1"/>
                          </a:solidFill>
                          <a:effectLst/>
                          <a:latin typeface="Times New Roman"/>
                          <a:ea typeface="宋体"/>
                          <a:cs typeface="宋体"/>
                        </a:rPr>
                        <a:t>目标值</a:t>
                      </a:r>
                      <a:endParaRPr lang="zh-CN" sz="1100" kern="100" dirty="0">
                        <a:solidFill>
                          <a:schemeClr val="bg1"/>
                        </a:solidFill>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zh-CN" sz="1050" kern="0" dirty="0">
                          <a:solidFill>
                            <a:schemeClr val="bg1"/>
                          </a:solidFill>
                          <a:effectLst/>
                          <a:latin typeface="Times New Roman"/>
                          <a:ea typeface="宋体"/>
                          <a:cs typeface="宋体"/>
                        </a:rPr>
                        <a:t>单位</a:t>
                      </a:r>
                      <a:endParaRPr lang="zh-CN" sz="1100" kern="100" dirty="0">
                        <a:solidFill>
                          <a:schemeClr val="bg1"/>
                        </a:solidFill>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zh-CN" sz="1050" kern="0" dirty="0">
                          <a:solidFill>
                            <a:schemeClr val="bg1"/>
                          </a:solidFill>
                          <a:effectLst/>
                          <a:latin typeface="Times New Roman"/>
                          <a:ea typeface="宋体"/>
                          <a:cs typeface="宋体"/>
                        </a:rPr>
                        <a:t>说明</a:t>
                      </a:r>
                      <a:endParaRPr lang="zh-CN" sz="1100" kern="100" dirty="0">
                        <a:solidFill>
                          <a:schemeClr val="bg1"/>
                        </a:solidFill>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a:spcAft>
                          <a:spcPts val="0"/>
                        </a:spcAft>
                      </a:pPr>
                      <a:r>
                        <a:rPr lang="zh-CN" sz="1050" kern="0" dirty="0">
                          <a:solidFill>
                            <a:schemeClr val="bg1"/>
                          </a:solidFill>
                          <a:effectLst/>
                          <a:latin typeface="Times New Roman"/>
                          <a:ea typeface="宋体"/>
                          <a:cs typeface="宋体"/>
                        </a:rPr>
                        <a:t>结论</a:t>
                      </a:r>
                      <a:endParaRPr lang="zh-CN" sz="1100" kern="100" dirty="0">
                        <a:solidFill>
                          <a:schemeClr val="bg1"/>
                        </a:solidFill>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r>
              <a:tr h="432048">
                <a:tc>
                  <a:txBody>
                    <a:bodyPr/>
                    <a:lstStyle/>
                    <a:p>
                      <a:pPr algn="l">
                        <a:spcAft>
                          <a:spcPts val="0"/>
                        </a:spcAft>
                      </a:pPr>
                      <a:r>
                        <a:rPr lang="en-US" sz="1050" kern="0">
                          <a:effectLst/>
                          <a:latin typeface="宋体"/>
                          <a:ea typeface="宋体"/>
                          <a:cs typeface="宋体"/>
                        </a:rPr>
                        <a:t>1</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050" kern="0" dirty="0">
                          <a:effectLst/>
                          <a:latin typeface="Times New Roman"/>
                          <a:ea typeface="宋体"/>
                          <a:cs typeface="宋体"/>
                        </a:rPr>
                        <a:t>无故障运行时间（有思考时间）</a:t>
                      </a:r>
                      <a:endParaRPr lang="zh-CN" sz="1100" kern="100" dirty="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50" kern="0">
                          <a:effectLst/>
                          <a:latin typeface="宋体"/>
                          <a:ea typeface="宋体"/>
                          <a:cs typeface="宋体"/>
                        </a:rPr>
                        <a:t>&gt;=144</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050" kern="0">
                          <a:effectLst/>
                          <a:latin typeface="Times New Roman"/>
                          <a:ea typeface="宋体"/>
                          <a:cs typeface="宋体"/>
                        </a:rPr>
                        <a:t>小时</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050" kern="0">
                          <a:effectLst/>
                          <a:latin typeface="Times New Roman"/>
                          <a:ea typeface="宋体"/>
                          <a:cs typeface="宋体"/>
                        </a:rPr>
                        <a:t>无故障运行时间</a:t>
                      </a:r>
                      <a:r>
                        <a:rPr lang="en-US" sz="1050" kern="0">
                          <a:effectLst/>
                          <a:latin typeface="Times New Roman"/>
                          <a:ea typeface="宋体"/>
                          <a:cs typeface="宋体"/>
                        </a:rPr>
                        <a:t>=</a:t>
                      </a:r>
                      <a:r>
                        <a:rPr lang="zh-CN" sz="1050" kern="0">
                          <a:effectLst/>
                          <a:latin typeface="Times New Roman"/>
                          <a:ea typeface="宋体"/>
                          <a:cs typeface="宋体"/>
                        </a:rPr>
                        <a:t>指运行期间客户端、服务端均未出现中断性缺陷的时间</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050" kern="0">
                          <a:effectLst/>
                          <a:latin typeface="Times New Roman"/>
                          <a:ea typeface="宋体"/>
                          <a:cs typeface="宋体"/>
                        </a:rPr>
                        <a:t>达标</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804">
                <a:tc>
                  <a:txBody>
                    <a:bodyPr/>
                    <a:lstStyle/>
                    <a:p>
                      <a:pPr algn="l">
                        <a:spcAft>
                          <a:spcPts val="0"/>
                        </a:spcAft>
                      </a:pPr>
                      <a:r>
                        <a:rPr lang="en-US" sz="1050" kern="0">
                          <a:effectLst/>
                          <a:latin typeface="宋体"/>
                          <a:ea typeface="宋体"/>
                          <a:cs typeface="宋体"/>
                        </a:rPr>
                        <a:t>2</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050" kern="0" dirty="0">
                          <a:effectLst/>
                          <a:latin typeface="Times New Roman"/>
                          <a:ea typeface="宋体"/>
                          <a:cs typeface="宋体"/>
                        </a:rPr>
                        <a:t>失败事务率 </a:t>
                      </a:r>
                      <a:endParaRPr lang="zh-CN" sz="1100" kern="100" dirty="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50" kern="0">
                          <a:effectLst/>
                          <a:latin typeface="宋体"/>
                          <a:ea typeface="宋体"/>
                          <a:cs typeface="宋体"/>
                        </a:rPr>
                        <a:t>&lt;=0.005</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50" kern="0">
                          <a:effectLst/>
                          <a:latin typeface="宋体"/>
                          <a:ea typeface="宋体"/>
                          <a:cs typeface="宋体"/>
                        </a:rPr>
                        <a:t>100%</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50" kern="0">
                          <a:effectLst/>
                          <a:latin typeface="宋体"/>
                          <a:ea typeface="宋体"/>
                          <a:cs typeface="宋体"/>
                        </a:rPr>
                        <a:t>200</a:t>
                      </a:r>
                      <a:r>
                        <a:rPr lang="zh-CN" sz="1050" kern="0">
                          <a:effectLst/>
                          <a:latin typeface="Times New Roman"/>
                          <a:ea typeface="宋体"/>
                          <a:cs typeface="宋体"/>
                        </a:rPr>
                        <a:t>／</a:t>
                      </a:r>
                      <a:r>
                        <a:rPr lang="en-US" sz="1050" kern="0">
                          <a:effectLst/>
                          <a:latin typeface="Times New Roman"/>
                          <a:ea typeface="宋体"/>
                          <a:cs typeface="宋体"/>
                        </a:rPr>
                        <a:t>100</a:t>
                      </a:r>
                      <a:r>
                        <a:rPr lang="zh-CN" sz="1050" kern="0">
                          <a:effectLst/>
                          <a:latin typeface="Times New Roman"/>
                          <a:ea typeface="宋体"/>
                          <a:cs typeface="宋体"/>
                        </a:rPr>
                        <a:t>个并发</a:t>
                      </a:r>
                      <a:r>
                        <a:rPr lang="en-US" sz="1050" kern="0">
                          <a:effectLst/>
                          <a:latin typeface="Times New Roman"/>
                          <a:ea typeface="宋体"/>
                          <a:cs typeface="宋体"/>
                        </a:rPr>
                        <a:t>144</a:t>
                      </a:r>
                      <a:r>
                        <a:rPr lang="zh-CN" sz="1050" kern="0">
                          <a:effectLst/>
                          <a:latin typeface="Times New Roman"/>
                          <a:ea typeface="宋体"/>
                          <a:cs typeface="宋体"/>
                        </a:rPr>
                        <a:t>小时中失败事务率</a:t>
                      </a:r>
                      <a:r>
                        <a:rPr lang="en-US" sz="1050" kern="0">
                          <a:effectLst/>
                          <a:latin typeface="Times New Roman"/>
                          <a:ea typeface="宋体"/>
                          <a:cs typeface="宋体"/>
                        </a:rPr>
                        <a:t>=</a:t>
                      </a:r>
                      <a:r>
                        <a:rPr lang="zh-CN" sz="1050" kern="0">
                          <a:effectLst/>
                          <a:latin typeface="Times New Roman"/>
                          <a:ea typeface="宋体"/>
                          <a:cs typeface="宋体"/>
                        </a:rPr>
                        <a:t>失败事务数</a:t>
                      </a:r>
                      <a:r>
                        <a:rPr lang="en-US" sz="1050" kern="0">
                          <a:effectLst/>
                          <a:latin typeface="Times New Roman"/>
                          <a:ea typeface="宋体"/>
                          <a:cs typeface="宋体"/>
                        </a:rPr>
                        <a:t>/</a:t>
                      </a:r>
                      <a:r>
                        <a:rPr lang="zh-CN" sz="1050" kern="0">
                          <a:effectLst/>
                          <a:latin typeface="Times New Roman"/>
                          <a:ea typeface="宋体"/>
                          <a:cs typeface="宋体"/>
                        </a:rPr>
                        <a:t>总事务数</a:t>
                      </a:r>
                      <a:r>
                        <a:rPr lang="en-US" sz="1050" kern="0">
                          <a:effectLst/>
                          <a:latin typeface="Times New Roman"/>
                          <a:ea typeface="宋体"/>
                          <a:cs typeface="宋体"/>
                        </a:rPr>
                        <a:t> *100%</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050" kern="0">
                          <a:effectLst/>
                          <a:latin typeface="Times New Roman"/>
                          <a:ea typeface="宋体"/>
                          <a:cs typeface="宋体"/>
                        </a:rPr>
                        <a:t>达标</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339">
                <a:tc>
                  <a:txBody>
                    <a:bodyPr/>
                    <a:lstStyle/>
                    <a:p>
                      <a:pPr algn="l">
                        <a:spcAft>
                          <a:spcPts val="0"/>
                        </a:spcAft>
                      </a:pPr>
                      <a:r>
                        <a:rPr lang="en-US" sz="1050" kern="0">
                          <a:effectLst/>
                          <a:latin typeface="宋体"/>
                          <a:ea typeface="宋体"/>
                          <a:cs typeface="宋体"/>
                        </a:rPr>
                        <a:t>3</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50" kern="0">
                          <a:effectLst/>
                          <a:latin typeface="宋体"/>
                          <a:ea typeface="宋体"/>
                          <a:cs typeface="宋体"/>
                        </a:rPr>
                        <a:t>CPU</a:t>
                      </a:r>
                      <a:r>
                        <a:rPr lang="zh-CN" sz="1050" kern="0">
                          <a:effectLst/>
                          <a:latin typeface="Times New Roman"/>
                          <a:ea typeface="宋体"/>
                          <a:cs typeface="宋体"/>
                        </a:rPr>
                        <a:t>占有率高于</a:t>
                      </a:r>
                      <a:r>
                        <a:rPr lang="en-US" sz="1050" kern="0">
                          <a:effectLst/>
                          <a:latin typeface="Times New Roman"/>
                          <a:ea typeface="宋体"/>
                          <a:cs typeface="宋体"/>
                        </a:rPr>
                        <a:t>85</a:t>
                      </a:r>
                      <a:r>
                        <a:rPr lang="zh-CN" sz="1050" kern="0">
                          <a:effectLst/>
                          <a:latin typeface="Times New Roman"/>
                          <a:ea typeface="宋体"/>
                          <a:cs typeface="宋体"/>
                        </a:rPr>
                        <a:t>％的连续时间</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50" kern="0">
                          <a:effectLst/>
                          <a:latin typeface="宋体"/>
                          <a:ea typeface="宋体"/>
                          <a:cs typeface="宋体"/>
                        </a:rPr>
                        <a:t>&lt;=40</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050" kern="0">
                          <a:effectLst/>
                          <a:latin typeface="Times New Roman"/>
                          <a:ea typeface="宋体"/>
                          <a:cs typeface="宋体"/>
                        </a:rPr>
                        <a:t>分</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en-US" sz="1050" kern="0">
                          <a:effectLst/>
                          <a:latin typeface="宋体"/>
                          <a:ea typeface="宋体"/>
                          <a:cs typeface="宋体"/>
                        </a:rPr>
                        <a:t>200</a:t>
                      </a:r>
                      <a:r>
                        <a:rPr lang="zh-CN" sz="1050" kern="0">
                          <a:effectLst/>
                          <a:latin typeface="Times New Roman"/>
                          <a:ea typeface="宋体"/>
                          <a:cs typeface="宋体"/>
                        </a:rPr>
                        <a:t>／</a:t>
                      </a:r>
                      <a:r>
                        <a:rPr lang="en-US" sz="1050" kern="0">
                          <a:effectLst/>
                          <a:latin typeface="Times New Roman"/>
                          <a:ea typeface="宋体"/>
                          <a:cs typeface="宋体"/>
                        </a:rPr>
                        <a:t>100</a:t>
                      </a:r>
                      <a:r>
                        <a:rPr lang="zh-CN" sz="1050" kern="0">
                          <a:effectLst/>
                          <a:latin typeface="Times New Roman"/>
                          <a:ea typeface="宋体"/>
                          <a:cs typeface="宋体"/>
                        </a:rPr>
                        <a:t>个并发</a:t>
                      </a:r>
                      <a:r>
                        <a:rPr lang="en-US" sz="1050" kern="0">
                          <a:effectLst/>
                          <a:latin typeface="Times New Roman"/>
                          <a:ea typeface="宋体"/>
                          <a:cs typeface="宋体"/>
                        </a:rPr>
                        <a:t>144</a:t>
                      </a:r>
                      <a:r>
                        <a:rPr lang="zh-CN" sz="1050" kern="0">
                          <a:effectLst/>
                          <a:latin typeface="Times New Roman"/>
                          <a:ea typeface="宋体"/>
                          <a:cs typeface="宋体"/>
                        </a:rPr>
                        <a:t>小时中间层</a:t>
                      </a:r>
                      <a:r>
                        <a:rPr lang="en-US" sz="1050" kern="0">
                          <a:effectLst/>
                          <a:latin typeface="Times New Roman"/>
                          <a:ea typeface="宋体"/>
                          <a:cs typeface="宋体"/>
                        </a:rPr>
                        <a:t>CPU</a:t>
                      </a:r>
                      <a:r>
                        <a:rPr lang="zh-CN" sz="1050" kern="0">
                          <a:effectLst/>
                          <a:latin typeface="Times New Roman"/>
                          <a:ea typeface="宋体"/>
                          <a:cs typeface="宋体"/>
                        </a:rPr>
                        <a:t>占有率高于</a:t>
                      </a:r>
                      <a:r>
                        <a:rPr lang="en-US" sz="1050" kern="0">
                          <a:effectLst/>
                          <a:latin typeface="Times New Roman"/>
                          <a:ea typeface="宋体"/>
                          <a:cs typeface="宋体"/>
                        </a:rPr>
                        <a:t>85</a:t>
                      </a:r>
                      <a:r>
                        <a:rPr lang="zh-CN" sz="1050" kern="0">
                          <a:effectLst/>
                          <a:latin typeface="Times New Roman"/>
                          <a:ea typeface="宋体"/>
                          <a:cs typeface="宋体"/>
                        </a:rPr>
                        <a:t>％的连续时间不超过</a:t>
                      </a:r>
                      <a:r>
                        <a:rPr lang="en-US" sz="1050" kern="0">
                          <a:effectLst/>
                          <a:latin typeface="Times New Roman"/>
                          <a:ea typeface="宋体"/>
                          <a:cs typeface="宋体"/>
                        </a:rPr>
                        <a:t>40</a:t>
                      </a:r>
                      <a:r>
                        <a:rPr lang="zh-CN" sz="1050" kern="0">
                          <a:effectLst/>
                          <a:latin typeface="Times New Roman"/>
                          <a:ea typeface="宋体"/>
                          <a:cs typeface="宋体"/>
                        </a:rPr>
                        <a:t>分钟</a:t>
                      </a:r>
                      <a:endParaRPr lang="zh-CN" sz="1100" kern="10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1050" kern="0" dirty="0">
                          <a:effectLst/>
                          <a:latin typeface="Times New Roman"/>
                          <a:ea typeface="宋体"/>
                          <a:cs typeface="宋体"/>
                        </a:rPr>
                        <a:t>达标</a:t>
                      </a:r>
                      <a:endParaRPr lang="zh-CN" sz="1100" kern="100" dirty="0">
                        <a:effectLst/>
                        <a:latin typeface="Times New Roman"/>
                        <a:ea typeface="宋体"/>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矩形 4"/>
          <p:cNvSpPr/>
          <p:nvPr/>
        </p:nvSpPr>
        <p:spPr>
          <a:xfrm>
            <a:off x="611560" y="2643758"/>
            <a:ext cx="6984776" cy="2308324"/>
          </a:xfrm>
          <a:prstGeom prst="rect">
            <a:avLst/>
          </a:prstGeom>
        </p:spPr>
        <p:txBody>
          <a:bodyPr wrap="square">
            <a:spAutoFit/>
          </a:bodyPr>
          <a:lstStyle/>
          <a:p>
            <a:r>
              <a:rPr lang="zh-CN" altLang="zh-CN" sz="1600" dirty="0">
                <a:latin typeface="微软雅黑" panose="020B0503020204020204" pitchFamily="34" charset="-122"/>
                <a:ea typeface="微软雅黑" panose="020B0503020204020204" pitchFamily="34" charset="-122"/>
              </a:rPr>
              <a:t>稳定性测试结论：</a:t>
            </a:r>
          </a:p>
          <a:p>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、无故障运行时间</a:t>
            </a:r>
            <a:endParaRPr lang="en-US" altLang="zh-CN" sz="1600" dirty="0" smtClean="0">
              <a:latin typeface="微软雅黑" panose="020B0503020204020204" pitchFamily="34" charset="-122"/>
              <a:ea typeface="微软雅黑" panose="020B0503020204020204" pitchFamily="34" charset="-122"/>
            </a:endParaRPr>
          </a:p>
          <a:p>
            <a:r>
              <a:rPr lang="en-US" altLang="zh-CN" sz="1600" dirty="0">
                <a:latin typeface="微软雅黑" panose="020B0503020204020204" pitchFamily="34" charset="-122"/>
                <a:ea typeface="微软雅黑" panose="020B0503020204020204" pitchFamily="34" charset="-122"/>
              </a:rPr>
              <a:t> </a:t>
            </a:r>
            <a:r>
              <a:rPr lang="en-US" altLang="zh-CN" sz="1600" dirty="0" smtClean="0">
                <a:latin typeface="微软雅黑" panose="020B0503020204020204" pitchFamily="34" charset="-122"/>
                <a:ea typeface="微软雅黑" panose="020B0503020204020204" pitchFamily="34" charset="-122"/>
              </a:rPr>
              <a:t>      </a:t>
            </a:r>
            <a:r>
              <a:rPr lang="zh-CN" altLang="zh-CN" sz="1600" dirty="0" smtClean="0">
                <a:latin typeface="微软雅黑" panose="020B0503020204020204" pitchFamily="34" charset="-122"/>
                <a:ea typeface="微软雅黑" panose="020B0503020204020204" pitchFamily="34" charset="-122"/>
              </a:rPr>
              <a:t>本</a:t>
            </a:r>
            <a:r>
              <a:rPr lang="zh-CN" altLang="zh-CN" sz="1600" dirty="0">
                <a:latin typeface="微软雅黑" panose="020B0503020204020204" pitchFamily="34" charset="-122"/>
                <a:ea typeface="微软雅黑" panose="020B0503020204020204" pitchFamily="34" charset="-122"/>
              </a:rPr>
              <a:t>次稳定性</a:t>
            </a:r>
            <a:r>
              <a:rPr lang="zh-CN" altLang="zh-CN" sz="1600" dirty="0" smtClean="0">
                <a:latin typeface="微软雅黑" panose="020B0503020204020204" pitchFamily="34" charset="-122"/>
                <a:ea typeface="微软雅黑" panose="020B0503020204020204" pitchFamily="34" charset="-122"/>
              </a:rPr>
              <a:t>测试持续</a:t>
            </a:r>
            <a:r>
              <a:rPr lang="en-US" altLang="zh-CN" sz="1600" dirty="0">
                <a:latin typeface="微软雅黑" panose="020B0503020204020204" pitchFamily="34" charset="-122"/>
                <a:ea typeface="微软雅黑" panose="020B0503020204020204" pitchFamily="34" charset="-122"/>
              </a:rPr>
              <a:t>211</a:t>
            </a:r>
            <a:r>
              <a:rPr lang="zh-CN" altLang="zh-CN" sz="1600" dirty="0">
                <a:latin typeface="微软雅黑" panose="020B0503020204020204" pitchFamily="34" charset="-122"/>
                <a:ea typeface="微软雅黑" panose="020B0503020204020204" pitchFamily="34" charset="-122"/>
              </a:rPr>
              <a:t>小时。筛选了</a:t>
            </a:r>
            <a:r>
              <a:rPr lang="en-US" altLang="zh-CN" sz="1600" dirty="0">
                <a:latin typeface="微软雅黑" panose="020B0503020204020204" pitchFamily="34" charset="-122"/>
                <a:ea typeface="微软雅黑" panose="020B0503020204020204" pitchFamily="34" charset="-122"/>
              </a:rPr>
              <a:t>19</a:t>
            </a:r>
            <a:r>
              <a:rPr lang="zh-CN" altLang="zh-CN" sz="1600" dirty="0">
                <a:latin typeface="微软雅黑" panose="020B0503020204020204" pitchFamily="34" charset="-122"/>
                <a:ea typeface="微软雅黑" panose="020B0503020204020204" pitchFamily="34" charset="-122"/>
              </a:rPr>
              <a:t>个测试案例，加载了</a:t>
            </a:r>
            <a:r>
              <a:rPr lang="en-US" altLang="zh-CN" sz="1600" dirty="0" smtClean="0">
                <a:latin typeface="微软雅黑" panose="020B0503020204020204" pitchFamily="34" charset="-122"/>
                <a:ea typeface="微软雅黑" panose="020B0503020204020204" pitchFamily="34" charset="-122"/>
              </a:rPr>
              <a:t>70</a:t>
            </a:r>
            <a:r>
              <a:rPr lang="zh-CN" altLang="en-US" sz="1600" dirty="0" smtClean="0">
                <a:latin typeface="微软雅黑" panose="020B0503020204020204" pitchFamily="34" charset="-122"/>
                <a:ea typeface="微软雅黑" panose="020B0503020204020204" pitchFamily="34" charset="-122"/>
              </a:rPr>
              <a:t>强</a:t>
            </a:r>
            <a:r>
              <a:rPr lang="zh-CN" altLang="zh-CN" sz="1600" dirty="0" smtClean="0">
                <a:latin typeface="微软雅黑" panose="020B0503020204020204" pitchFamily="34" charset="-122"/>
                <a:ea typeface="微软雅黑" panose="020B0503020204020204" pitchFamily="34" charset="-122"/>
              </a:rPr>
              <a:t>并发用户</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模拟</a:t>
            </a:r>
            <a:r>
              <a:rPr lang="en-US" altLang="zh-CN" sz="1600" dirty="0" smtClean="0">
                <a:latin typeface="微软雅黑" panose="020B0503020204020204" pitchFamily="34" charset="-122"/>
                <a:ea typeface="微软雅黑" panose="020B0503020204020204" pitchFamily="34" charset="-122"/>
              </a:rPr>
              <a:t>700</a:t>
            </a:r>
            <a:r>
              <a:rPr lang="zh-CN" altLang="en-US" sz="1600" dirty="0" smtClean="0">
                <a:latin typeface="微软雅黑" panose="020B0503020204020204" pitchFamily="34" charset="-122"/>
                <a:ea typeface="微软雅黑" panose="020B0503020204020204" pitchFamily="34" charset="-122"/>
              </a:rPr>
              <a:t>并发用户</a:t>
            </a:r>
            <a:r>
              <a:rPr lang="en-US" altLang="zh-CN" sz="1600" dirty="0" smtClean="0">
                <a:latin typeface="微软雅黑" panose="020B0503020204020204" pitchFamily="34" charset="-122"/>
                <a:ea typeface="微软雅黑" panose="020B0503020204020204" pitchFamily="34" charset="-122"/>
              </a:rPr>
              <a:t>)</a:t>
            </a:r>
            <a:r>
              <a:rPr lang="zh-CN" altLang="zh-CN" sz="1600" dirty="0" smtClean="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不间断、持续运行</a:t>
            </a:r>
            <a:r>
              <a:rPr lang="en-US" altLang="zh-CN" sz="1600" dirty="0">
                <a:latin typeface="微软雅黑" panose="020B0503020204020204" pitchFamily="34" charset="-122"/>
                <a:ea typeface="微软雅黑" panose="020B0503020204020204" pitchFamily="34" charset="-122"/>
              </a:rPr>
              <a:t>211</a:t>
            </a:r>
            <a:r>
              <a:rPr lang="zh-CN" altLang="zh-CN" sz="1600" dirty="0">
                <a:latin typeface="微软雅黑" panose="020B0503020204020204" pitchFamily="34" charset="-122"/>
                <a:ea typeface="微软雅黑" panose="020B0503020204020204" pitchFamily="34" charset="-122"/>
              </a:rPr>
              <a:t>小时</a:t>
            </a:r>
            <a:r>
              <a:rPr lang="zh-CN" altLang="zh-CN" sz="1600" dirty="0" smtClean="0">
                <a:latin typeface="微软雅黑" panose="020B0503020204020204" pitchFamily="34" charset="-122"/>
                <a:ea typeface="微软雅黑" panose="020B0503020204020204" pitchFamily="34" charset="-122"/>
              </a:rPr>
              <a:t>。</a:t>
            </a:r>
            <a:endParaRPr lang="en-US" altLang="zh-CN" sz="1600" dirty="0" smtClean="0">
              <a:latin typeface="微软雅黑" panose="020B0503020204020204" pitchFamily="34" charset="-122"/>
              <a:ea typeface="微软雅黑" panose="020B0503020204020204" pitchFamily="34" charset="-122"/>
            </a:endParaRPr>
          </a:p>
          <a:p>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a:t>
            </a:r>
            <a:r>
              <a:rPr lang="zh-CN" altLang="zh-CN" sz="1600" dirty="0">
                <a:latin typeface="微软雅黑" panose="020B0503020204020204" pitchFamily="34" charset="-122"/>
                <a:ea typeface="微软雅黑" panose="020B0503020204020204" pitchFamily="34" charset="-122"/>
              </a:rPr>
              <a:t>失败事务率小于</a:t>
            </a:r>
            <a:r>
              <a:rPr lang="en-US" altLang="zh-CN" sz="1600" dirty="0" smtClean="0">
                <a:latin typeface="微软雅黑" panose="020B0503020204020204" pitchFamily="34" charset="-122"/>
                <a:ea typeface="微软雅黑" panose="020B0503020204020204" pitchFamily="34" charset="-122"/>
              </a:rPr>
              <a:t>0.005</a:t>
            </a:r>
          </a:p>
          <a:p>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a:t>
            </a:r>
            <a:r>
              <a:rPr lang="zh-CN" altLang="zh-CN" sz="1600" dirty="0" smtClean="0">
                <a:latin typeface="微软雅黑" panose="020B0503020204020204" pitchFamily="34" charset="-122"/>
                <a:ea typeface="微软雅黑" panose="020B0503020204020204" pitchFamily="34" charset="-122"/>
              </a:rPr>
              <a:t>测试</a:t>
            </a:r>
            <a:r>
              <a:rPr lang="zh-CN" altLang="zh-CN" sz="1600" dirty="0">
                <a:latin typeface="微软雅黑" panose="020B0503020204020204" pitchFamily="34" charset="-122"/>
                <a:ea typeface="微软雅黑" panose="020B0503020204020204" pitchFamily="34" charset="-122"/>
              </a:rPr>
              <a:t>过程中，应用服务器的</a:t>
            </a:r>
            <a:r>
              <a:rPr lang="en-US" altLang="zh-CN" sz="1600" dirty="0">
                <a:latin typeface="微软雅黑" panose="020B0503020204020204" pitchFamily="34" charset="-122"/>
                <a:ea typeface="微软雅黑" panose="020B0503020204020204" pitchFamily="34" charset="-122"/>
              </a:rPr>
              <a:t>CPU</a:t>
            </a:r>
            <a:r>
              <a:rPr lang="zh-CN" altLang="zh-CN" sz="1600" dirty="0">
                <a:latin typeface="微软雅黑" panose="020B0503020204020204" pitchFamily="34" charset="-122"/>
                <a:ea typeface="微软雅黑" panose="020B0503020204020204" pitchFamily="34" charset="-122"/>
              </a:rPr>
              <a:t>平均消耗为 </a:t>
            </a:r>
            <a:r>
              <a:rPr lang="en-US" altLang="zh-CN" sz="1600" dirty="0">
                <a:latin typeface="微软雅黑" panose="020B0503020204020204" pitchFamily="34" charset="-122"/>
                <a:ea typeface="微软雅黑" panose="020B0503020204020204" pitchFamily="34" charset="-122"/>
              </a:rPr>
              <a:t>32%</a:t>
            </a:r>
            <a:r>
              <a:rPr lang="zh-CN" altLang="zh-CN" sz="1600" dirty="0">
                <a:latin typeface="微软雅黑" panose="020B0503020204020204" pitchFamily="34" charset="-122"/>
                <a:ea typeface="微软雅黑" panose="020B0503020204020204" pitchFamily="34" charset="-122"/>
              </a:rPr>
              <a:t>，数据库的</a:t>
            </a:r>
            <a:r>
              <a:rPr lang="en-US" altLang="zh-CN" sz="1600" dirty="0">
                <a:latin typeface="微软雅黑" panose="020B0503020204020204" pitchFamily="34" charset="-122"/>
                <a:ea typeface="微软雅黑" panose="020B0503020204020204" pitchFamily="34" charset="-122"/>
              </a:rPr>
              <a:t>CPU</a:t>
            </a:r>
            <a:r>
              <a:rPr lang="zh-CN" altLang="zh-CN" sz="1600" dirty="0">
                <a:latin typeface="微软雅黑" panose="020B0503020204020204" pitchFamily="34" charset="-122"/>
                <a:ea typeface="微软雅黑" panose="020B0503020204020204" pitchFamily="34" charset="-122"/>
              </a:rPr>
              <a:t>平均消耗</a:t>
            </a:r>
            <a:r>
              <a:rPr lang="en-US" altLang="zh-CN" sz="1600" dirty="0">
                <a:latin typeface="微软雅黑" panose="020B0503020204020204" pitchFamily="34" charset="-122"/>
                <a:ea typeface="微软雅黑" panose="020B0503020204020204" pitchFamily="34" charset="-122"/>
              </a:rPr>
              <a:t>16%</a:t>
            </a:r>
            <a:r>
              <a:rPr lang="zh-CN" altLang="zh-CN" sz="1600" dirty="0">
                <a:latin typeface="微软雅黑" panose="020B0503020204020204" pitchFamily="34" charset="-122"/>
                <a:ea typeface="微软雅黑" panose="020B0503020204020204" pitchFamily="34" charset="-122"/>
              </a:rPr>
              <a:t>，资源曲线平稳，</a:t>
            </a:r>
            <a:r>
              <a:rPr lang="en-US" altLang="zh-CN" sz="1600" dirty="0">
                <a:latin typeface="微软雅黑" panose="020B0503020204020204" pitchFamily="34" charset="-122"/>
                <a:ea typeface="微软雅黑" panose="020B0503020204020204" pitchFamily="34" charset="-122"/>
              </a:rPr>
              <a:t>CPU</a:t>
            </a:r>
            <a:r>
              <a:rPr lang="zh-CN" altLang="zh-CN" sz="1600" dirty="0">
                <a:latin typeface="微软雅黑" panose="020B0503020204020204" pitchFamily="34" charset="-122"/>
                <a:ea typeface="微软雅黑" panose="020B0503020204020204" pitchFamily="34" charset="-122"/>
              </a:rPr>
              <a:t>占有率高于</a:t>
            </a:r>
            <a:r>
              <a:rPr lang="en-US" altLang="zh-CN" sz="1600" dirty="0">
                <a:latin typeface="微软雅黑" panose="020B0503020204020204" pitchFamily="34" charset="-122"/>
                <a:ea typeface="微软雅黑" panose="020B0503020204020204" pitchFamily="34" charset="-122"/>
              </a:rPr>
              <a:t>85%</a:t>
            </a:r>
            <a:r>
              <a:rPr lang="zh-CN" altLang="zh-CN" sz="1600" dirty="0">
                <a:latin typeface="微软雅黑" panose="020B0503020204020204" pitchFamily="34" charset="-122"/>
                <a:ea typeface="微软雅黑" panose="020B0503020204020204" pitchFamily="34" charset="-122"/>
              </a:rPr>
              <a:t>的连续时间小于</a:t>
            </a:r>
            <a:r>
              <a:rPr lang="en-US" altLang="zh-CN" sz="1600" dirty="0">
                <a:latin typeface="微软雅黑" panose="020B0503020204020204" pitchFamily="34" charset="-122"/>
                <a:ea typeface="微软雅黑" panose="020B0503020204020204" pitchFamily="34" charset="-122"/>
              </a:rPr>
              <a:t>40</a:t>
            </a:r>
            <a:r>
              <a:rPr lang="zh-CN" altLang="zh-CN" sz="1600" dirty="0" smtClean="0">
                <a:latin typeface="微软雅黑" panose="020B0503020204020204" pitchFamily="34" charset="-122"/>
                <a:ea typeface="微软雅黑" panose="020B0503020204020204" pitchFamily="34" charset="-122"/>
              </a:rPr>
              <a:t>分钟</a:t>
            </a:r>
            <a:endParaRPr lang="en-US" altLang="zh-CN" sz="1600" dirty="0" smtClean="0">
              <a:latin typeface="微软雅黑" panose="020B0503020204020204" pitchFamily="34" charset="-122"/>
              <a:ea typeface="微软雅黑" panose="020B0503020204020204" pitchFamily="34" charset="-122"/>
            </a:endParaRPr>
          </a:p>
          <a:p>
            <a:endParaRPr lang="en-US" altLang="zh-CN" sz="1600" dirty="0" smtClean="0">
              <a:latin typeface="微软雅黑" panose="020B0503020204020204" pitchFamily="34" charset="-122"/>
              <a:ea typeface="微软雅黑" panose="020B0503020204020204" pitchFamily="34" charset="-122"/>
            </a:endParaRPr>
          </a:p>
          <a:p>
            <a:r>
              <a:rPr lang="zh-CN" altLang="en-US" sz="1600" dirty="0" smtClean="0">
                <a:solidFill>
                  <a:srgbClr val="00B0F0"/>
                </a:solidFill>
                <a:latin typeface="微软雅黑" panose="020B0503020204020204" pitchFamily="34" charset="-122"/>
                <a:ea typeface="微软雅黑" panose="020B0503020204020204" pitchFamily="34" charset="-122"/>
              </a:rPr>
              <a:t>平台架构可靠性</a:t>
            </a:r>
            <a:r>
              <a:rPr lang="zh-CN" altLang="zh-CN" sz="1600" dirty="0" smtClean="0">
                <a:solidFill>
                  <a:srgbClr val="00B0F0"/>
                </a:solidFill>
                <a:latin typeface="微软雅黑" panose="020B0503020204020204" pitchFamily="34" charset="-122"/>
                <a:ea typeface="微软雅黑" panose="020B0503020204020204" pitchFamily="34" charset="-122"/>
              </a:rPr>
              <a:t>质量指标达标</a:t>
            </a:r>
            <a:endParaRPr lang="zh-CN" altLang="zh-CN" sz="1600" dirty="0">
              <a:solidFill>
                <a:srgbClr val="00B0F0"/>
              </a:solidFill>
              <a:latin typeface="微软雅黑" panose="020B0503020204020204" pitchFamily="34" charset="-122"/>
              <a:ea typeface="微软雅黑" panose="020B0503020204020204" pitchFamily="34" charset="-122"/>
            </a:endParaRPr>
          </a:p>
        </p:txBody>
      </p:sp>
      <p:graphicFrame>
        <p:nvGraphicFramePr>
          <p:cNvPr id="2" name="对象 1"/>
          <p:cNvGraphicFramePr>
            <a:graphicFrameLocks noChangeAspect="1"/>
          </p:cNvGraphicFramePr>
          <p:nvPr>
            <p:extLst>
              <p:ext uri="{D42A27DB-BD31-4B8C-83A1-F6EECF244321}">
                <p14:modId xmlns:p14="http://schemas.microsoft.com/office/powerpoint/2010/main" xmlns="" val="165401604"/>
              </p:ext>
            </p:extLst>
          </p:nvPr>
        </p:nvGraphicFramePr>
        <p:xfrm>
          <a:off x="7450736" y="2931790"/>
          <a:ext cx="1402677" cy="1271176"/>
        </p:xfrm>
        <a:graphic>
          <a:graphicData uri="http://schemas.openxmlformats.org/presentationml/2006/ole">
            <p:oleObj spid="_x0000_s1121" name="文档" showAsIcon="1" r:id="rId4" imgW="914400" imgH="828720" progId="Word.Document.12">
              <p:embed/>
            </p:oleObj>
          </a:graphicData>
        </a:graphic>
      </p:graphicFrame>
    </p:spTree>
    <p:extLst>
      <p:ext uri="{BB962C8B-B14F-4D97-AF65-F5344CB8AC3E}">
        <p14:creationId xmlns:p14="http://schemas.microsoft.com/office/powerpoint/2010/main" xmlns="" val="2800827291"/>
      </p:ext>
    </p:extLst>
  </p:cSld>
  <p:clrMapOvr>
    <a:masterClrMapping/>
  </p:clrMapOvr>
  <p:transition>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smtClean="0"/>
              <a:t>Web</a:t>
            </a:r>
            <a:r>
              <a:rPr lang="zh-CN" altLang="en-US" dirty="0" smtClean="0"/>
              <a:t>应用安全性</a:t>
            </a:r>
            <a:endParaRPr lang="zh-CN" altLang="en-US" dirty="0"/>
          </a:p>
        </p:txBody>
      </p:sp>
      <p:grpSp>
        <p:nvGrpSpPr>
          <p:cNvPr id="11" name="组合 10"/>
          <p:cNvGrpSpPr/>
          <p:nvPr/>
        </p:nvGrpSpPr>
        <p:grpSpPr>
          <a:xfrm>
            <a:off x="577573" y="555527"/>
            <a:ext cx="3418365" cy="2088232"/>
            <a:chOff x="503788" y="915977"/>
            <a:chExt cx="2566809" cy="1584335"/>
          </a:xfrm>
        </p:grpSpPr>
        <p:sp>
          <p:nvSpPr>
            <p:cNvPr id="6" name="内容占位符 1"/>
            <p:cNvSpPr txBox="1">
              <a:spLocks/>
            </p:cNvSpPr>
            <p:nvPr/>
          </p:nvSpPr>
          <p:spPr bwMode="auto">
            <a:xfrm>
              <a:off x="503788" y="915977"/>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lvl="0" indent="-342900" algn="ctr" defTabSz="457200" eaLnBrk="0" hangingPunct="0">
                <a:spcBef>
                  <a:spcPct val="20000"/>
                </a:spcBef>
                <a:buSzPct val="100000"/>
                <a:defRPr/>
              </a:pPr>
              <a:r>
                <a:rPr kumimoji="1" lang="en-US" altLang="zh-CN" sz="1800" dirty="0" smtClean="0">
                  <a:solidFill>
                    <a:schemeClr val="bg1"/>
                  </a:solidFill>
                  <a:latin typeface="微软雅黑"/>
                  <a:ea typeface="微软雅黑"/>
                  <a:cs typeface="微软雅黑"/>
                </a:rPr>
                <a:t>1</a:t>
              </a:r>
              <a:r>
                <a:rPr kumimoji="1" lang="zh-CN" altLang="en-US" sz="1800" dirty="0" smtClean="0">
                  <a:solidFill>
                    <a:schemeClr val="bg1"/>
                  </a:solidFill>
                  <a:latin typeface="微软雅黑"/>
                  <a:ea typeface="微软雅黑"/>
                  <a:cs typeface="微软雅黑"/>
                </a:rPr>
                <a:t>、身份安全</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7" name="内容占位符 1"/>
            <p:cNvSpPr txBox="1">
              <a:spLocks/>
            </p:cNvSpPr>
            <p:nvPr/>
          </p:nvSpPr>
          <p:spPr bwMode="auto">
            <a:xfrm>
              <a:off x="505180" y="1281876"/>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lang="en-US" altLang="zh-CN" sz="1400" dirty="0" smtClean="0">
                  <a:solidFill>
                    <a:srgbClr val="000000"/>
                  </a:solidFill>
                  <a:latin typeface="微软雅黑" pitchFamily="34" charset="-122"/>
                  <a:ea typeface="微软雅黑" pitchFamily="34" charset="-122"/>
                </a:rPr>
                <a:t>EAS</a:t>
              </a:r>
              <a:r>
                <a:rPr lang="zh-CN" altLang="en-US" sz="1400" dirty="0" smtClean="0">
                  <a:solidFill>
                    <a:srgbClr val="000000"/>
                  </a:solidFill>
                  <a:latin typeface="微软雅黑" pitchFamily="34" charset="-122"/>
                  <a:ea typeface="微软雅黑" pitchFamily="34" charset="-122"/>
                </a:rPr>
                <a:t>统一身份认证</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r>
                <a:rPr lang="en-US" altLang="zh-CN" sz="1400" dirty="0" smtClean="0">
                  <a:solidFill>
                    <a:srgbClr val="000000"/>
                  </a:solidFill>
                  <a:latin typeface="微软雅黑" pitchFamily="34" charset="-122"/>
                  <a:ea typeface="微软雅黑" pitchFamily="34" charset="-122"/>
                </a:rPr>
                <a:t>CA</a:t>
              </a:r>
              <a:r>
                <a:rPr lang="zh-CN" altLang="en-US" sz="1400" dirty="0" smtClean="0">
                  <a:solidFill>
                    <a:srgbClr val="000000"/>
                  </a:solidFill>
                  <a:latin typeface="微软雅黑" pitchFamily="34" charset="-122"/>
                  <a:ea typeface="微软雅黑" pitchFamily="34" charset="-122"/>
                </a:rPr>
                <a:t>认证支持</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smtClean="0">
                <a:solidFill>
                  <a:srgbClr val="000000"/>
                </a:solidFill>
                <a:latin typeface="微软雅黑" pitchFamily="34" charset="-122"/>
                <a:ea typeface="微软雅黑" pitchFamily="34" charset="-122"/>
              </a:endParaRPr>
            </a:p>
          </p:txBody>
        </p:sp>
      </p:grpSp>
      <p:pic>
        <p:nvPicPr>
          <p:cNvPr id="13" name="图片 12"/>
          <p:cNvPicPr>
            <a:picLocks noChangeAspect="1"/>
          </p:cNvPicPr>
          <p:nvPr/>
        </p:nvPicPr>
        <p:blipFill>
          <a:blip r:embed="rId3"/>
          <a:stretch>
            <a:fillRect/>
          </a:stretch>
        </p:blipFill>
        <p:spPr>
          <a:xfrm>
            <a:off x="7744318" y="-953"/>
            <a:ext cx="1399682" cy="417961"/>
          </a:xfrm>
          <a:prstGeom prst="rect">
            <a:avLst/>
          </a:prstGeom>
        </p:spPr>
      </p:pic>
      <p:grpSp>
        <p:nvGrpSpPr>
          <p:cNvPr id="14" name="组合 13"/>
          <p:cNvGrpSpPr/>
          <p:nvPr/>
        </p:nvGrpSpPr>
        <p:grpSpPr>
          <a:xfrm>
            <a:off x="4466005" y="555527"/>
            <a:ext cx="3778405" cy="2088232"/>
            <a:chOff x="503788" y="915977"/>
            <a:chExt cx="2566809" cy="1584335"/>
          </a:xfrm>
        </p:grpSpPr>
        <p:sp>
          <p:nvSpPr>
            <p:cNvPr id="15" name="内容占位符 1"/>
            <p:cNvSpPr txBox="1">
              <a:spLocks/>
            </p:cNvSpPr>
            <p:nvPr/>
          </p:nvSpPr>
          <p:spPr bwMode="auto">
            <a:xfrm>
              <a:off x="503788" y="915977"/>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lvl="0" indent="-342900" algn="ctr" defTabSz="457200" eaLnBrk="0" hangingPunct="0">
                <a:spcBef>
                  <a:spcPct val="20000"/>
                </a:spcBef>
                <a:buSzPct val="100000"/>
                <a:defRPr/>
              </a:pPr>
              <a:r>
                <a:rPr kumimoji="1" lang="en-US" altLang="zh-CN" sz="1800" dirty="0" smtClean="0">
                  <a:solidFill>
                    <a:schemeClr val="bg1"/>
                  </a:solidFill>
                  <a:latin typeface="微软雅黑"/>
                  <a:ea typeface="微软雅黑"/>
                  <a:cs typeface="微软雅黑"/>
                </a:rPr>
                <a:t>2</a:t>
              </a:r>
              <a:r>
                <a:rPr kumimoji="1" lang="zh-CN" altLang="en-US" sz="1800" dirty="0" smtClean="0">
                  <a:solidFill>
                    <a:schemeClr val="bg1"/>
                  </a:solidFill>
                  <a:latin typeface="微软雅黑"/>
                  <a:ea typeface="微软雅黑"/>
                  <a:cs typeface="微软雅黑"/>
                </a:rPr>
                <a:t>、通讯安全</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16" name="内容占位符 1"/>
            <p:cNvSpPr txBox="1">
              <a:spLocks/>
            </p:cNvSpPr>
            <p:nvPr/>
          </p:nvSpPr>
          <p:spPr bwMode="auto">
            <a:xfrm>
              <a:off x="505180" y="1281876"/>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数据传输加密</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r>
                <a:rPr lang="en-US" altLang="zh-CN" sz="1400" dirty="0" smtClean="0">
                  <a:solidFill>
                    <a:srgbClr val="000000"/>
                  </a:solidFill>
                  <a:latin typeface="微软雅黑" pitchFamily="34" charset="-122"/>
                  <a:ea typeface="微软雅黑" pitchFamily="34" charset="-122"/>
                </a:rPr>
                <a:t>https</a:t>
              </a:r>
              <a:r>
                <a:rPr lang="zh-CN" altLang="en-US" sz="1400" dirty="0">
                  <a:solidFill>
                    <a:srgbClr val="000000"/>
                  </a:solidFill>
                  <a:latin typeface="微软雅黑" pitchFamily="34" charset="-122"/>
                  <a:ea typeface="微软雅黑" pitchFamily="34" charset="-122"/>
                </a:rPr>
                <a:t>支持</a:t>
              </a:r>
              <a:endParaRPr lang="zh-CN" altLang="en-US" sz="1400" dirty="0" smtClean="0">
                <a:solidFill>
                  <a:srgbClr val="000000"/>
                </a:solidFill>
                <a:latin typeface="微软雅黑" pitchFamily="34" charset="-122"/>
                <a:ea typeface="微软雅黑" pitchFamily="34" charset="-122"/>
              </a:endParaRPr>
            </a:p>
            <a:p>
              <a:pPr defTabSz="457200" eaLnBrk="0" hangingPunct="0">
                <a:spcBef>
                  <a:spcPct val="20000"/>
                </a:spcBef>
                <a:buClr>
                  <a:srgbClr val="00B0F0"/>
                </a:buClr>
                <a:buSzPct val="100000"/>
                <a:defRPr/>
              </a:pPr>
              <a:endParaRPr lang="en-US" altLang="zh-CN" sz="1400" dirty="0" smtClean="0">
                <a:solidFill>
                  <a:srgbClr val="000000"/>
                </a:solidFill>
                <a:latin typeface="微软雅黑" pitchFamily="34" charset="-122"/>
                <a:ea typeface="微软雅黑" pitchFamily="34" charset="-122"/>
              </a:endParaRPr>
            </a:p>
          </p:txBody>
        </p:sp>
      </p:grpSp>
      <p:grpSp>
        <p:nvGrpSpPr>
          <p:cNvPr id="17" name="组合 16"/>
          <p:cNvGrpSpPr/>
          <p:nvPr/>
        </p:nvGrpSpPr>
        <p:grpSpPr>
          <a:xfrm>
            <a:off x="554227" y="2787774"/>
            <a:ext cx="3418365" cy="2088232"/>
            <a:chOff x="503788" y="915977"/>
            <a:chExt cx="2566809" cy="1584335"/>
          </a:xfrm>
        </p:grpSpPr>
        <p:sp>
          <p:nvSpPr>
            <p:cNvPr id="18" name="内容占位符 1"/>
            <p:cNvSpPr txBox="1">
              <a:spLocks/>
            </p:cNvSpPr>
            <p:nvPr/>
          </p:nvSpPr>
          <p:spPr bwMode="auto">
            <a:xfrm>
              <a:off x="503788" y="915977"/>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lvl="0" indent="-342900" algn="ctr" defTabSz="457200" eaLnBrk="0" hangingPunct="0">
                <a:spcBef>
                  <a:spcPct val="20000"/>
                </a:spcBef>
                <a:buSzPct val="100000"/>
                <a:defRPr/>
              </a:pPr>
              <a:r>
                <a:rPr kumimoji="1" lang="en-US" altLang="zh-CN" sz="1800" dirty="0">
                  <a:solidFill>
                    <a:schemeClr val="bg1"/>
                  </a:solidFill>
                  <a:latin typeface="微软雅黑"/>
                  <a:ea typeface="微软雅黑"/>
                  <a:cs typeface="微软雅黑"/>
                </a:rPr>
                <a:t>3</a:t>
              </a:r>
              <a:r>
                <a:rPr kumimoji="1" lang="zh-CN" altLang="en-US" sz="1800" dirty="0" smtClean="0">
                  <a:solidFill>
                    <a:schemeClr val="bg1"/>
                  </a:solidFill>
                  <a:latin typeface="微软雅黑"/>
                  <a:ea typeface="微软雅黑"/>
                  <a:cs typeface="微软雅黑"/>
                </a:rPr>
                <a:t>、运维安全</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19" name="内容占位符 1"/>
            <p:cNvSpPr txBox="1">
              <a:spLocks/>
            </p:cNvSpPr>
            <p:nvPr/>
          </p:nvSpPr>
          <p:spPr bwMode="auto">
            <a:xfrm>
              <a:off x="505180" y="1281876"/>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lang="zh-CN" altLang="en-US" sz="1400" dirty="0">
                  <a:solidFill>
                    <a:srgbClr val="000000"/>
                  </a:solidFill>
                  <a:latin typeface="微软雅黑" pitchFamily="34" charset="-122"/>
                  <a:ea typeface="微软雅黑" pitchFamily="34" charset="-122"/>
                </a:rPr>
                <a:t>安全漏洞预防：</a:t>
              </a:r>
              <a:r>
                <a:rPr lang="en-US" altLang="zh-CN" sz="1400" dirty="0">
                  <a:solidFill>
                    <a:srgbClr val="000000"/>
                  </a:solidFill>
                  <a:latin typeface="微软雅黑" pitchFamily="34" charset="-122"/>
                  <a:ea typeface="微软雅黑" pitchFamily="34" charset="-122"/>
                </a:rPr>
                <a:t>XSS</a:t>
              </a:r>
              <a:r>
                <a:rPr lang="zh-CN" altLang="en-US" sz="1400" dirty="0">
                  <a:solidFill>
                    <a:srgbClr val="000000"/>
                  </a:solidFill>
                  <a:latin typeface="微软雅黑" pitchFamily="34" charset="-122"/>
                  <a:ea typeface="微软雅黑" pitchFamily="34" charset="-122"/>
                </a:rPr>
                <a:t>脚本攻击，</a:t>
              </a:r>
              <a:r>
                <a:rPr lang="en-US" altLang="zh-CN" sz="1400" dirty="0">
                  <a:solidFill>
                    <a:srgbClr val="000000"/>
                  </a:solidFill>
                  <a:latin typeface="微软雅黑" pitchFamily="34" charset="-122"/>
                  <a:ea typeface="微软雅黑" pitchFamily="34" charset="-122"/>
                </a:rPr>
                <a:t>SQL</a:t>
              </a:r>
              <a:r>
                <a:rPr lang="zh-CN" altLang="en-US" sz="1400" dirty="0">
                  <a:solidFill>
                    <a:srgbClr val="000000"/>
                  </a:solidFill>
                  <a:latin typeface="微软雅黑" pitchFamily="34" charset="-122"/>
                  <a:ea typeface="微软雅黑" pitchFamily="34" charset="-122"/>
                </a:rPr>
                <a:t>注入，</a:t>
              </a:r>
              <a:r>
                <a:rPr lang="en-US" altLang="zh-CN" sz="1400" dirty="0">
                  <a:solidFill>
                    <a:srgbClr val="000000"/>
                  </a:solidFill>
                  <a:latin typeface="微软雅黑" pitchFamily="34" charset="-122"/>
                  <a:ea typeface="微软雅黑" pitchFamily="34" charset="-122"/>
                </a:rPr>
                <a:t> CSRF</a:t>
              </a:r>
              <a:r>
                <a:rPr lang="zh-CN" altLang="en-US" sz="1400" dirty="0">
                  <a:solidFill>
                    <a:srgbClr val="000000"/>
                  </a:solidFill>
                  <a:latin typeface="微软雅黑" pitchFamily="34" charset="-122"/>
                  <a:ea typeface="微软雅黑" pitchFamily="34" charset="-122"/>
                </a:rPr>
                <a:t>等</a:t>
              </a:r>
              <a:endParaRPr lang="en-US" altLang="zh-CN" sz="1400" dirty="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a:solidFill>
                    <a:srgbClr val="000000"/>
                  </a:solidFill>
                  <a:latin typeface="微软雅黑" pitchFamily="34" charset="-122"/>
                  <a:ea typeface="微软雅黑" pitchFamily="34" charset="-122"/>
                </a:rPr>
                <a:t>第三方组件安全</a:t>
              </a:r>
              <a:endParaRPr lang="en-US" altLang="zh-CN" sz="1400" dirty="0">
                <a:solidFill>
                  <a:srgbClr val="000000"/>
                </a:solidFill>
                <a:latin typeface="微软雅黑" pitchFamily="34" charset="-122"/>
                <a:ea typeface="微软雅黑" pitchFamily="34" charset="-122"/>
              </a:endParaRPr>
            </a:p>
          </p:txBody>
        </p:sp>
      </p:grpSp>
      <p:grpSp>
        <p:nvGrpSpPr>
          <p:cNvPr id="20" name="组合 19"/>
          <p:cNvGrpSpPr/>
          <p:nvPr/>
        </p:nvGrpSpPr>
        <p:grpSpPr>
          <a:xfrm>
            <a:off x="4466005" y="2787774"/>
            <a:ext cx="3778405" cy="2088232"/>
            <a:chOff x="503788" y="915977"/>
            <a:chExt cx="2566809" cy="1584335"/>
          </a:xfrm>
        </p:grpSpPr>
        <p:sp>
          <p:nvSpPr>
            <p:cNvPr id="21" name="内容占位符 1"/>
            <p:cNvSpPr txBox="1">
              <a:spLocks/>
            </p:cNvSpPr>
            <p:nvPr/>
          </p:nvSpPr>
          <p:spPr bwMode="auto">
            <a:xfrm>
              <a:off x="503788" y="915977"/>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lvl="0" indent="-342900" algn="ctr" defTabSz="457200" eaLnBrk="0" hangingPunct="0">
                <a:spcBef>
                  <a:spcPct val="20000"/>
                </a:spcBef>
                <a:buSzPct val="100000"/>
                <a:defRPr/>
              </a:pPr>
              <a:r>
                <a:rPr kumimoji="1" lang="en-US" altLang="zh-CN" sz="1800" dirty="0">
                  <a:solidFill>
                    <a:schemeClr val="bg1"/>
                  </a:solidFill>
                  <a:latin typeface="微软雅黑"/>
                  <a:ea typeface="微软雅黑"/>
                  <a:cs typeface="微软雅黑"/>
                </a:rPr>
                <a:t>4</a:t>
              </a:r>
              <a:r>
                <a:rPr kumimoji="1" lang="zh-CN" altLang="en-US" sz="1800" dirty="0" smtClean="0">
                  <a:solidFill>
                    <a:schemeClr val="bg1"/>
                  </a:solidFill>
                  <a:latin typeface="微软雅黑"/>
                  <a:ea typeface="微软雅黑"/>
                  <a:cs typeface="微软雅黑"/>
                </a:rPr>
                <a:t>、安全审计</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22" name="内容占位符 1"/>
            <p:cNvSpPr txBox="1">
              <a:spLocks/>
            </p:cNvSpPr>
            <p:nvPr/>
          </p:nvSpPr>
          <p:spPr bwMode="auto">
            <a:xfrm>
              <a:off x="505180" y="1281876"/>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用户监控</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操作日志</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smtClean="0">
                <a:solidFill>
                  <a:srgbClr val="000000"/>
                </a:solidFill>
                <a:latin typeface="微软雅黑" pitchFamily="34" charset="-122"/>
                <a:ea typeface="微软雅黑" pitchFamily="34" charset="-122"/>
              </a:endParaRPr>
            </a:p>
          </p:txBody>
        </p:sp>
      </p:grpSp>
    </p:spTree>
    <p:extLst>
      <p:ext uri="{BB962C8B-B14F-4D97-AF65-F5344CB8AC3E}">
        <p14:creationId xmlns:p14="http://schemas.microsoft.com/office/powerpoint/2010/main" xmlns="" val="4112856784"/>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标题 2"/>
          <p:cNvSpPr>
            <a:spLocks noGrp="1"/>
          </p:cNvSpPr>
          <p:nvPr>
            <p:ph type="title"/>
          </p:nvPr>
        </p:nvSpPr>
        <p:spPr>
          <a:xfrm>
            <a:off x="323531" y="2"/>
            <a:ext cx="7128197" cy="520095"/>
          </a:xfrm>
        </p:spPr>
        <p:txBody>
          <a:bodyPr/>
          <a:lstStyle/>
          <a:p>
            <a:r>
              <a:rPr lang="zh-CN" altLang="en-US" dirty="0" smtClean="0"/>
              <a:t>基于</a:t>
            </a:r>
            <a:r>
              <a:rPr lang="zh-CN" altLang="en-US" dirty="0"/>
              <a:t>互联网开源技术</a:t>
            </a:r>
            <a:r>
              <a:rPr lang="zh-CN" altLang="en-US" dirty="0" smtClean="0"/>
              <a:t>构建</a:t>
            </a:r>
            <a:r>
              <a:rPr lang="en-US" altLang="zh-CN" dirty="0" smtClean="0"/>
              <a:t>Web</a:t>
            </a:r>
            <a:r>
              <a:rPr lang="zh-CN" altLang="en-US" dirty="0" smtClean="0"/>
              <a:t>开放</a:t>
            </a:r>
            <a:r>
              <a:rPr lang="zh-CN" altLang="en-US" dirty="0"/>
              <a:t>平台</a:t>
            </a:r>
          </a:p>
        </p:txBody>
      </p:sp>
      <p:graphicFrame>
        <p:nvGraphicFramePr>
          <p:cNvPr id="8" name="图示 7"/>
          <p:cNvGraphicFramePr/>
          <p:nvPr>
            <p:extLst>
              <p:ext uri="{D42A27DB-BD31-4B8C-83A1-F6EECF244321}">
                <p14:modId xmlns:p14="http://schemas.microsoft.com/office/powerpoint/2010/main" xmlns="" val="354205574"/>
              </p:ext>
            </p:extLst>
          </p:nvPr>
        </p:nvGraphicFramePr>
        <p:xfrm>
          <a:off x="251520" y="66799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组合 6"/>
          <p:cNvGrpSpPr/>
          <p:nvPr/>
        </p:nvGrpSpPr>
        <p:grpSpPr>
          <a:xfrm>
            <a:off x="5940152" y="595532"/>
            <a:ext cx="3024336" cy="4496498"/>
            <a:chOff x="5940152" y="411510"/>
            <a:chExt cx="3024336" cy="4496498"/>
          </a:xfrm>
        </p:grpSpPr>
        <p:sp>
          <p:nvSpPr>
            <p:cNvPr id="9" name="文本框 34"/>
            <p:cNvSpPr>
              <a:spLocks noChangeArrowheads="1"/>
            </p:cNvSpPr>
            <p:nvPr/>
          </p:nvSpPr>
          <p:spPr bwMode="auto">
            <a:xfrm>
              <a:off x="5940152" y="411510"/>
              <a:ext cx="3024336" cy="369332"/>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lIns="91426" tIns="45713" rIns="91426" bIns="45713">
              <a:spAutoFit/>
            </a:bodyPr>
            <a:lstStyle/>
            <a:p>
              <a:pPr algn="ctr"/>
              <a:r>
                <a:rPr lang="zh-CN" altLang="en-US" sz="1800" dirty="0" smtClean="0">
                  <a:solidFill>
                    <a:srgbClr val="FFFFFF"/>
                  </a:solidFill>
                  <a:latin typeface="微软雅黑" panose="020B0503020204020204" pitchFamily="34" charset="-122"/>
                  <a:ea typeface="微软雅黑" panose="020B0503020204020204" pitchFamily="34" charset="-122"/>
                  <a:sym typeface="微软雅黑" pitchFamily="34" charset="-122"/>
                </a:rPr>
                <a:t>开放性</a:t>
              </a:r>
              <a:endParaRPr lang="zh-CN" altLang="en-US" sz="1800" dirty="0">
                <a:solidFill>
                  <a:srgbClr val="FFFFFF"/>
                </a:solidFill>
                <a:latin typeface="微软雅黑" panose="020B0503020204020204" pitchFamily="34" charset="-122"/>
                <a:ea typeface="微软雅黑" panose="020B0503020204020204" pitchFamily="34" charset="-122"/>
                <a:sym typeface="微软雅黑" pitchFamily="34" charset="-122"/>
              </a:endParaRPr>
            </a:p>
          </p:txBody>
        </p:sp>
        <p:sp>
          <p:nvSpPr>
            <p:cNvPr id="10" name="内容占位符 1"/>
            <p:cNvSpPr>
              <a:spLocks noChangeArrowheads="1"/>
            </p:cNvSpPr>
            <p:nvPr/>
          </p:nvSpPr>
          <p:spPr bwMode="auto">
            <a:xfrm>
              <a:off x="5940152" y="771552"/>
              <a:ext cx="3024336" cy="4136456"/>
            </a:xfrm>
            <a:prstGeom prst="rect">
              <a:avLst/>
            </a:prstGeom>
            <a:solidFill>
              <a:srgbClr val="FFFFFF"/>
            </a:solidFill>
            <a:ln w="9525">
              <a:solidFill>
                <a:srgbClr val="00B0F0"/>
              </a:solidFill>
              <a:bevel/>
              <a:headEnd/>
              <a:tailEnd/>
            </a:ln>
            <a:extLst/>
          </p:spPr>
          <p:txBody>
            <a:bodyPr lIns="91426" tIns="45713" rIns="91426" bIns="45713"/>
            <a:lstStyle>
              <a:lvl1pPr marL="342900" indent="-342900">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eaLnBrk="0" fontAlgn="base" hangingPunct="0">
                <a:spcBef>
                  <a:spcPct val="0"/>
                </a:spcBef>
                <a:spcAft>
                  <a:spcPct val="0"/>
                </a:spcAft>
                <a:buFont typeface="Arial" pitchFamily="34" charset="0"/>
                <a:defRPr sz="2000">
                  <a:solidFill>
                    <a:schemeClr val="tx1"/>
                  </a:solidFill>
                  <a:latin typeface="宋体" pitchFamily="2" charset="-122"/>
                  <a:ea typeface="宋体" pitchFamily="2" charset="-122"/>
                </a:defRPr>
              </a:lvl6pPr>
              <a:lvl7pPr marL="2971800" indent="-228600" eaLnBrk="0" fontAlgn="base" hangingPunct="0">
                <a:spcBef>
                  <a:spcPct val="0"/>
                </a:spcBef>
                <a:spcAft>
                  <a:spcPct val="0"/>
                </a:spcAft>
                <a:buFont typeface="Arial" pitchFamily="34" charset="0"/>
                <a:defRPr sz="2000">
                  <a:solidFill>
                    <a:schemeClr val="tx1"/>
                  </a:solidFill>
                  <a:latin typeface="宋体" pitchFamily="2" charset="-122"/>
                  <a:ea typeface="宋体" pitchFamily="2" charset="-122"/>
                </a:defRPr>
              </a:lvl7pPr>
              <a:lvl8pPr marL="3429000" indent="-228600" eaLnBrk="0" fontAlgn="base" hangingPunct="0">
                <a:spcBef>
                  <a:spcPct val="0"/>
                </a:spcBef>
                <a:spcAft>
                  <a:spcPct val="0"/>
                </a:spcAft>
                <a:buFont typeface="Arial" pitchFamily="34" charset="0"/>
                <a:defRPr sz="2000">
                  <a:solidFill>
                    <a:schemeClr val="tx1"/>
                  </a:solidFill>
                  <a:latin typeface="宋体" pitchFamily="2" charset="-122"/>
                  <a:ea typeface="宋体" pitchFamily="2" charset="-122"/>
                </a:defRPr>
              </a:lvl8pPr>
              <a:lvl9pPr marL="3886200" indent="-228600" eaLnBrk="0" fontAlgn="base" hangingPunct="0">
                <a:spcBef>
                  <a:spcPct val="0"/>
                </a:spcBef>
                <a:spcAft>
                  <a:spcPct val="0"/>
                </a:spcAft>
                <a:buFont typeface="Arial" pitchFamily="34" charset="0"/>
                <a:defRPr sz="2000">
                  <a:solidFill>
                    <a:schemeClr val="tx1"/>
                  </a:solidFill>
                  <a:latin typeface="宋体" pitchFamily="2" charset="-122"/>
                  <a:ea typeface="宋体" pitchFamily="2" charset="-122"/>
                </a:defRPr>
              </a:lvl9pPr>
            </a:lstStyle>
            <a:p>
              <a:pPr>
                <a:spcBef>
                  <a:spcPct val="20000"/>
                </a:spcBef>
                <a:buFont typeface="Wingdings" pitchFamily="2" charset="2"/>
                <a:buChar char="n"/>
                <a:defRPr/>
              </a:pPr>
              <a:r>
                <a:rPr lang="zh-CN" altLang="en-US" sz="1400" b="1" dirty="0" smtClean="0">
                  <a:latin typeface="微软雅黑" panose="020B0503020204020204" pitchFamily="34" charset="-122"/>
                  <a:ea typeface="微软雅黑" panose="020B0503020204020204" pitchFamily="34" charset="-122"/>
                </a:rPr>
                <a:t>基于流行的开源框架构建</a:t>
              </a:r>
              <a:endParaRPr lang="en-US" altLang="zh-CN" sz="1400" b="1"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200" dirty="0" smtClean="0">
                  <a:latin typeface="微软雅黑" panose="020B0503020204020204" pitchFamily="34" charset="-122"/>
                  <a:ea typeface="微软雅黑" panose="020B0503020204020204" pitchFamily="34" charset="-122"/>
                </a:rPr>
                <a:t>前端组件体系基于</a:t>
              </a:r>
              <a:r>
                <a:rPr lang="en-US" altLang="zh-CN" sz="1200" dirty="0" err="1" smtClean="0">
                  <a:latin typeface="微软雅黑" panose="020B0503020204020204" pitchFamily="34" charset="-122"/>
                  <a:ea typeface="微软雅黑" panose="020B0503020204020204" pitchFamily="34" charset="-122"/>
                </a:rPr>
                <a:t>JQuery</a:t>
              </a:r>
              <a:r>
                <a:rPr lang="zh-CN" altLang="en-US" sz="1200" dirty="0" smtClean="0">
                  <a:latin typeface="微软雅黑" panose="020B0503020204020204" pitchFamily="34" charset="-122"/>
                  <a:ea typeface="微软雅黑" panose="020B0503020204020204" pitchFamily="34" charset="-122"/>
                </a:rPr>
                <a:t>，样式框架基于</a:t>
              </a:r>
              <a:r>
                <a:rPr lang="en-US" altLang="zh-CN" sz="1200" dirty="0" smtClean="0">
                  <a:latin typeface="微软雅黑" panose="020B0503020204020204" pitchFamily="34" charset="-122"/>
                  <a:ea typeface="微软雅黑" panose="020B0503020204020204" pitchFamily="34" charset="-122"/>
                </a:rPr>
                <a:t>Bootstrap</a:t>
              </a:r>
              <a:endParaRPr lang="en-US" altLang="zh-CN" sz="12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en-US" altLang="zh-CN" sz="1200" dirty="0">
                  <a:latin typeface="微软雅黑" panose="020B0503020204020204" pitchFamily="34" charset="-122"/>
                  <a:ea typeface="微软雅黑" panose="020B0503020204020204" pitchFamily="34" charset="-122"/>
                </a:rPr>
                <a:t>Web Server</a:t>
              </a:r>
              <a:r>
                <a:rPr lang="zh-CN" altLang="en-US" sz="1200" dirty="0">
                  <a:latin typeface="微软雅黑" panose="020B0503020204020204" pitchFamily="34" charset="-122"/>
                  <a:ea typeface="微软雅黑" panose="020B0503020204020204" pitchFamily="34" charset="-122"/>
                </a:rPr>
                <a:t>端基于</a:t>
              </a:r>
              <a:r>
                <a:rPr lang="en-US" altLang="zh-CN" sz="1200" dirty="0">
                  <a:latin typeface="微软雅黑" panose="020B0503020204020204" pitchFamily="34" charset="-122"/>
                  <a:ea typeface="微软雅黑" panose="020B0503020204020204" pitchFamily="34" charset="-122"/>
                </a:rPr>
                <a:t>Spring MVC</a:t>
              </a:r>
            </a:p>
            <a:p>
              <a:pPr>
                <a:spcBef>
                  <a:spcPct val="20000"/>
                </a:spcBef>
                <a:buFont typeface="Wingdings" pitchFamily="2" charset="2"/>
                <a:buChar char="n"/>
                <a:defRPr/>
              </a:pPr>
              <a:r>
                <a:rPr lang="zh-CN" altLang="en-US" sz="1400" b="1" dirty="0" smtClean="0">
                  <a:latin typeface="微软雅黑" panose="020B0503020204020204" pitchFamily="34" charset="-122"/>
                  <a:ea typeface="微软雅黑" panose="020B0503020204020204" pitchFamily="34" charset="-122"/>
                </a:rPr>
                <a:t>前端组件</a:t>
              </a:r>
              <a:r>
                <a:rPr lang="zh-CN" altLang="en-US" sz="1400" b="1" dirty="0">
                  <a:latin typeface="微软雅黑" panose="020B0503020204020204" pitchFamily="34" charset="-122"/>
                  <a:ea typeface="微软雅黑" panose="020B0503020204020204" pitchFamily="34" charset="-122"/>
                </a:rPr>
                <a:t>封装</a:t>
              </a:r>
            </a:p>
            <a:p>
              <a:pPr marL="628544" lvl="1" indent="-171422">
                <a:spcBef>
                  <a:spcPct val="20000"/>
                </a:spcBef>
                <a:buFont typeface="Arial" panose="020B0604020202020204" pitchFamily="34" charset="0"/>
                <a:buChar char="•"/>
                <a:defRPr/>
              </a:pPr>
              <a:r>
                <a:rPr lang="zh-CN" altLang="en-US" sz="1200" dirty="0">
                  <a:latin typeface="微软雅黑" panose="020B0503020204020204" pitchFamily="34" charset="-122"/>
                  <a:ea typeface="微软雅黑" panose="020B0503020204020204" pitchFamily="34" charset="-122"/>
                </a:rPr>
                <a:t>封装复杂性，开放有限接口，实现快速开发</a:t>
              </a:r>
              <a:endParaRPr lang="en-US" altLang="zh-CN" sz="12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200" dirty="0">
                  <a:latin typeface="微软雅黑" panose="020B0503020204020204" pitchFamily="34" charset="-122"/>
                  <a:ea typeface="微软雅黑" panose="020B0503020204020204" pitchFamily="34" charset="-122"/>
                </a:rPr>
                <a:t>功能</a:t>
              </a:r>
              <a:r>
                <a:rPr lang="zh-CN" altLang="en-US" sz="1200" dirty="0" smtClean="0">
                  <a:latin typeface="微软雅黑" panose="020B0503020204020204" pitchFamily="34" charset="-122"/>
                  <a:ea typeface="微软雅黑" panose="020B0503020204020204" pitchFamily="34" charset="-122"/>
                </a:rPr>
                <a:t>增强，如表格</a:t>
              </a:r>
              <a:endParaRPr lang="en-US" altLang="zh-CN" sz="1200" dirty="0" smtClean="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200" dirty="0" smtClean="0">
                  <a:latin typeface="微软雅黑" panose="020B0503020204020204" pitchFamily="34" charset="-122"/>
                  <a:ea typeface="微软雅黑" panose="020B0503020204020204" pitchFamily="34" charset="-122"/>
                </a:rPr>
                <a:t>新</a:t>
              </a:r>
              <a:r>
                <a:rPr lang="zh-CN" altLang="en-US" sz="1200" dirty="0">
                  <a:latin typeface="微软雅黑" panose="020B0503020204020204" pitchFamily="34" charset="-122"/>
                  <a:ea typeface="微软雅黑" panose="020B0503020204020204" pitchFamily="34" charset="-122"/>
                </a:rPr>
                <a:t>应用</a:t>
              </a:r>
              <a:r>
                <a:rPr lang="zh-CN" altLang="en-US" sz="1200" dirty="0" smtClean="0">
                  <a:latin typeface="微软雅黑" panose="020B0503020204020204" pitchFamily="34" charset="-122"/>
                  <a:ea typeface="微软雅黑" panose="020B0503020204020204" pitchFamily="34" charset="-122"/>
                </a:rPr>
                <a:t>组件，如</a:t>
              </a:r>
              <a:r>
                <a:rPr lang="en-US" altLang="zh-CN" sz="1200" dirty="0" smtClean="0">
                  <a:latin typeface="微软雅黑" panose="020B0503020204020204" pitchFamily="34" charset="-122"/>
                  <a:ea typeface="微软雅黑" panose="020B0503020204020204" pitchFamily="34" charset="-122"/>
                </a:rPr>
                <a:t>F7/</a:t>
              </a:r>
              <a:r>
                <a:rPr lang="zh-CN" altLang="en-US" sz="1200" dirty="0" smtClean="0">
                  <a:latin typeface="微软雅黑" panose="020B0503020204020204" pitchFamily="34" charset="-122"/>
                  <a:ea typeface="微软雅黑" panose="020B0503020204020204" pitchFamily="34" charset="-122"/>
                </a:rPr>
                <a:t>附件</a:t>
              </a:r>
              <a:endParaRPr lang="en-US" altLang="zh-CN" sz="12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200" dirty="0" smtClean="0">
                  <a:latin typeface="微软雅黑" panose="020B0503020204020204" pitchFamily="34" charset="-122"/>
                  <a:ea typeface="微软雅黑" panose="020B0503020204020204" pitchFamily="34" charset="-122"/>
                </a:rPr>
                <a:t>降低耦合度，实现按需加载</a:t>
              </a:r>
              <a:endParaRPr lang="en-US" altLang="zh-CN" sz="1200" dirty="0">
                <a:latin typeface="微软雅黑" panose="020B0503020204020204" pitchFamily="34" charset="-122"/>
                <a:ea typeface="微软雅黑" panose="020B0503020204020204" pitchFamily="34" charset="-122"/>
              </a:endParaRPr>
            </a:p>
            <a:p>
              <a:pPr marL="342822" indent="-285750">
                <a:spcBef>
                  <a:spcPct val="20000"/>
                </a:spcBef>
                <a:buFont typeface="Wingdings" pitchFamily="2" charset="2"/>
                <a:buChar char="n"/>
                <a:defRPr/>
              </a:pPr>
              <a:r>
                <a:rPr lang="zh-CN" altLang="en-US" sz="1400" b="1" dirty="0">
                  <a:latin typeface="微软雅黑" panose="020B0503020204020204" pitchFamily="34" charset="-122"/>
                  <a:ea typeface="微软雅黑" panose="020B0503020204020204" pitchFamily="34" charset="-122"/>
                </a:rPr>
                <a:t>后台封装</a:t>
              </a:r>
              <a:endParaRPr lang="en-US" altLang="zh-CN" sz="1400" b="1"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200" dirty="0" smtClean="0">
                  <a:latin typeface="微软雅黑" panose="020B0503020204020204" pitchFamily="34" charset="-122"/>
                  <a:ea typeface="微软雅黑" panose="020B0503020204020204" pitchFamily="34" charset="-122"/>
                </a:rPr>
                <a:t>底层调用框架</a:t>
              </a:r>
              <a:endParaRPr lang="en-US" altLang="zh-CN" sz="1200" dirty="0" smtClean="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200" dirty="0" smtClean="0">
                  <a:latin typeface="微软雅黑" panose="020B0503020204020204" pitchFamily="34" charset="-122"/>
                  <a:ea typeface="微软雅黑" panose="020B0503020204020204" pitchFamily="34" charset="-122"/>
                </a:rPr>
                <a:t>事件</a:t>
              </a:r>
              <a:r>
                <a:rPr lang="zh-CN" altLang="en-US" sz="1200" dirty="0">
                  <a:latin typeface="微软雅黑" panose="020B0503020204020204" pitchFamily="34" charset="-122"/>
                  <a:ea typeface="微软雅黑" panose="020B0503020204020204" pitchFamily="34" charset="-122"/>
                </a:rPr>
                <a:t>总线框架</a:t>
              </a:r>
              <a:endParaRPr lang="en-US" altLang="zh-CN" sz="12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200" dirty="0">
                  <a:latin typeface="微软雅黑" panose="020B0503020204020204" pitchFamily="34" charset="-122"/>
                  <a:ea typeface="微软雅黑" panose="020B0503020204020204" pitchFamily="34" charset="-122"/>
                </a:rPr>
                <a:t>基础服务绑定及调用</a:t>
              </a:r>
              <a:endParaRPr lang="en-US" altLang="zh-CN" sz="12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200" dirty="0" smtClean="0">
                  <a:latin typeface="微软雅黑" panose="020B0503020204020204" pitchFamily="34" charset="-122"/>
                  <a:ea typeface="微软雅黑" panose="020B0503020204020204" pitchFamily="34" charset="-122"/>
                </a:rPr>
                <a:t>多种模板逻辑实现</a:t>
              </a:r>
              <a:endParaRPr lang="en-US" altLang="zh-CN" sz="1200" dirty="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273940670"/>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2400" dirty="0" smtClean="0"/>
              <a:t>Web</a:t>
            </a:r>
            <a:r>
              <a:rPr lang="zh-CN" altLang="en-US" sz="2400" dirty="0" smtClean="0"/>
              <a:t>平台开放性</a:t>
            </a:r>
            <a:endParaRPr lang="zh-CN" altLang="en-US" sz="2400" dirty="0"/>
          </a:p>
        </p:txBody>
      </p:sp>
      <p:sp>
        <p:nvSpPr>
          <p:cNvPr id="10" name="KSO_Shape"/>
          <p:cNvSpPr>
            <a:spLocks/>
          </p:cNvSpPr>
          <p:nvPr/>
        </p:nvSpPr>
        <p:spPr bwMode="auto">
          <a:xfrm>
            <a:off x="755576" y="2283718"/>
            <a:ext cx="504056" cy="504056"/>
          </a:xfrm>
          <a:custGeom>
            <a:avLst/>
            <a:gdLst>
              <a:gd name="T0" fmla="*/ 2147483646 w 78"/>
              <a:gd name="T1" fmla="*/ 2147483646 h 112"/>
              <a:gd name="T2" fmla="*/ 2147483646 w 78"/>
              <a:gd name="T3" fmla="*/ 2147483646 h 112"/>
              <a:gd name="T4" fmla="*/ 2147483646 w 78"/>
              <a:gd name="T5" fmla="*/ 2147483646 h 112"/>
              <a:gd name="T6" fmla="*/ 2147483646 w 78"/>
              <a:gd name="T7" fmla="*/ 2147483646 h 112"/>
              <a:gd name="T8" fmla="*/ 2147483646 w 78"/>
              <a:gd name="T9" fmla="*/ 2147483646 h 112"/>
              <a:gd name="T10" fmla="*/ 2147483646 w 78"/>
              <a:gd name="T11" fmla="*/ 2147483646 h 112"/>
              <a:gd name="T12" fmla="*/ 2147483646 w 78"/>
              <a:gd name="T13" fmla="*/ 2147483646 h 112"/>
              <a:gd name="T14" fmla="*/ 2147483646 w 78"/>
              <a:gd name="T15" fmla="*/ 2147483646 h 112"/>
              <a:gd name="T16" fmla="*/ 2147483646 w 78"/>
              <a:gd name="T17" fmla="*/ 2147483646 h 112"/>
              <a:gd name="T18" fmla="*/ 2147483646 w 78"/>
              <a:gd name="T19" fmla="*/ 2147483646 h 112"/>
              <a:gd name="T20" fmla="*/ 2147483646 w 78"/>
              <a:gd name="T21" fmla="*/ 2147483646 h 112"/>
              <a:gd name="T22" fmla="*/ 2147483646 w 78"/>
              <a:gd name="T23" fmla="*/ 2147483646 h 112"/>
              <a:gd name="T24" fmla="*/ 2147483646 w 78"/>
              <a:gd name="T25" fmla="*/ 2147483646 h 112"/>
              <a:gd name="T26" fmla="*/ 2147483646 w 78"/>
              <a:gd name="T27" fmla="*/ 2147483646 h 112"/>
              <a:gd name="T28" fmla="*/ 2147483646 w 78"/>
              <a:gd name="T29" fmla="*/ 2147483646 h 112"/>
              <a:gd name="T30" fmla="*/ 2147483646 w 78"/>
              <a:gd name="T31" fmla="*/ 2147483646 h 112"/>
              <a:gd name="T32" fmla="*/ 2147483646 w 78"/>
              <a:gd name="T33" fmla="*/ 2147483646 h 112"/>
              <a:gd name="T34" fmla="*/ 2147483646 w 78"/>
              <a:gd name="T35" fmla="*/ 2147483646 h 112"/>
              <a:gd name="T36" fmla="*/ 2147483646 w 78"/>
              <a:gd name="T37" fmla="*/ 2147483646 h 112"/>
              <a:gd name="T38" fmla="*/ 2147483646 w 78"/>
              <a:gd name="T39" fmla="*/ 2147483646 h 112"/>
              <a:gd name="T40" fmla="*/ 2147483646 w 78"/>
              <a:gd name="T41" fmla="*/ 2147483646 h 112"/>
              <a:gd name="T42" fmla="*/ 2147483646 w 78"/>
              <a:gd name="T43" fmla="*/ 2147483646 h 112"/>
              <a:gd name="T44" fmla="*/ 2147483646 w 78"/>
              <a:gd name="T45" fmla="*/ 2147483646 h 112"/>
              <a:gd name="T46" fmla="*/ 2147483646 w 78"/>
              <a:gd name="T47" fmla="*/ 2147483646 h 112"/>
              <a:gd name="T48" fmla="*/ 2147483646 w 78"/>
              <a:gd name="T49" fmla="*/ 2147483646 h 112"/>
              <a:gd name="T50" fmla="*/ 2147483646 w 78"/>
              <a:gd name="T51" fmla="*/ 2147483646 h 112"/>
              <a:gd name="T52" fmla="*/ 2147483646 w 78"/>
              <a:gd name="T53" fmla="*/ 2147483646 h 112"/>
              <a:gd name="T54" fmla="*/ 2147483646 w 78"/>
              <a:gd name="T55" fmla="*/ 2147483646 h 112"/>
              <a:gd name="T56" fmla="*/ 2147483646 w 78"/>
              <a:gd name="T57" fmla="*/ 2147483646 h 112"/>
              <a:gd name="T58" fmla="*/ 2147483646 w 78"/>
              <a:gd name="T59" fmla="*/ 2147483646 h 112"/>
              <a:gd name="T60" fmla="*/ 2147483646 w 78"/>
              <a:gd name="T61" fmla="*/ 2147483646 h 112"/>
              <a:gd name="T62" fmla="*/ 2147483646 w 78"/>
              <a:gd name="T63" fmla="*/ 2147483646 h 112"/>
              <a:gd name="T64" fmla="*/ 2147483646 w 78"/>
              <a:gd name="T65" fmla="*/ 2147483646 h 112"/>
              <a:gd name="T66" fmla="*/ 2147483646 w 78"/>
              <a:gd name="T67" fmla="*/ 2147483646 h 112"/>
              <a:gd name="T68" fmla="*/ 2147483646 w 78"/>
              <a:gd name="T69" fmla="*/ 2147483646 h 112"/>
              <a:gd name="T70" fmla="*/ 2147483646 w 78"/>
              <a:gd name="T71" fmla="*/ 2147483646 h 112"/>
              <a:gd name="T72" fmla="*/ 2147483646 w 78"/>
              <a:gd name="T73" fmla="*/ 2147483646 h 112"/>
              <a:gd name="T74" fmla="*/ 2147483646 w 78"/>
              <a:gd name="T75" fmla="*/ 2147483646 h 112"/>
              <a:gd name="T76" fmla="*/ 2147483646 w 78"/>
              <a:gd name="T77" fmla="*/ 2147483646 h 11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78" h="112">
                <a:moveTo>
                  <a:pt x="21" y="36"/>
                </a:moveTo>
                <a:cubicBezTo>
                  <a:pt x="20" y="27"/>
                  <a:pt x="20" y="19"/>
                  <a:pt x="21" y="11"/>
                </a:cubicBezTo>
                <a:cubicBezTo>
                  <a:pt x="37" y="0"/>
                  <a:pt x="45" y="13"/>
                  <a:pt x="58" y="11"/>
                </a:cubicBezTo>
                <a:cubicBezTo>
                  <a:pt x="59" y="19"/>
                  <a:pt x="59" y="29"/>
                  <a:pt x="57" y="36"/>
                </a:cubicBezTo>
                <a:cubicBezTo>
                  <a:pt x="57" y="40"/>
                  <a:pt x="55" y="44"/>
                  <a:pt x="53" y="47"/>
                </a:cubicBezTo>
                <a:cubicBezTo>
                  <a:pt x="49" y="51"/>
                  <a:pt x="44" y="53"/>
                  <a:pt x="39" y="53"/>
                </a:cubicBezTo>
                <a:cubicBezTo>
                  <a:pt x="39" y="53"/>
                  <a:pt x="39" y="53"/>
                  <a:pt x="39" y="53"/>
                </a:cubicBezTo>
                <a:cubicBezTo>
                  <a:pt x="34" y="53"/>
                  <a:pt x="29" y="51"/>
                  <a:pt x="26" y="47"/>
                </a:cubicBezTo>
                <a:cubicBezTo>
                  <a:pt x="24" y="44"/>
                  <a:pt x="22" y="40"/>
                  <a:pt x="21" y="36"/>
                </a:cubicBezTo>
                <a:close/>
                <a:moveTo>
                  <a:pt x="13" y="107"/>
                </a:moveTo>
                <a:cubicBezTo>
                  <a:pt x="67" y="107"/>
                  <a:pt x="67" y="107"/>
                  <a:pt x="67" y="107"/>
                </a:cubicBezTo>
                <a:cubicBezTo>
                  <a:pt x="64" y="112"/>
                  <a:pt x="64" y="112"/>
                  <a:pt x="64" y="112"/>
                </a:cubicBezTo>
                <a:cubicBezTo>
                  <a:pt x="16" y="112"/>
                  <a:pt x="16" y="112"/>
                  <a:pt x="16" y="112"/>
                </a:cubicBezTo>
                <a:cubicBezTo>
                  <a:pt x="13" y="107"/>
                  <a:pt x="13" y="107"/>
                  <a:pt x="13" y="107"/>
                </a:cubicBezTo>
                <a:close/>
                <a:moveTo>
                  <a:pt x="70" y="67"/>
                </a:moveTo>
                <a:cubicBezTo>
                  <a:pt x="76" y="90"/>
                  <a:pt x="76" y="90"/>
                  <a:pt x="76" y="90"/>
                </a:cubicBezTo>
                <a:cubicBezTo>
                  <a:pt x="78" y="98"/>
                  <a:pt x="77" y="103"/>
                  <a:pt x="68" y="103"/>
                </a:cubicBezTo>
                <a:cubicBezTo>
                  <a:pt x="66" y="103"/>
                  <a:pt x="66" y="103"/>
                  <a:pt x="66" y="103"/>
                </a:cubicBezTo>
                <a:cubicBezTo>
                  <a:pt x="66" y="72"/>
                  <a:pt x="66" y="72"/>
                  <a:pt x="66" y="72"/>
                </a:cubicBezTo>
                <a:cubicBezTo>
                  <a:pt x="42" y="72"/>
                  <a:pt x="42" y="72"/>
                  <a:pt x="42" y="72"/>
                </a:cubicBezTo>
                <a:cubicBezTo>
                  <a:pt x="49" y="56"/>
                  <a:pt x="49" y="56"/>
                  <a:pt x="49" y="56"/>
                </a:cubicBezTo>
                <a:cubicBezTo>
                  <a:pt x="51" y="54"/>
                  <a:pt x="51" y="54"/>
                  <a:pt x="51" y="54"/>
                </a:cubicBezTo>
                <a:cubicBezTo>
                  <a:pt x="65" y="57"/>
                  <a:pt x="65" y="57"/>
                  <a:pt x="65" y="57"/>
                </a:cubicBezTo>
                <a:cubicBezTo>
                  <a:pt x="66" y="57"/>
                  <a:pt x="66" y="57"/>
                  <a:pt x="66" y="57"/>
                </a:cubicBezTo>
                <a:cubicBezTo>
                  <a:pt x="66" y="58"/>
                  <a:pt x="66" y="58"/>
                  <a:pt x="66" y="58"/>
                </a:cubicBezTo>
                <a:cubicBezTo>
                  <a:pt x="68" y="61"/>
                  <a:pt x="69" y="64"/>
                  <a:pt x="70" y="67"/>
                </a:cubicBezTo>
                <a:cubicBezTo>
                  <a:pt x="70" y="67"/>
                  <a:pt x="70" y="67"/>
                  <a:pt x="70" y="67"/>
                </a:cubicBezTo>
                <a:close/>
                <a:moveTo>
                  <a:pt x="14" y="103"/>
                </a:moveTo>
                <a:cubicBezTo>
                  <a:pt x="11" y="103"/>
                  <a:pt x="11" y="103"/>
                  <a:pt x="11" y="103"/>
                </a:cubicBezTo>
                <a:cubicBezTo>
                  <a:pt x="1" y="103"/>
                  <a:pt x="0" y="98"/>
                  <a:pt x="3" y="90"/>
                </a:cubicBezTo>
                <a:cubicBezTo>
                  <a:pt x="9" y="67"/>
                  <a:pt x="9" y="67"/>
                  <a:pt x="9" y="67"/>
                </a:cubicBezTo>
                <a:cubicBezTo>
                  <a:pt x="9" y="63"/>
                  <a:pt x="11" y="60"/>
                  <a:pt x="14" y="58"/>
                </a:cubicBezTo>
                <a:cubicBezTo>
                  <a:pt x="14" y="57"/>
                  <a:pt x="14" y="57"/>
                  <a:pt x="14" y="57"/>
                </a:cubicBezTo>
                <a:cubicBezTo>
                  <a:pt x="14" y="57"/>
                  <a:pt x="14" y="57"/>
                  <a:pt x="14" y="57"/>
                </a:cubicBezTo>
                <a:cubicBezTo>
                  <a:pt x="28" y="54"/>
                  <a:pt x="28" y="54"/>
                  <a:pt x="28" y="54"/>
                </a:cubicBezTo>
                <a:cubicBezTo>
                  <a:pt x="30" y="56"/>
                  <a:pt x="30" y="56"/>
                  <a:pt x="30" y="56"/>
                </a:cubicBezTo>
                <a:cubicBezTo>
                  <a:pt x="38" y="72"/>
                  <a:pt x="38" y="72"/>
                  <a:pt x="38" y="72"/>
                </a:cubicBezTo>
                <a:cubicBezTo>
                  <a:pt x="14" y="72"/>
                  <a:pt x="14" y="72"/>
                  <a:pt x="14" y="72"/>
                </a:cubicBezTo>
                <a:lnTo>
                  <a:pt x="14" y="103"/>
                </a:lnTo>
                <a:close/>
              </a:path>
            </a:pathLst>
          </a:custGeom>
          <a:solidFill>
            <a:srgbClr val="0070C0"/>
          </a:solidFill>
          <a:ln>
            <a:noFill/>
          </a:ln>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grpSp>
        <p:nvGrpSpPr>
          <p:cNvPr id="4" name="组合 3"/>
          <p:cNvGrpSpPr/>
          <p:nvPr/>
        </p:nvGrpSpPr>
        <p:grpSpPr>
          <a:xfrm>
            <a:off x="107504" y="843558"/>
            <a:ext cx="1656184" cy="1296144"/>
            <a:chOff x="539553" y="1203598"/>
            <a:chExt cx="1525934" cy="1368152"/>
          </a:xfrm>
        </p:grpSpPr>
        <p:sp>
          <p:nvSpPr>
            <p:cNvPr id="11" name="KSO_Shape"/>
            <p:cNvSpPr>
              <a:spLocks/>
            </p:cNvSpPr>
            <p:nvPr/>
          </p:nvSpPr>
          <p:spPr bwMode="auto">
            <a:xfrm>
              <a:off x="539553" y="1203598"/>
              <a:ext cx="1525934" cy="1368152"/>
            </a:xfrm>
            <a:custGeom>
              <a:avLst/>
              <a:gdLst>
                <a:gd name="connsiteX0" fmla="*/ 1265535 w 1905000"/>
                <a:gd name="connsiteY0" fmla="*/ 0 h 1050925"/>
                <a:gd name="connsiteX1" fmla="*/ 1282981 w 1905000"/>
                <a:gd name="connsiteY1" fmla="*/ 0 h 1050925"/>
                <a:gd name="connsiteX2" fmla="*/ 1300097 w 1905000"/>
                <a:gd name="connsiteY2" fmla="*/ 83 h 1050925"/>
                <a:gd name="connsiteX3" fmla="*/ 1316881 w 1905000"/>
                <a:gd name="connsiteY3" fmla="*/ 331 h 1050925"/>
                <a:gd name="connsiteX4" fmla="*/ 1333335 w 1905000"/>
                <a:gd name="connsiteY4" fmla="*/ 662 h 1050925"/>
                <a:gd name="connsiteX5" fmla="*/ 1349541 w 1905000"/>
                <a:gd name="connsiteY5" fmla="*/ 911 h 1050925"/>
                <a:gd name="connsiteX6" fmla="*/ 1365416 w 1905000"/>
                <a:gd name="connsiteY6" fmla="*/ 1490 h 1050925"/>
                <a:gd name="connsiteX7" fmla="*/ 1380960 w 1905000"/>
                <a:gd name="connsiteY7" fmla="*/ 1987 h 1050925"/>
                <a:gd name="connsiteX8" fmla="*/ 1396256 w 1905000"/>
                <a:gd name="connsiteY8" fmla="*/ 2649 h 1050925"/>
                <a:gd name="connsiteX9" fmla="*/ 1411304 w 1905000"/>
                <a:gd name="connsiteY9" fmla="*/ 3477 h 1050925"/>
                <a:gd name="connsiteX10" fmla="*/ 1426022 w 1905000"/>
                <a:gd name="connsiteY10" fmla="*/ 4222 h 1050925"/>
                <a:gd name="connsiteX11" fmla="*/ 1440408 w 1905000"/>
                <a:gd name="connsiteY11" fmla="*/ 5132 h 1050925"/>
                <a:gd name="connsiteX12" fmla="*/ 1454547 w 1905000"/>
                <a:gd name="connsiteY12" fmla="*/ 6208 h 1050925"/>
                <a:gd name="connsiteX13" fmla="*/ 1468438 w 1905000"/>
                <a:gd name="connsiteY13" fmla="*/ 7284 h 1050925"/>
                <a:gd name="connsiteX14" fmla="*/ 1481998 w 1905000"/>
                <a:gd name="connsiteY14" fmla="*/ 8443 h 1050925"/>
                <a:gd name="connsiteX15" fmla="*/ 1495392 w 1905000"/>
                <a:gd name="connsiteY15" fmla="*/ 9685 h 1050925"/>
                <a:gd name="connsiteX16" fmla="*/ 1508291 w 1905000"/>
                <a:gd name="connsiteY16" fmla="*/ 11092 h 1050925"/>
                <a:gd name="connsiteX17" fmla="*/ 1521106 w 1905000"/>
                <a:gd name="connsiteY17" fmla="*/ 12499 h 1050925"/>
                <a:gd name="connsiteX18" fmla="*/ 1533674 w 1905000"/>
                <a:gd name="connsiteY18" fmla="*/ 13989 h 1050925"/>
                <a:gd name="connsiteX19" fmla="*/ 1545828 w 1905000"/>
                <a:gd name="connsiteY19" fmla="*/ 15562 h 1050925"/>
                <a:gd name="connsiteX20" fmla="*/ 1557900 w 1905000"/>
                <a:gd name="connsiteY20" fmla="*/ 17300 h 1050925"/>
                <a:gd name="connsiteX21" fmla="*/ 1569558 w 1905000"/>
                <a:gd name="connsiteY21" fmla="*/ 18956 h 1050925"/>
                <a:gd name="connsiteX22" fmla="*/ 1581051 w 1905000"/>
                <a:gd name="connsiteY22" fmla="*/ 20777 h 1050925"/>
                <a:gd name="connsiteX23" fmla="*/ 1592130 w 1905000"/>
                <a:gd name="connsiteY23" fmla="*/ 22681 h 1050925"/>
                <a:gd name="connsiteX24" fmla="*/ 1603210 w 1905000"/>
                <a:gd name="connsiteY24" fmla="*/ 24667 h 1050925"/>
                <a:gd name="connsiteX25" fmla="*/ 1613876 w 1905000"/>
                <a:gd name="connsiteY25" fmla="*/ 26654 h 1050925"/>
                <a:gd name="connsiteX26" fmla="*/ 1624376 w 1905000"/>
                <a:gd name="connsiteY26" fmla="*/ 28806 h 1050925"/>
                <a:gd name="connsiteX27" fmla="*/ 1634546 w 1905000"/>
                <a:gd name="connsiteY27" fmla="*/ 30876 h 1050925"/>
                <a:gd name="connsiteX28" fmla="*/ 1644551 w 1905000"/>
                <a:gd name="connsiteY28" fmla="*/ 33111 h 1050925"/>
                <a:gd name="connsiteX29" fmla="*/ 1654225 w 1905000"/>
                <a:gd name="connsiteY29" fmla="*/ 35428 h 1050925"/>
                <a:gd name="connsiteX30" fmla="*/ 1663816 w 1905000"/>
                <a:gd name="connsiteY30" fmla="*/ 37746 h 1050925"/>
                <a:gd name="connsiteX31" fmla="*/ 1673076 w 1905000"/>
                <a:gd name="connsiteY31" fmla="*/ 40147 h 1050925"/>
                <a:gd name="connsiteX32" fmla="*/ 1682171 w 1905000"/>
                <a:gd name="connsiteY32" fmla="*/ 42713 h 1050925"/>
                <a:gd name="connsiteX33" fmla="*/ 1690853 w 1905000"/>
                <a:gd name="connsiteY33" fmla="*/ 45196 h 1050925"/>
                <a:gd name="connsiteX34" fmla="*/ 1699535 w 1905000"/>
                <a:gd name="connsiteY34" fmla="*/ 47845 h 1050925"/>
                <a:gd name="connsiteX35" fmla="*/ 1707886 w 1905000"/>
                <a:gd name="connsiteY35" fmla="*/ 50494 h 1050925"/>
                <a:gd name="connsiteX36" fmla="*/ 1715988 w 1905000"/>
                <a:gd name="connsiteY36" fmla="*/ 53225 h 1050925"/>
                <a:gd name="connsiteX37" fmla="*/ 1723926 w 1905000"/>
                <a:gd name="connsiteY37" fmla="*/ 55957 h 1050925"/>
                <a:gd name="connsiteX38" fmla="*/ 1731698 w 1905000"/>
                <a:gd name="connsiteY38" fmla="*/ 58771 h 1050925"/>
                <a:gd name="connsiteX39" fmla="*/ 1739140 w 1905000"/>
                <a:gd name="connsiteY39" fmla="*/ 61668 h 1050925"/>
                <a:gd name="connsiteX40" fmla="*/ 1746498 w 1905000"/>
                <a:gd name="connsiteY40" fmla="*/ 64565 h 1050925"/>
                <a:gd name="connsiteX41" fmla="*/ 1753609 w 1905000"/>
                <a:gd name="connsiteY41" fmla="*/ 67545 h 1050925"/>
                <a:gd name="connsiteX42" fmla="*/ 1760389 w 1905000"/>
                <a:gd name="connsiteY42" fmla="*/ 70608 h 1050925"/>
                <a:gd name="connsiteX43" fmla="*/ 1767169 w 1905000"/>
                <a:gd name="connsiteY43" fmla="*/ 73671 h 1050925"/>
                <a:gd name="connsiteX44" fmla="*/ 1773701 w 1905000"/>
                <a:gd name="connsiteY44" fmla="*/ 76816 h 1050925"/>
                <a:gd name="connsiteX45" fmla="*/ 1779985 w 1905000"/>
                <a:gd name="connsiteY45" fmla="*/ 79962 h 1050925"/>
                <a:gd name="connsiteX46" fmla="*/ 1786103 w 1905000"/>
                <a:gd name="connsiteY46" fmla="*/ 83273 h 1050925"/>
                <a:gd name="connsiteX47" fmla="*/ 1791973 w 1905000"/>
                <a:gd name="connsiteY47" fmla="*/ 86501 h 1050925"/>
                <a:gd name="connsiteX48" fmla="*/ 1797679 w 1905000"/>
                <a:gd name="connsiteY48" fmla="*/ 89812 h 1050925"/>
                <a:gd name="connsiteX49" fmla="*/ 1803218 w 1905000"/>
                <a:gd name="connsiteY49" fmla="*/ 93123 h 1050925"/>
                <a:gd name="connsiteX50" fmla="*/ 1808593 w 1905000"/>
                <a:gd name="connsiteY50" fmla="*/ 96517 h 1050925"/>
                <a:gd name="connsiteX51" fmla="*/ 1813802 w 1905000"/>
                <a:gd name="connsiteY51" fmla="*/ 99994 h 1050925"/>
                <a:gd name="connsiteX52" fmla="*/ 1818845 w 1905000"/>
                <a:gd name="connsiteY52" fmla="*/ 103470 h 1050925"/>
                <a:gd name="connsiteX53" fmla="*/ 1823641 w 1905000"/>
                <a:gd name="connsiteY53" fmla="*/ 106947 h 1050925"/>
                <a:gd name="connsiteX54" fmla="*/ 1828271 w 1905000"/>
                <a:gd name="connsiteY54" fmla="*/ 110506 h 1050925"/>
                <a:gd name="connsiteX55" fmla="*/ 1832819 w 1905000"/>
                <a:gd name="connsiteY55" fmla="*/ 114148 h 1050925"/>
                <a:gd name="connsiteX56" fmla="*/ 1837118 w 1905000"/>
                <a:gd name="connsiteY56" fmla="*/ 117708 h 1050925"/>
                <a:gd name="connsiteX57" fmla="*/ 1841252 w 1905000"/>
                <a:gd name="connsiteY57" fmla="*/ 121267 h 1050925"/>
                <a:gd name="connsiteX58" fmla="*/ 1845221 w 1905000"/>
                <a:gd name="connsiteY58" fmla="*/ 124992 h 1050925"/>
                <a:gd name="connsiteX59" fmla="*/ 1849107 w 1905000"/>
                <a:gd name="connsiteY59" fmla="*/ 128634 h 1050925"/>
                <a:gd name="connsiteX60" fmla="*/ 1852828 w 1905000"/>
                <a:gd name="connsiteY60" fmla="*/ 132442 h 1050925"/>
                <a:gd name="connsiteX61" fmla="*/ 1856383 w 1905000"/>
                <a:gd name="connsiteY61" fmla="*/ 136250 h 1050925"/>
                <a:gd name="connsiteX62" fmla="*/ 1859773 w 1905000"/>
                <a:gd name="connsiteY62" fmla="*/ 139892 h 1050925"/>
                <a:gd name="connsiteX63" fmla="*/ 1862998 w 1905000"/>
                <a:gd name="connsiteY63" fmla="*/ 143865 h 1050925"/>
                <a:gd name="connsiteX64" fmla="*/ 1866057 w 1905000"/>
                <a:gd name="connsiteY64" fmla="*/ 147590 h 1050925"/>
                <a:gd name="connsiteX65" fmla="*/ 1869033 w 1905000"/>
                <a:gd name="connsiteY65" fmla="*/ 151480 h 1050925"/>
                <a:gd name="connsiteX66" fmla="*/ 1871845 w 1905000"/>
                <a:gd name="connsiteY66" fmla="*/ 155288 h 1050925"/>
                <a:gd name="connsiteX67" fmla="*/ 1874490 w 1905000"/>
                <a:gd name="connsiteY67" fmla="*/ 159179 h 1050925"/>
                <a:gd name="connsiteX68" fmla="*/ 1877136 w 1905000"/>
                <a:gd name="connsiteY68" fmla="*/ 163235 h 1050925"/>
                <a:gd name="connsiteX69" fmla="*/ 1879534 w 1905000"/>
                <a:gd name="connsiteY69" fmla="*/ 167125 h 1050925"/>
                <a:gd name="connsiteX70" fmla="*/ 1881766 w 1905000"/>
                <a:gd name="connsiteY70" fmla="*/ 171015 h 1050925"/>
                <a:gd name="connsiteX71" fmla="*/ 1883916 w 1905000"/>
                <a:gd name="connsiteY71" fmla="*/ 174989 h 1050925"/>
                <a:gd name="connsiteX72" fmla="*/ 1885983 w 1905000"/>
                <a:gd name="connsiteY72" fmla="*/ 179045 h 1050925"/>
                <a:gd name="connsiteX73" fmla="*/ 1887885 w 1905000"/>
                <a:gd name="connsiteY73" fmla="*/ 183018 h 1050925"/>
                <a:gd name="connsiteX74" fmla="*/ 1889704 w 1905000"/>
                <a:gd name="connsiteY74" fmla="*/ 186991 h 1050925"/>
                <a:gd name="connsiteX75" fmla="*/ 1891440 w 1905000"/>
                <a:gd name="connsiteY75" fmla="*/ 191047 h 1050925"/>
                <a:gd name="connsiteX76" fmla="*/ 1892929 w 1905000"/>
                <a:gd name="connsiteY76" fmla="*/ 195021 h 1050925"/>
                <a:gd name="connsiteX77" fmla="*/ 1894334 w 1905000"/>
                <a:gd name="connsiteY77" fmla="*/ 199077 h 1050925"/>
                <a:gd name="connsiteX78" fmla="*/ 1895740 w 1905000"/>
                <a:gd name="connsiteY78" fmla="*/ 203133 h 1050925"/>
                <a:gd name="connsiteX79" fmla="*/ 1896980 w 1905000"/>
                <a:gd name="connsiteY79" fmla="*/ 207189 h 1050925"/>
                <a:gd name="connsiteX80" fmla="*/ 1898138 w 1905000"/>
                <a:gd name="connsiteY80" fmla="*/ 211245 h 1050925"/>
                <a:gd name="connsiteX81" fmla="*/ 1899212 w 1905000"/>
                <a:gd name="connsiteY81" fmla="*/ 215301 h 1050925"/>
                <a:gd name="connsiteX82" fmla="*/ 1900122 w 1905000"/>
                <a:gd name="connsiteY82" fmla="*/ 219357 h 1050925"/>
                <a:gd name="connsiteX83" fmla="*/ 1901031 w 1905000"/>
                <a:gd name="connsiteY83" fmla="*/ 223413 h 1050925"/>
                <a:gd name="connsiteX84" fmla="*/ 1901776 w 1905000"/>
                <a:gd name="connsiteY84" fmla="*/ 227469 h 1050925"/>
                <a:gd name="connsiteX85" fmla="*/ 1902437 w 1905000"/>
                <a:gd name="connsiteY85" fmla="*/ 231525 h 1050925"/>
                <a:gd name="connsiteX86" fmla="*/ 1903016 w 1905000"/>
                <a:gd name="connsiteY86" fmla="*/ 235581 h 1050925"/>
                <a:gd name="connsiteX87" fmla="*/ 1903512 w 1905000"/>
                <a:gd name="connsiteY87" fmla="*/ 239637 h 1050925"/>
                <a:gd name="connsiteX88" fmla="*/ 1903925 w 1905000"/>
                <a:gd name="connsiteY88" fmla="*/ 243610 h 1050925"/>
                <a:gd name="connsiteX89" fmla="*/ 1904339 w 1905000"/>
                <a:gd name="connsiteY89" fmla="*/ 247749 h 1050925"/>
                <a:gd name="connsiteX90" fmla="*/ 1904587 w 1905000"/>
                <a:gd name="connsiteY90" fmla="*/ 251722 h 1050925"/>
                <a:gd name="connsiteX91" fmla="*/ 1904752 w 1905000"/>
                <a:gd name="connsiteY91" fmla="*/ 255695 h 1050925"/>
                <a:gd name="connsiteX92" fmla="*/ 1904918 w 1905000"/>
                <a:gd name="connsiteY92" fmla="*/ 259751 h 1050925"/>
                <a:gd name="connsiteX93" fmla="*/ 1905000 w 1905000"/>
                <a:gd name="connsiteY93" fmla="*/ 263725 h 1050925"/>
                <a:gd name="connsiteX94" fmla="*/ 1904918 w 1905000"/>
                <a:gd name="connsiteY94" fmla="*/ 271754 h 1050925"/>
                <a:gd name="connsiteX95" fmla="*/ 1904669 w 1905000"/>
                <a:gd name="connsiteY95" fmla="*/ 279618 h 1050925"/>
                <a:gd name="connsiteX96" fmla="*/ 1904173 w 1905000"/>
                <a:gd name="connsiteY96" fmla="*/ 287399 h 1050925"/>
                <a:gd name="connsiteX97" fmla="*/ 1903429 w 1905000"/>
                <a:gd name="connsiteY97" fmla="*/ 295262 h 1050925"/>
                <a:gd name="connsiteX98" fmla="*/ 1902602 w 1905000"/>
                <a:gd name="connsiteY98" fmla="*/ 302961 h 1050925"/>
                <a:gd name="connsiteX99" fmla="*/ 1901528 w 1905000"/>
                <a:gd name="connsiteY99" fmla="*/ 310493 h 1050925"/>
                <a:gd name="connsiteX100" fmla="*/ 1900370 w 1905000"/>
                <a:gd name="connsiteY100" fmla="*/ 318026 h 1050925"/>
                <a:gd name="connsiteX101" fmla="*/ 1899130 w 1905000"/>
                <a:gd name="connsiteY101" fmla="*/ 325227 h 1050925"/>
                <a:gd name="connsiteX102" fmla="*/ 1897724 w 1905000"/>
                <a:gd name="connsiteY102" fmla="*/ 332512 h 1050925"/>
                <a:gd name="connsiteX103" fmla="*/ 1894913 w 1905000"/>
                <a:gd name="connsiteY103" fmla="*/ 346584 h 1050925"/>
                <a:gd name="connsiteX104" fmla="*/ 1891771 w 1905000"/>
                <a:gd name="connsiteY104" fmla="*/ 360655 h 1050925"/>
                <a:gd name="connsiteX105" fmla="*/ 1888464 w 1905000"/>
                <a:gd name="connsiteY105" fmla="*/ 374893 h 1050925"/>
                <a:gd name="connsiteX106" fmla="*/ 1884991 w 1905000"/>
                <a:gd name="connsiteY106" fmla="*/ 389213 h 1050925"/>
                <a:gd name="connsiteX107" fmla="*/ 1881188 w 1905000"/>
                <a:gd name="connsiteY107" fmla="*/ 403699 h 1050925"/>
                <a:gd name="connsiteX108" fmla="*/ 1877302 w 1905000"/>
                <a:gd name="connsiteY108" fmla="*/ 418102 h 1050925"/>
                <a:gd name="connsiteX109" fmla="*/ 1873333 w 1905000"/>
                <a:gd name="connsiteY109" fmla="*/ 432671 h 1050925"/>
                <a:gd name="connsiteX110" fmla="*/ 1869116 w 1905000"/>
                <a:gd name="connsiteY110" fmla="*/ 447156 h 1050925"/>
                <a:gd name="connsiteX111" fmla="*/ 1864734 w 1905000"/>
                <a:gd name="connsiteY111" fmla="*/ 461725 h 1050925"/>
                <a:gd name="connsiteX112" fmla="*/ 1860269 w 1905000"/>
                <a:gd name="connsiteY112" fmla="*/ 476128 h 1050925"/>
                <a:gd name="connsiteX113" fmla="*/ 1855639 w 1905000"/>
                <a:gd name="connsiteY113" fmla="*/ 490614 h 1050925"/>
                <a:gd name="connsiteX114" fmla="*/ 1851009 w 1905000"/>
                <a:gd name="connsiteY114" fmla="*/ 504934 h 1050925"/>
                <a:gd name="connsiteX115" fmla="*/ 1846296 w 1905000"/>
                <a:gd name="connsiteY115" fmla="*/ 519254 h 1050925"/>
                <a:gd name="connsiteX116" fmla="*/ 1841418 w 1905000"/>
                <a:gd name="connsiteY116" fmla="*/ 533492 h 1050925"/>
                <a:gd name="connsiteX117" fmla="*/ 1836622 w 1905000"/>
                <a:gd name="connsiteY117" fmla="*/ 547481 h 1050925"/>
                <a:gd name="connsiteX118" fmla="*/ 1831661 w 1905000"/>
                <a:gd name="connsiteY118" fmla="*/ 561387 h 1050925"/>
                <a:gd name="connsiteX119" fmla="*/ 1826783 w 1905000"/>
                <a:gd name="connsiteY119" fmla="*/ 575211 h 1050925"/>
                <a:gd name="connsiteX120" fmla="*/ 1821904 w 1905000"/>
                <a:gd name="connsiteY120" fmla="*/ 588704 h 1050925"/>
                <a:gd name="connsiteX121" fmla="*/ 1812065 w 1905000"/>
                <a:gd name="connsiteY121" fmla="*/ 615275 h 1050925"/>
                <a:gd name="connsiteX122" fmla="*/ 1802391 w 1905000"/>
                <a:gd name="connsiteY122" fmla="*/ 640852 h 1050925"/>
                <a:gd name="connsiteX123" fmla="*/ 1793048 w 1905000"/>
                <a:gd name="connsiteY123" fmla="*/ 665189 h 1050925"/>
                <a:gd name="connsiteX124" fmla="*/ 1775685 w 1905000"/>
                <a:gd name="connsiteY124" fmla="*/ 710053 h 1050925"/>
                <a:gd name="connsiteX125" fmla="*/ 1767913 w 1905000"/>
                <a:gd name="connsiteY125" fmla="*/ 730085 h 1050925"/>
                <a:gd name="connsiteX126" fmla="*/ 1760802 w 1905000"/>
                <a:gd name="connsiteY126" fmla="*/ 748379 h 1050925"/>
                <a:gd name="connsiteX127" fmla="*/ 1758487 w 1905000"/>
                <a:gd name="connsiteY127" fmla="*/ 754090 h 1050925"/>
                <a:gd name="connsiteX128" fmla="*/ 1756172 w 1905000"/>
                <a:gd name="connsiteY128" fmla="*/ 759388 h 1050925"/>
                <a:gd name="connsiteX129" fmla="*/ 1753774 w 1905000"/>
                <a:gd name="connsiteY129" fmla="*/ 764437 h 1050925"/>
                <a:gd name="connsiteX130" fmla="*/ 1751128 w 1905000"/>
                <a:gd name="connsiteY130" fmla="*/ 769321 h 1050925"/>
                <a:gd name="connsiteX131" fmla="*/ 1748565 w 1905000"/>
                <a:gd name="connsiteY131" fmla="*/ 773791 h 1050925"/>
                <a:gd name="connsiteX132" fmla="*/ 1745754 w 1905000"/>
                <a:gd name="connsiteY132" fmla="*/ 778095 h 1050925"/>
                <a:gd name="connsiteX133" fmla="*/ 1742860 w 1905000"/>
                <a:gd name="connsiteY133" fmla="*/ 782151 h 1050925"/>
                <a:gd name="connsiteX134" fmla="*/ 1741372 w 1905000"/>
                <a:gd name="connsiteY134" fmla="*/ 784138 h 1050925"/>
                <a:gd name="connsiteX135" fmla="*/ 1739801 w 1905000"/>
                <a:gd name="connsiteY135" fmla="*/ 786042 h 1050925"/>
                <a:gd name="connsiteX136" fmla="*/ 1738313 w 1905000"/>
                <a:gd name="connsiteY136" fmla="*/ 787863 h 1050925"/>
                <a:gd name="connsiteX137" fmla="*/ 1736659 w 1905000"/>
                <a:gd name="connsiteY137" fmla="*/ 789518 h 1050925"/>
                <a:gd name="connsiteX138" fmla="*/ 1735088 w 1905000"/>
                <a:gd name="connsiteY138" fmla="*/ 791174 h 1050925"/>
                <a:gd name="connsiteX139" fmla="*/ 1733352 w 1905000"/>
                <a:gd name="connsiteY139" fmla="*/ 792912 h 1050925"/>
                <a:gd name="connsiteX140" fmla="*/ 1731698 w 1905000"/>
                <a:gd name="connsiteY140" fmla="*/ 794485 h 1050925"/>
                <a:gd name="connsiteX141" fmla="*/ 1729879 w 1905000"/>
                <a:gd name="connsiteY141" fmla="*/ 795975 h 1050925"/>
                <a:gd name="connsiteX142" fmla="*/ 1728143 w 1905000"/>
                <a:gd name="connsiteY142" fmla="*/ 797382 h 1050925"/>
                <a:gd name="connsiteX143" fmla="*/ 1726324 w 1905000"/>
                <a:gd name="connsiteY143" fmla="*/ 798872 h 1050925"/>
                <a:gd name="connsiteX144" fmla="*/ 1724422 w 1905000"/>
                <a:gd name="connsiteY144" fmla="*/ 800279 h 1050925"/>
                <a:gd name="connsiteX145" fmla="*/ 1722520 w 1905000"/>
                <a:gd name="connsiteY145" fmla="*/ 801521 h 1050925"/>
                <a:gd name="connsiteX146" fmla="*/ 1720619 w 1905000"/>
                <a:gd name="connsiteY146" fmla="*/ 802762 h 1050925"/>
                <a:gd name="connsiteX147" fmla="*/ 1718634 w 1905000"/>
                <a:gd name="connsiteY147" fmla="*/ 803921 h 1050925"/>
                <a:gd name="connsiteX148" fmla="*/ 1716650 w 1905000"/>
                <a:gd name="connsiteY148" fmla="*/ 805080 h 1050925"/>
                <a:gd name="connsiteX149" fmla="*/ 1714583 w 1905000"/>
                <a:gd name="connsiteY149" fmla="*/ 806239 h 1050925"/>
                <a:gd name="connsiteX150" fmla="*/ 1712433 w 1905000"/>
                <a:gd name="connsiteY150" fmla="*/ 807315 h 1050925"/>
                <a:gd name="connsiteX151" fmla="*/ 1710201 w 1905000"/>
                <a:gd name="connsiteY151" fmla="*/ 808226 h 1050925"/>
                <a:gd name="connsiteX152" fmla="*/ 1705819 w 1905000"/>
                <a:gd name="connsiteY152" fmla="*/ 810130 h 1050925"/>
                <a:gd name="connsiteX153" fmla="*/ 1701188 w 1905000"/>
                <a:gd name="connsiteY153" fmla="*/ 811868 h 1050925"/>
                <a:gd name="connsiteX154" fmla="*/ 1696310 w 1905000"/>
                <a:gd name="connsiteY154" fmla="*/ 813358 h 1050925"/>
                <a:gd name="connsiteX155" fmla="*/ 1691266 w 1905000"/>
                <a:gd name="connsiteY155" fmla="*/ 814682 h 1050925"/>
                <a:gd name="connsiteX156" fmla="*/ 1686140 w 1905000"/>
                <a:gd name="connsiteY156" fmla="*/ 815758 h 1050925"/>
                <a:gd name="connsiteX157" fmla="*/ 1680683 w 1905000"/>
                <a:gd name="connsiteY157" fmla="*/ 816834 h 1050925"/>
                <a:gd name="connsiteX158" fmla="*/ 1674978 w 1905000"/>
                <a:gd name="connsiteY158" fmla="*/ 817579 h 1050925"/>
                <a:gd name="connsiteX159" fmla="*/ 1669108 w 1905000"/>
                <a:gd name="connsiteY159" fmla="*/ 818242 h 1050925"/>
                <a:gd name="connsiteX160" fmla="*/ 1662989 w 1905000"/>
                <a:gd name="connsiteY160" fmla="*/ 818821 h 1050925"/>
                <a:gd name="connsiteX161" fmla="*/ 1656705 w 1905000"/>
                <a:gd name="connsiteY161" fmla="*/ 819152 h 1050925"/>
                <a:gd name="connsiteX162" fmla="*/ 1650008 w 1905000"/>
                <a:gd name="connsiteY162" fmla="*/ 819318 h 1050925"/>
                <a:gd name="connsiteX163" fmla="*/ 1643311 w 1905000"/>
                <a:gd name="connsiteY163" fmla="*/ 819400 h 1050925"/>
                <a:gd name="connsiteX164" fmla="*/ 1636117 w 1905000"/>
                <a:gd name="connsiteY164" fmla="*/ 819400 h 1050925"/>
                <a:gd name="connsiteX165" fmla="*/ 1628924 w 1905000"/>
                <a:gd name="connsiteY165" fmla="*/ 819318 h 1050925"/>
                <a:gd name="connsiteX166" fmla="*/ 1621235 w 1905000"/>
                <a:gd name="connsiteY166" fmla="*/ 818987 h 1050925"/>
                <a:gd name="connsiteX167" fmla="*/ 1613380 w 1905000"/>
                <a:gd name="connsiteY167" fmla="*/ 818738 h 1050925"/>
                <a:gd name="connsiteX168" fmla="*/ 1605194 w 1905000"/>
                <a:gd name="connsiteY168" fmla="*/ 818159 h 1050925"/>
                <a:gd name="connsiteX169" fmla="*/ 1596761 w 1905000"/>
                <a:gd name="connsiteY169" fmla="*/ 817662 h 1050925"/>
                <a:gd name="connsiteX170" fmla="*/ 1588162 w 1905000"/>
                <a:gd name="connsiteY170" fmla="*/ 816917 h 1050925"/>
                <a:gd name="connsiteX171" fmla="*/ 1579149 w 1905000"/>
                <a:gd name="connsiteY171" fmla="*/ 816172 h 1050925"/>
                <a:gd name="connsiteX172" fmla="*/ 1560298 w 1905000"/>
                <a:gd name="connsiteY172" fmla="*/ 814351 h 1050925"/>
                <a:gd name="connsiteX173" fmla="*/ 1540041 w 1905000"/>
                <a:gd name="connsiteY173" fmla="*/ 812365 h 1050925"/>
                <a:gd name="connsiteX174" fmla="*/ 1518709 w 1905000"/>
                <a:gd name="connsiteY174" fmla="*/ 810047 h 1050925"/>
                <a:gd name="connsiteX175" fmla="*/ 1495971 w 1905000"/>
                <a:gd name="connsiteY175" fmla="*/ 807646 h 1050925"/>
                <a:gd name="connsiteX176" fmla="*/ 1471828 w 1905000"/>
                <a:gd name="connsiteY176" fmla="*/ 804997 h 1050925"/>
                <a:gd name="connsiteX177" fmla="*/ 1446362 w 1905000"/>
                <a:gd name="connsiteY177" fmla="*/ 802266 h 1050925"/>
                <a:gd name="connsiteX178" fmla="*/ 1419242 w 1905000"/>
                <a:gd name="connsiteY178" fmla="*/ 799534 h 1050925"/>
                <a:gd name="connsiteX179" fmla="*/ 1390799 w 1905000"/>
                <a:gd name="connsiteY179" fmla="*/ 796637 h 1050925"/>
                <a:gd name="connsiteX180" fmla="*/ 1360703 w 1905000"/>
                <a:gd name="connsiteY180" fmla="*/ 793905 h 1050925"/>
                <a:gd name="connsiteX181" fmla="*/ 1329035 w 1905000"/>
                <a:gd name="connsiteY181" fmla="*/ 791174 h 1050925"/>
                <a:gd name="connsiteX182" fmla="*/ 1312499 w 1905000"/>
                <a:gd name="connsiteY182" fmla="*/ 789932 h 1050925"/>
                <a:gd name="connsiteX183" fmla="*/ 1295632 w 1905000"/>
                <a:gd name="connsiteY183" fmla="*/ 788691 h 1050925"/>
                <a:gd name="connsiteX184" fmla="*/ 1278268 w 1905000"/>
                <a:gd name="connsiteY184" fmla="*/ 787366 h 1050925"/>
                <a:gd name="connsiteX185" fmla="*/ 1260574 w 1905000"/>
                <a:gd name="connsiteY185" fmla="*/ 786207 h 1050925"/>
                <a:gd name="connsiteX186" fmla="*/ 1242384 w 1905000"/>
                <a:gd name="connsiteY186" fmla="*/ 785048 h 1050925"/>
                <a:gd name="connsiteX187" fmla="*/ 1223781 w 1905000"/>
                <a:gd name="connsiteY187" fmla="*/ 784055 h 1050925"/>
                <a:gd name="connsiteX188" fmla="*/ 1204764 w 1905000"/>
                <a:gd name="connsiteY188" fmla="*/ 782979 h 1050925"/>
                <a:gd name="connsiteX189" fmla="*/ 1185168 w 1905000"/>
                <a:gd name="connsiteY189" fmla="*/ 782068 h 1050925"/>
                <a:gd name="connsiteX190" fmla="*/ 1174750 w 1905000"/>
                <a:gd name="connsiteY190" fmla="*/ 781572 h 1050925"/>
                <a:gd name="connsiteX191" fmla="*/ 1163919 w 1905000"/>
                <a:gd name="connsiteY191" fmla="*/ 781323 h 1050925"/>
                <a:gd name="connsiteX192" fmla="*/ 1152509 w 1905000"/>
                <a:gd name="connsiteY192" fmla="*/ 780992 h 1050925"/>
                <a:gd name="connsiteX193" fmla="*/ 1140602 w 1905000"/>
                <a:gd name="connsiteY193" fmla="*/ 780661 h 1050925"/>
                <a:gd name="connsiteX194" fmla="*/ 1115798 w 1905000"/>
                <a:gd name="connsiteY194" fmla="*/ 780330 h 1050925"/>
                <a:gd name="connsiteX195" fmla="*/ 1089422 w 1905000"/>
                <a:gd name="connsiteY195" fmla="*/ 780247 h 1050925"/>
                <a:gd name="connsiteX196" fmla="*/ 1061641 w 1905000"/>
                <a:gd name="connsiteY196" fmla="*/ 780330 h 1050925"/>
                <a:gd name="connsiteX197" fmla="*/ 1032537 w 1905000"/>
                <a:gd name="connsiteY197" fmla="*/ 780579 h 1050925"/>
                <a:gd name="connsiteX198" fmla="*/ 1002275 w 1905000"/>
                <a:gd name="connsiteY198" fmla="*/ 780992 h 1050925"/>
                <a:gd name="connsiteX199" fmla="*/ 971104 w 1905000"/>
                <a:gd name="connsiteY199" fmla="*/ 781572 h 1050925"/>
                <a:gd name="connsiteX200" fmla="*/ 939023 w 1905000"/>
                <a:gd name="connsiteY200" fmla="*/ 782234 h 1050925"/>
                <a:gd name="connsiteX201" fmla="*/ 906281 w 1905000"/>
                <a:gd name="connsiteY201" fmla="*/ 783062 h 1050925"/>
                <a:gd name="connsiteX202" fmla="*/ 873043 w 1905000"/>
                <a:gd name="connsiteY202" fmla="*/ 784055 h 1050925"/>
                <a:gd name="connsiteX203" fmla="*/ 839308 w 1905000"/>
                <a:gd name="connsiteY203" fmla="*/ 785048 h 1050925"/>
                <a:gd name="connsiteX204" fmla="*/ 771095 w 1905000"/>
                <a:gd name="connsiteY204" fmla="*/ 787366 h 1050925"/>
                <a:gd name="connsiteX205" fmla="*/ 702882 w 1905000"/>
                <a:gd name="connsiteY205" fmla="*/ 789849 h 1050925"/>
                <a:gd name="connsiteX206" fmla="*/ 702552 w 1905000"/>
                <a:gd name="connsiteY206" fmla="*/ 790594 h 1050925"/>
                <a:gd name="connsiteX207" fmla="*/ 701559 w 1905000"/>
                <a:gd name="connsiteY207" fmla="*/ 792912 h 1050925"/>
                <a:gd name="connsiteX208" fmla="*/ 699575 w 1905000"/>
                <a:gd name="connsiteY208" fmla="*/ 796472 h 1050925"/>
                <a:gd name="connsiteX209" fmla="*/ 696516 w 1905000"/>
                <a:gd name="connsiteY209" fmla="*/ 801438 h 1050925"/>
                <a:gd name="connsiteX210" fmla="*/ 694614 w 1905000"/>
                <a:gd name="connsiteY210" fmla="*/ 804501 h 1050925"/>
                <a:gd name="connsiteX211" fmla="*/ 692464 w 1905000"/>
                <a:gd name="connsiteY211" fmla="*/ 807729 h 1050925"/>
                <a:gd name="connsiteX212" fmla="*/ 689984 w 1905000"/>
                <a:gd name="connsiteY212" fmla="*/ 811454 h 1050925"/>
                <a:gd name="connsiteX213" fmla="*/ 687090 w 1905000"/>
                <a:gd name="connsiteY213" fmla="*/ 815344 h 1050925"/>
                <a:gd name="connsiteX214" fmla="*/ 684031 w 1905000"/>
                <a:gd name="connsiteY214" fmla="*/ 819566 h 1050925"/>
                <a:gd name="connsiteX215" fmla="*/ 680475 w 1905000"/>
                <a:gd name="connsiteY215" fmla="*/ 823953 h 1050925"/>
                <a:gd name="connsiteX216" fmla="*/ 676672 w 1905000"/>
                <a:gd name="connsiteY216" fmla="*/ 828837 h 1050925"/>
                <a:gd name="connsiteX217" fmla="*/ 672455 w 1905000"/>
                <a:gd name="connsiteY217" fmla="*/ 833886 h 1050925"/>
                <a:gd name="connsiteX218" fmla="*/ 667825 w 1905000"/>
                <a:gd name="connsiteY218" fmla="*/ 839101 h 1050925"/>
                <a:gd name="connsiteX219" fmla="*/ 662781 w 1905000"/>
                <a:gd name="connsiteY219" fmla="*/ 844730 h 1050925"/>
                <a:gd name="connsiteX220" fmla="*/ 657407 w 1905000"/>
                <a:gd name="connsiteY220" fmla="*/ 850607 h 1050925"/>
                <a:gd name="connsiteX221" fmla="*/ 651537 w 1905000"/>
                <a:gd name="connsiteY221" fmla="*/ 856650 h 1050925"/>
                <a:gd name="connsiteX222" fmla="*/ 645253 w 1905000"/>
                <a:gd name="connsiteY222" fmla="*/ 862941 h 1050925"/>
                <a:gd name="connsiteX223" fmla="*/ 638473 w 1905000"/>
                <a:gd name="connsiteY223" fmla="*/ 869480 h 1050925"/>
                <a:gd name="connsiteX224" fmla="*/ 631280 w 1905000"/>
                <a:gd name="connsiteY224" fmla="*/ 876350 h 1050925"/>
                <a:gd name="connsiteX225" fmla="*/ 623425 w 1905000"/>
                <a:gd name="connsiteY225" fmla="*/ 883304 h 1050925"/>
                <a:gd name="connsiteX226" fmla="*/ 615239 w 1905000"/>
                <a:gd name="connsiteY226" fmla="*/ 890422 h 1050925"/>
                <a:gd name="connsiteX227" fmla="*/ 606558 w 1905000"/>
                <a:gd name="connsiteY227" fmla="*/ 897789 h 1050925"/>
                <a:gd name="connsiteX228" fmla="*/ 597297 w 1905000"/>
                <a:gd name="connsiteY228" fmla="*/ 905405 h 1050925"/>
                <a:gd name="connsiteX229" fmla="*/ 587458 w 1905000"/>
                <a:gd name="connsiteY229" fmla="*/ 913186 h 1050925"/>
                <a:gd name="connsiteX230" fmla="*/ 577040 w 1905000"/>
                <a:gd name="connsiteY230" fmla="*/ 921215 h 1050925"/>
                <a:gd name="connsiteX231" fmla="*/ 566126 w 1905000"/>
                <a:gd name="connsiteY231" fmla="*/ 929327 h 1050925"/>
                <a:gd name="connsiteX232" fmla="*/ 554550 w 1905000"/>
                <a:gd name="connsiteY232" fmla="*/ 937522 h 1050925"/>
                <a:gd name="connsiteX233" fmla="*/ 542396 w 1905000"/>
                <a:gd name="connsiteY233" fmla="*/ 946048 h 1050925"/>
                <a:gd name="connsiteX234" fmla="*/ 537104 w 1905000"/>
                <a:gd name="connsiteY234" fmla="*/ 949690 h 1050925"/>
                <a:gd name="connsiteX235" fmla="*/ 531730 w 1905000"/>
                <a:gd name="connsiteY235" fmla="*/ 953167 h 1050925"/>
                <a:gd name="connsiteX236" fmla="*/ 526273 w 1905000"/>
                <a:gd name="connsiteY236" fmla="*/ 956643 h 1050925"/>
                <a:gd name="connsiteX237" fmla="*/ 520651 w 1905000"/>
                <a:gd name="connsiteY237" fmla="*/ 959954 h 1050925"/>
                <a:gd name="connsiteX238" fmla="*/ 515111 w 1905000"/>
                <a:gd name="connsiteY238" fmla="*/ 963265 h 1050925"/>
                <a:gd name="connsiteX239" fmla="*/ 509406 w 1905000"/>
                <a:gd name="connsiteY239" fmla="*/ 966494 h 1050925"/>
                <a:gd name="connsiteX240" fmla="*/ 503701 w 1905000"/>
                <a:gd name="connsiteY240" fmla="*/ 969722 h 1050925"/>
                <a:gd name="connsiteX241" fmla="*/ 497913 w 1905000"/>
                <a:gd name="connsiteY241" fmla="*/ 972785 h 1050925"/>
                <a:gd name="connsiteX242" fmla="*/ 492125 w 1905000"/>
                <a:gd name="connsiteY242" fmla="*/ 975764 h 1050925"/>
                <a:gd name="connsiteX243" fmla="*/ 486255 w 1905000"/>
                <a:gd name="connsiteY243" fmla="*/ 978744 h 1050925"/>
                <a:gd name="connsiteX244" fmla="*/ 480467 w 1905000"/>
                <a:gd name="connsiteY244" fmla="*/ 981559 h 1050925"/>
                <a:gd name="connsiteX245" fmla="*/ 474596 w 1905000"/>
                <a:gd name="connsiteY245" fmla="*/ 984456 h 1050925"/>
                <a:gd name="connsiteX246" fmla="*/ 468561 w 1905000"/>
                <a:gd name="connsiteY246" fmla="*/ 987188 h 1050925"/>
                <a:gd name="connsiteX247" fmla="*/ 462690 w 1905000"/>
                <a:gd name="connsiteY247" fmla="*/ 989919 h 1050925"/>
                <a:gd name="connsiteX248" fmla="*/ 450784 w 1905000"/>
                <a:gd name="connsiteY248" fmla="*/ 995051 h 1050925"/>
                <a:gd name="connsiteX249" fmla="*/ 438878 w 1905000"/>
                <a:gd name="connsiteY249" fmla="*/ 999935 h 1050925"/>
                <a:gd name="connsiteX250" fmla="*/ 427137 w 1905000"/>
                <a:gd name="connsiteY250" fmla="*/ 1004653 h 1050925"/>
                <a:gd name="connsiteX251" fmla="*/ 415313 w 1905000"/>
                <a:gd name="connsiteY251" fmla="*/ 1009123 h 1050925"/>
                <a:gd name="connsiteX252" fmla="*/ 403655 w 1905000"/>
                <a:gd name="connsiteY252" fmla="*/ 1013179 h 1050925"/>
                <a:gd name="connsiteX253" fmla="*/ 392162 w 1905000"/>
                <a:gd name="connsiteY253" fmla="*/ 1017070 h 1050925"/>
                <a:gd name="connsiteX254" fmla="*/ 380917 w 1905000"/>
                <a:gd name="connsiteY254" fmla="*/ 1020795 h 1050925"/>
                <a:gd name="connsiteX255" fmla="*/ 370003 w 1905000"/>
                <a:gd name="connsiteY255" fmla="*/ 1024271 h 1050925"/>
                <a:gd name="connsiteX256" fmla="*/ 359255 w 1905000"/>
                <a:gd name="connsiteY256" fmla="*/ 1027500 h 1050925"/>
                <a:gd name="connsiteX257" fmla="*/ 348837 w 1905000"/>
                <a:gd name="connsiteY257" fmla="*/ 1030479 h 1050925"/>
                <a:gd name="connsiteX258" fmla="*/ 338832 w 1905000"/>
                <a:gd name="connsiteY258" fmla="*/ 1033211 h 1050925"/>
                <a:gd name="connsiteX259" fmla="*/ 329241 w 1905000"/>
                <a:gd name="connsiteY259" fmla="*/ 1035860 h 1050925"/>
                <a:gd name="connsiteX260" fmla="*/ 320063 w 1905000"/>
                <a:gd name="connsiteY260" fmla="*/ 1038178 h 1050925"/>
                <a:gd name="connsiteX261" fmla="*/ 311382 w 1905000"/>
                <a:gd name="connsiteY261" fmla="*/ 1040247 h 1050925"/>
                <a:gd name="connsiteX262" fmla="*/ 303279 w 1905000"/>
                <a:gd name="connsiteY262" fmla="*/ 1042151 h 1050925"/>
                <a:gd name="connsiteX263" fmla="*/ 288809 w 1905000"/>
                <a:gd name="connsiteY263" fmla="*/ 1045462 h 1050925"/>
                <a:gd name="connsiteX264" fmla="*/ 277069 w 1905000"/>
                <a:gd name="connsiteY264" fmla="*/ 1047862 h 1050925"/>
                <a:gd name="connsiteX265" fmla="*/ 268139 w 1905000"/>
                <a:gd name="connsiteY265" fmla="*/ 1049684 h 1050925"/>
                <a:gd name="connsiteX266" fmla="*/ 260615 w 1905000"/>
                <a:gd name="connsiteY266" fmla="*/ 1050925 h 1050925"/>
                <a:gd name="connsiteX267" fmla="*/ 265410 w 1905000"/>
                <a:gd name="connsiteY267" fmla="*/ 1048607 h 1050925"/>
                <a:gd name="connsiteX268" fmla="*/ 271033 w 1905000"/>
                <a:gd name="connsiteY268" fmla="*/ 1045627 h 1050925"/>
                <a:gd name="connsiteX269" fmla="*/ 278557 w 1905000"/>
                <a:gd name="connsiteY269" fmla="*/ 1041737 h 1050925"/>
                <a:gd name="connsiteX270" fmla="*/ 287569 w 1905000"/>
                <a:gd name="connsiteY270" fmla="*/ 1036688 h 1050925"/>
                <a:gd name="connsiteX271" fmla="*/ 298070 w 1905000"/>
                <a:gd name="connsiteY271" fmla="*/ 1030728 h 1050925"/>
                <a:gd name="connsiteX272" fmla="*/ 309893 w 1905000"/>
                <a:gd name="connsiteY272" fmla="*/ 1023857 h 1050925"/>
                <a:gd name="connsiteX273" fmla="*/ 316095 w 1905000"/>
                <a:gd name="connsiteY273" fmla="*/ 1019967 h 1050925"/>
                <a:gd name="connsiteX274" fmla="*/ 322544 w 1905000"/>
                <a:gd name="connsiteY274" fmla="*/ 1015911 h 1050925"/>
                <a:gd name="connsiteX275" fmla="*/ 329158 w 1905000"/>
                <a:gd name="connsiteY275" fmla="*/ 1011689 h 1050925"/>
                <a:gd name="connsiteX276" fmla="*/ 336021 w 1905000"/>
                <a:gd name="connsiteY276" fmla="*/ 1007302 h 1050925"/>
                <a:gd name="connsiteX277" fmla="*/ 342966 w 1905000"/>
                <a:gd name="connsiteY277" fmla="*/ 1002749 h 1050925"/>
                <a:gd name="connsiteX278" fmla="*/ 349994 w 1905000"/>
                <a:gd name="connsiteY278" fmla="*/ 997948 h 1050925"/>
                <a:gd name="connsiteX279" fmla="*/ 357105 w 1905000"/>
                <a:gd name="connsiteY279" fmla="*/ 992899 h 1050925"/>
                <a:gd name="connsiteX280" fmla="*/ 364298 w 1905000"/>
                <a:gd name="connsiteY280" fmla="*/ 987684 h 1050925"/>
                <a:gd name="connsiteX281" fmla="*/ 371574 w 1905000"/>
                <a:gd name="connsiteY281" fmla="*/ 982304 h 1050925"/>
                <a:gd name="connsiteX282" fmla="*/ 378685 w 1905000"/>
                <a:gd name="connsiteY282" fmla="*/ 976841 h 1050925"/>
                <a:gd name="connsiteX283" fmla="*/ 385961 w 1905000"/>
                <a:gd name="connsiteY283" fmla="*/ 971129 h 1050925"/>
                <a:gd name="connsiteX284" fmla="*/ 392989 w 1905000"/>
                <a:gd name="connsiteY284" fmla="*/ 965335 h 1050925"/>
                <a:gd name="connsiteX285" fmla="*/ 400100 w 1905000"/>
                <a:gd name="connsiteY285" fmla="*/ 959375 h 1050925"/>
                <a:gd name="connsiteX286" fmla="*/ 407045 w 1905000"/>
                <a:gd name="connsiteY286" fmla="*/ 953249 h 1050925"/>
                <a:gd name="connsiteX287" fmla="*/ 413742 w 1905000"/>
                <a:gd name="connsiteY287" fmla="*/ 946958 h 1050925"/>
                <a:gd name="connsiteX288" fmla="*/ 420357 w 1905000"/>
                <a:gd name="connsiteY288" fmla="*/ 940585 h 1050925"/>
                <a:gd name="connsiteX289" fmla="*/ 426806 w 1905000"/>
                <a:gd name="connsiteY289" fmla="*/ 934045 h 1050925"/>
                <a:gd name="connsiteX290" fmla="*/ 429948 w 1905000"/>
                <a:gd name="connsiteY290" fmla="*/ 930734 h 1050925"/>
                <a:gd name="connsiteX291" fmla="*/ 433007 w 1905000"/>
                <a:gd name="connsiteY291" fmla="*/ 927423 h 1050925"/>
                <a:gd name="connsiteX292" fmla="*/ 437389 w 1905000"/>
                <a:gd name="connsiteY292" fmla="*/ 922374 h 1050925"/>
                <a:gd name="connsiteX293" fmla="*/ 441441 w 1905000"/>
                <a:gd name="connsiteY293" fmla="*/ 917490 h 1050925"/>
                <a:gd name="connsiteX294" fmla="*/ 445244 w 1905000"/>
                <a:gd name="connsiteY294" fmla="*/ 912772 h 1050925"/>
                <a:gd name="connsiteX295" fmla="*/ 448552 w 1905000"/>
                <a:gd name="connsiteY295" fmla="*/ 908136 h 1050925"/>
                <a:gd name="connsiteX296" fmla="*/ 451611 w 1905000"/>
                <a:gd name="connsiteY296" fmla="*/ 903749 h 1050925"/>
                <a:gd name="connsiteX297" fmla="*/ 454505 w 1905000"/>
                <a:gd name="connsiteY297" fmla="*/ 899279 h 1050925"/>
                <a:gd name="connsiteX298" fmla="*/ 456902 w 1905000"/>
                <a:gd name="connsiteY298" fmla="*/ 895058 h 1050925"/>
                <a:gd name="connsiteX299" fmla="*/ 459135 w 1905000"/>
                <a:gd name="connsiteY299" fmla="*/ 891002 h 1050925"/>
                <a:gd name="connsiteX300" fmla="*/ 460954 w 1905000"/>
                <a:gd name="connsiteY300" fmla="*/ 886946 h 1050925"/>
                <a:gd name="connsiteX301" fmla="*/ 462608 w 1905000"/>
                <a:gd name="connsiteY301" fmla="*/ 883055 h 1050925"/>
                <a:gd name="connsiteX302" fmla="*/ 463930 w 1905000"/>
                <a:gd name="connsiteY302" fmla="*/ 879248 h 1050925"/>
                <a:gd name="connsiteX303" fmla="*/ 465005 w 1905000"/>
                <a:gd name="connsiteY303" fmla="*/ 875688 h 1050925"/>
                <a:gd name="connsiteX304" fmla="*/ 465832 w 1905000"/>
                <a:gd name="connsiteY304" fmla="*/ 872129 h 1050925"/>
                <a:gd name="connsiteX305" fmla="*/ 466494 w 1905000"/>
                <a:gd name="connsiteY305" fmla="*/ 868652 h 1050925"/>
                <a:gd name="connsiteX306" fmla="*/ 466742 w 1905000"/>
                <a:gd name="connsiteY306" fmla="*/ 865341 h 1050925"/>
                <a:gd name="connsiteX307" fmla="*/ 466990 w 1905000"/>
                <a:gd name="connsiteY307" fmla="*/ 862113 h 1050925"/>
                <a:gd name="connsiteX308" fmla="*/ 466907 w 1905000"/>
                <a:gd name="connsiteY308" fmla="*/ 858967 h 1050925"/>
                <a:gd name="connsiteX309" fmla="*/ 466659 w 1905000"/>
                <a:gd name="connsiteY309" fmla="*/ 855988 h 1050925"/>
                <a:gd name="connsiteX310" fmla="*/ 466163 w 1905000"/>
                <a:gd name="connsiteY310" fmla="*/ 853008 h 1050925"/>
                <a:gd name="connsiteX311" fmla="*/ 465501 w 1905000"/>
                <a:gd name="connsiteY311" fmla="*/ 850276 h 1050925"/>
                <a:gd name="connsiteX312" fmla="*/ 464675 w 1905000"/>
                <a:gd name="connsiteY312" fmla="*/ 847544 h 1050925"/>
                <a:gd name="connsiteX313" fmla="*/ 463765 w 1905000"/>
                <a:gd name="connsiteY313" fmla="*/ 844896 h 1050925"/>
                <a:gd name="connsiteX314" fmla="*/ 462608 w 1905000"/>
                <a:gd name="connsiteY314" fmla="*/ 842412 h 1050925"/>
                <a:gd name="connsiteX315" fmla="*/ 461202 w 1905000"/>
                <a:gd name="connsiteY315" fmla="*/ 840012 h 1050925"/>
                <a:gd name="connsiteX316" fmla="*/ 459714 w 1905000"/>
                <a:gd name="connsiteY316" fmla="*/ 837694 h 1050925"/>
                <a:gd name="connsiteX317" fmla="*/ 458143 w 1905000"/>
                <a:gd name="connsiteY317" fmla="*/ 835376 h 1050925"/>
                <a:gd name="connsiteX318" fmla="*/ 456489 w 1905000"/>
                <a:gd name="connsiteY318" fmla="*/ 833224 h 1050925"/>
                <a:gd name="connsiteX319" fmla="*/ 454670 w 1905000"/>
                <a:gd name="connsiteY319" fmla="*/ 831155 h 1050925"/>
                <a:gd name="connsiteX320" fmla="*/ 452686 w 1905000"/>
                <a:gd name="connsiteY320" fmla="*/ 829251 h 1050925"/>
                <a:gd name="connsiteX321" fmla="*/ 450701 w 1905000"/>
                <a:gd name="connsiteY321" fmla="*/ 827264 h 1050925"/>
                <a:gd name="connsiteX322" fmla="*/ 448552 w 1905000"/>
                <a:gd name="connsiteY322" fmla="*/ 825443 h 1050925"/>
                <a:gd name="connsiteX323" fmla="*/ 446402 w 1905000"/>
                <a:gd name="connsiteY323" fmla="*/ 823788 h 1050925"/>
                <a:gd name="connsiteX324" fmla="*/ 444087 w 1905000"/>
                <a:gd name="connsiteY324" fmla="*/ 822049 h 1050925"/>
                <a:gd name="connsiteX325" fmla="*/ 441772 w 1905000"/>
                <a:gd name="connsiteY325" fmla="*/ 820477 h 1050925"/>
                <a:gd name="connsiteX326" fmla="*/ 439291 w 1905000"/>
                <a:gd name="connsiteY326" fmla="*/ 818987 h 1050925"/>
                <a:gd name="connsiteX327" fmla="*/ 436893 w 1905000"/>
                <a:gd name="connsiteY327" fmla="*/ 817579 h 1050925"/>
                <a:gd name="connsiteX328" fmla="*/ 434496 w 1905000"/>
                <a:gd name="connsiteY328" fmla="*/ 816172 h 1050925"/>
                <a:gd name="connsiteX329" fmla="*/ 431932 w 1905000"/>
                <a:gd name="connsiteY329" fmla="*/ 814931 h 1050925"/>
                <a:gd name="connsiteX330" fmla="*/ 429452 w 1905000"/>
                <a:gd name="connsiteY330" fmla="*/ 813606 h 1050925"/>
                <a:gd name="connsiteX331" fmla="*/ 426889 w 1905000"/>
                <a:gd name="connsiteY331" fmla="*/ 812613 h 1050925"/>
                <a:gd name="connsiteX332" fmla="*/ 421845 w 1905000"/>
                <a:gd name="connsiteY332" fmla="*/ 810461 h 1050925"/>
                <a:gd name="connsiteX333" fmla="*/ 416884 w 1905000"/>
                <a:gd name="connsiteY333" fmla="*/ 808557 h 1050925"/>
                <a:gd name="connsiteX334" fmla="*/ 412089 w 1905000"/>
                <a:gd name="connsiteY334" fmla="*/ 806984 h 1050925"/>
                <a:gd name="connsiteX335" fmla="*/ 407458 w 1905000"/>
                <a:gd name="connsiteY335" fmla="*/ 805660 h 1050925"/>
                <a:gd name="connsiteX336" fmla="*/ 402994 w 1905000"/>
                <a:gd name="connsiteY336" fmla="*/ 804335 h 1050925"/>
                <a:gd name="connsiteX337" fmla="*/ 399025 w 1905000"/>
                <a:gd name="connsiteY337" fmla="*/ 803425 h 1050925"/>
                <a:gd name="connsiteX338" fmla="*/ 395470 w 1905000"/>
                <a:gd name="connsiteY338" fmla="*/ 802680 h 1050925"/>
                <a:gd name="connsiteX339" fmla="*/ 392410 w 1905000"/>
                <a:gd name="connsiteY339" fmla="*/ 802018 h 1050925"/>
                <a:gd name="connsiteX340" fmla="*/ 387945 w 1905000"/>
                <a:gd name="connsiteY340" fmla="*/ 801190 h 1050925"/>
                <a:gd name="connsiteX341" fmla="*/ 386374 w 1905000"/>
                <a:gd name="connsiteY341" fmla="*/ 801024 h 1050925"/>
                <a:gd name="connsiteX342" fmla="*/ 362314 w 1905000"/>
                <a:gd name="connsiteY342" fmla="*/ 801521 h 1050925"/>
                <a:gd name="connsiteX343" fmla="*/ 340651 w 1905000"/>
                <a:gd name="connsiteY343" fmla="*/ 801852 h 1050925"/>
                <a:gd name="connsiteX344" fmla="*/ 321469 w 1905000"/>
                <a:gd name="connsiteY344" fmla="*/ 801935 h 1050925"/>
                <a:gd name="connsiteX345" fmla="*/ 312870 w 1905000"/>
                <a:gd name="connsiteY345" fmla="*/ 801852 h 1050925"/>
                <a:gd name="connsiteX346" fmla="*/ 305015 w 1905000"/>
                <a:gd name="connsiteY346" fmla="*/ 801769 h 1050925"/>
                <a:gd name="connsiteX347" fmla="*/ 299806 w 1905000"/>
                <a:gd name="connsiteY347" fmla="*/ 801604 h 1050925"/>
                <a:gd name="connsiteX348" fmla="*/ 294763 w 1905000"/>
                <a:gd name="connsiteY348" fmla="*/ 801438 h 1050925"/>
                <a:gd name="connsiteX349" fmla="*/ 289802 w 1905000"/>
                <a:gd name="connsiteY349" fmla="*/ 801107 h 1050925"/>
                <a:gd name="connsiteX350" fmla="*/ 284841 w 1905000"/>
                <a:gd name="connsiteY350" fmla="*/ 800776 h 1050925"/>
                <a:gd name="connsiteX351" fmla="*/ 280128 w 1905000"/>
                <a:gd name="connsiteY351" fmla="*/ 800362 h 1050925"/>
                <a:gd name="connsiteX352" fmla="*/ 275415 w 1905000"/>
                <a:gd name="connsiteY352" fmla="*/ 799865 h 1050925"/>
                <a:gd name="connsiteX353" fmla="*/ 270785 w 1905000"/>
                <a:gd name="connsiteY353" fmla="*/ 799203 h 1050925"/>
                <a:gd name="connsiteX354" fmla="*/ 266320 w 1905000"/>
                <a:gd name="connsiteY354" fmla="*/ 798541 h 1050925"/>
                <a:gd name="connsiteX355" fmla="*/ 261938 w 1905000"/>
                <a:gd name="connsiteY355" fmla="*/ 797796 h 1050925"/>
                <a:gd name="connsiteX356" fmla="*/ 257473 w 1905000"/>
                <a:gd name="connsiteY356" fmla="*/ 797134 h 1050925"/>
                <a:gd name="connsiteX357" fmla="*/ 253256 w 1905000"/>
                <a:gd name="connsiteY357" fmla="*/ 796223 h 1050925"/>
                <a:gd name="connsiteX358" fmla="*/ 249039 w 1905000"/>
                <a:gd name="connsiteY358" fmla="*/ 795313 h 1050925"/>
                <a:gd name="connsiteX359" fmla="*/ 245070 w 1905000"/>
                <a:gd name="connsiteY359" fmla="*/ 794319 h 1050925"/>
                <a:gd name="connsiteX360" fmla="*/ 241102 w 1905000"/>
                <a:gd name="connsiteY360" fmla="*/ 793160 h 1050925"/>
                <a:gd name="connsiteX361" fmla="*/ 237050 w 1905000"/>
                <a:gd name="connsiteY361" fmla="*/ 792167 h 1050925"/>
                <a:gd name="connsiteX362" fmla="*/ 233247 w 1905000"/>
                <a:gd name="connsiteY362" fmla="*/ 791008 h 1050925"/>
                <a:gd name="connsiteX363" fmla="*/ 229526 w 1905000"/>
                <a:gd name="connsiteY363" fmla="*/ 789684 h 1050925"/>
                <a:gd name="connsiteX364" fmla="*/ 225805 w 1905000"/>
                <a:gd name="connsiteY364" fmla="*/ 788359 h 1050925"/>
                <a:gd name="connsiteX365" fmla="*/ 222250 w 1905000"/>
                <a:gd name="connsiteY365" fmla="*/ 787118 h 1050925"/>
                <a:gd name="connsiteX366" fmla="*/ 218695 w 1905000"/>
                <a:gd name="connsiteY366" fmla="*/ 785628 h 1050925"/>
                <a:gd name="connsiteX367" fmla="*/ 215222 w 1905000"/>
                <a:gd name="connsiteY367" fmla="*/ 784138 h 1050925"/>
                <a:gd name="connsiteX368" fmla="*/ 211832 w 1905000"/>
                <a:gd name="connsiteY368" fmla="*/ 782565 h 1050925"/>
                <a:gd name="connsiteX369" fmla="*/ 208525 w 1905000"/>
                <a:gd name="connsiteY369" fmla="*/ 780992 h 1050925"/>
                <a:gd name="connsiteX370" fmla="*/ 205300 w 1905000"/>
                <a:gd name="connsiteY370" fmla="*/ 779420 h 1050925"/>
                <a:gd name="connsiteX371" fmla="*/ 202158 w 1905000"/>
                <a:gd name="connsiteY371" fmla="*/ 777599 h 1050925"/>
                <a:gd name="connsiteX372" fmla="*/ 199016 w 1905000"/>
                <a:gd name="connsiteY372" fmla="*/ 775943 h 1050925"/>
                <a:gd name="connsiteX373" fmla="*/ 195957 w 1905000"/>
                <a:gd name="connsiteY373" fmla="*/ 774039 h 1050925"/>
                <a:gd name="connsiteX374" fmla="*/ 192981 w 1905000"/>
                <a:gd name="connsiteY374" fmla="*/ 772218 h 1050925"/>
                <a:gd name="connsiteX375" fmla="*/ 190004 w 1905000"/>
                <a:gd name="connsiteY375" fmla="*/ 770314 h 1050925"/>
                <a:gd name="connsiteX376" fmla="*/ 187193 w 1905000"/>
                <a:gd name="connsiteY376" fmla="*/ 768328 h 1050925"/>
                <a:gd name="connsiteX377" fmla="*/ 184464 w 1905000"/>
                <a:gd name="connsiteY377" fmla="*/ 766341 h 1050925"/>
                <a:gd name="connsiteX378" fmla="*/ 181736 w 1905000"/>
                <a:gd name="connsiteY378" fmla="*/ 764189 h 1050925"/>
                <a:gd name="connsiteX379" fmla="*/ 178429 w 1905000"/>
                <a:gd name="connsiteY379" fmla="*/ 761706 h 1050925"/>
                <a:gd name="connsiteX380" fmla="*/ 175452 w 1905000"/>
                <a:gd name="connsiteY380" fmla="*/ 759140 h 1050925"/>
                <a:gd name="connsiteX381" fmla="*/ 171731 w 1905000"/>
                <a:gd name="connsiteY381" fmla="*/ 755994 h 1050925"/>
                <a:gd name="connsiteX382" fmla="*/ 168259 w 1905000"/>
                <a:gd name="connsiteY382" fmla="*/ 752600 h 1050925"/>
                <a:gd name="connsiteX383" fmla="*/ 164786 w 1905000"/>
                <a:gd name="connsiteY383" fmla="*/ 749372 h 1050925"/>
                <a:gd name="connsiteX384" fmla="*/ 161561 w 1905000"/>
                <a:gd name="connsiteY384" fmla="*/ 745895 h 1050925"/>
                <a:gd name="connsiteX385" fmla="*/ 158337 w 1905000"/>
                <a:gd name="connsiteY385" fmla="*/ 742419 h 1050925"/>
                <a:gd name="connsiteX386" fmla="*/ 155195 w 1905000"/>
                <a:gd name="connsiteY386" fmla="*/ 738694 h 1050925"/>
                <a:gd name="connsiteX387" fmla="*/ 152136 w 1905000"/>
                <a:gd name="connsiteY387" fmla="*/ 735134 h 1050925"/>
                <a:gd name="connsiteX388" fmla="*/ 149242 w 1905000"/>
                <a:gd name="connsiteY388" fmla="*/ 731327 h 1050925"/>
                <a:gd name="connsiteX389" fmla="*/ 146348 w 1905000"/>
                <a:gd name="connsiteY389" fmla="*/ 727519 h 1050925"/>
                <a:gd name="connsiteX390" fmla="*/ 143619 w 1905000"/>
                <a:gd name="connsiteY390" fmla="*/ 723629 h 1050925"/>
                <a:gd name="connsiteX391" fmla="*/ 140891 w 1905000"/>
                <a:gd name="connsiteY391" fmla="*/ 719738 h 1050925"/>
                <a:gd name="connsiteX392" fmla="*/ 138245 w 1905000"/>
                <a:gd name="connsiteY392" fmla="*/ 715765 h 1050925"/>
                <a:gd name="connsiteX393" fmla="*/ 135764 w 1905000"/>
                <a:gd name="connsiteY393" fmla="*/ 711626 h 1050925"/>
                <a:gd name="connsiteX394" fmla="*/ 133201 w 1905000"/>
                <a:gd name="connsiteY394" fmla="*/ 707570 h 1050925"/>
                <a:gd name="connsiteX395" fmla="*/ 130804 w 1905000"/>
                <a:gd name="connsiteY395" fmla="*/ 703431 h 1050925"/>
                <a:gd name="connsiteX396" fmla="*/ 128488 w 1905000"/>
                <a:gd name="connsiteY396" fmla="*/ 699210 h 1050925"/>
                <a:gd name="connsiteX397" fmla="*/ 126173 w 1905000"/>
                <a:gd name="connsiteY397" fmla="*/ 694905 h 1050925"/>
                <a:gd name="connsiteX398" fmla="*/ 123858 w 1905000"/>
                <a:gd name="connsiteY398" fmla="*/ 690601 h 1050925"/>
                <a:gd name="connsiteX399" fmla="*/ 119393 w 1905000"/>
                <a:gd name="connsiteY399" fmla="*/ 681909 h 1050925"/>
                <a:gd name="connsiteX400" fmla="*/ 115259 w 1905000"/>
                <a:gd name="connsiteY400" fmla="*/ 672970 h 1050925"/>
                <a:gd name="connsiteX401" fmla="*/ 111125 w 1905000"/>
                <a:gd name="connsiteY401" fmla="*/ 664030 h 1050925"/>
                <a:gd name="connsiteX402" fmla="*/ 106991 w 1905000"/>
                <a:gd name="connsiteY402" fmla="*/ 654924 h 1050925"/>
                <a:gd name="connsiteX403" fmla="*/ 103105 w 1905000"/>
                <a:gd name="connsiteY403" fmla="*/ 645819 h 1050925"/>
                <a:gd name="connsiteX404" fmla="*/ 95250 w 1905000"/>
                <a:gd name="connsiteY404" fmla="*/ 627360 h 1050925"/>
                <a:gd name="connsiteX405" fmla="*/ 86899 w 1905000"/>
                <a:gd name="connsiteY405" fmla="*/ 607742 h 1050925"/>
                <a:gd name="connsiteX406" fmla="*/ 79044 w 1905000"/>
                <a:gd name="connsiteY406" fmla="*/ 588869 h 1050925"/>
                <a:gd name="connsiteX407" fmla="*/ 71686 w 1905000"/>
                <a:gd name="connsiteY407" fmla="*/ 570658 h 1050925"/>
                <a:gd name="connsiteX408" fmla="*/ 64575 w 1905000"/>
                <a:gd name="connsiteY408" fmla="*/ 552944 h 1050925"/>
                <a:gd name="connsiteX409" fmla="*/ 57960 w 1905000"/>
                <a:gd name="connsiteY409" fmla="*/ 535561 h 1050925"/>
                <a:gd name="connsiteX410" fmla="*/ 51759 w 1905000"/>
                <a:gd name="connsiteY410" fmla="*/ 518509 h 1050925"/>
                <a:gd name="connsiteX411" fmla="*/ 48700 w 1905000"/>
                <a:gd name="connsiteY411" fmla="*/ 510066 h 1050925"/>
                <a:gd name="connsiteX412" fmla="*/ 45806 w 1905000"/>
                <a:gd name="connsiteY412" fmla="*/ 501540 h 1050925"/>
                <a:gd name="connsiteX413" fmla="*/ 42912 w 1905000"/>
                <a:gd name="connsiteY413" fmla="*/ 493097 h 1050925"/>
                <a:gd name="connsiteX414" fmla="*/ 40101 w 1905000"/>
                <a:gd name="connsiteY414" fmla="*/ 484571 h 1050925"/>
                <a:gd name="connsiteX415" fmla="*/ 37373 w 1905000"/>
                <a:gd name="connsiteY415" fmla="*/ 476045 h 1050925"/>
                <a:gd name="connsiteX416" fmla="*/ 34727 w 1905000"/>
                <a:gd name="connsiteY416" fmla="*/ 467437 h 1050925"/>
                <a:gd name="connsiteX417" fmla="*/ 32081 w 1905000"/>
                <a:gd name="connsiteY417" fmla="*/ 458745 h 1050925"/>
                <a:gd name="connsiteX418" fmla="*/ 29435 w 1905000"/>
                <a:gd name="connsiteY418" fmla="*/ 450054 h 1050925"/>
                <a:gd name="connsiteX419" fmla="*/ 26955 w 1905000"/>
                <a:gd name="connsiteY419" fmla="*/ 441197 h 1050925"/>
                <a:gd name="connsiteX420" fmla="*/ 24557 w 1905000"/>
                <a:gd name="connsiteY420" fmla="*/ 432174 h 1050925"/>
                <a:gd name="connsiteX421" fmla="*/ 21994 w 1905000"/>
                <a:gd name="connsiteY421" fmla="*/ 423151 h 1050925"/>
                <a:gd name="connsiteX422" fmla="*/ 19596 w 1905000"/>
                <a:gd name="connsiteY422" fmla="*/ 413880 h 1050925"/>
                <a:gd name="connsiteX423" fmla="*/ 17281 w 1905000"/>
                <a:gd name="connsiteY423" fmla="*/ 404527 h 1050925"/>
                <a:gd name="connsiteX424" fmla="*/ 14966 w 1905000"/>
                <a:gd name="connsiteY424" fmla="*/ 394925 h 1050925"/>
                <a:gd name="connsiteX425" fmla="*/ 12651 w 1905000"/>
                <a:gd name="connsiteY425" fmla="*/ 385074 h 1050925"/>
                <a:gd name="connsiteX426" fmla="*/ 10335 w 1905000"/>
                <a:gd name="connsiteY426" fmla="*/ 375141 h 1050925"/>
                <a:gd name="connsiteX427" fmla="*/ 8020 w 1905000"/>
                <a:gd name="connsiteY427" fmla="*/ 364877 h 1050925"/>
                <a:gd name="connsiteX428" fmla="*/ 5705 w 1905000"/>
                <a:gd name="connsiteY428" fmla="*/ 354365 h 1050925"/>
                <a:gd name="connsiteX429" fmla="*/ 1158 w 1905000"/>
                <a:gd name="connsiteY429" fmla="*/ 332512 h 1050925"/>
                <a:gd name="connsiteX430" fmla="*/ 827 w 1905000"/>
                <a:gd name="connsiteY430" fmla="*/ 330442 h 1050925"/>
                <a:gd name="connsiteX431" fmla="*/ 496 w 1905000"/>
                <a:gd name="connsiteY431" fmla="*/ 328290 h 1050925"/>
                <a:gd name="connsiteX432" fmla="*/ 331 w 1905000"/>
                <a:gd name="connsiteY432" fmla="*/ 326221 h 1050925"/>
                <a:gd name="connsiteX433" fmla="*/ 83 w 1905000"/>
                <a:gd name="connsiteY433" fmla="*/ 323986 h 1050925"/>
                <a:gd name="connsiteX434" fmla="*/ 0 w 1905000"/>
                <a:gd name="connsiteY434" fmla="*/ 321916 h 1050925"/>
                <a:gd name="connsiteX435" fmla="*/ 0 w 1905000"/>
                <a:gd name="connsiteY435" fmla="*/ 319681 h 1050925"/>
                <a:gd name="connsiteX436" fmla="*/ 0 w 1905000"/>
                <a:gd name="connsiteY436" fmla="*/ 317364 h 1050925"/>
                <a:gd name="connsiteX437" fmla="*/ 248 w 1905000"/>
                <a:gd name="connsiteY437" fmla="*/ 315129 h 1050925"/>
                <a:gd name="connsiteX438" fmla="*/ 414 w 1905000"/>
                <a:gd name="connsiteY438" fmla="*/ 312811 h 1050925"/>
                <a:gd name="connsiteX439" fmla="*/ 744 w 1905000"/>
                <a:gd name="connsiteY439" fmla="*/ 310493 h 1050925"/>
                <a:gd name="connsiteX440" fmla="*/ 1075 w 1905000"/>
                <a:gd name="connsiteY440" fmla="*/ 308175 h 1050925"/>
                <a:gd name="connsiteX441" fmla="*/ 1571 w 1905000"/>
                <a:gd name="connsiteY441" fmla="*/ 305858 h 1050925"/>
                <a:gd name="connsiteX442" fmla="*/ 2067 w 1905000"/>
                <a:gd name="connsiteY442" fmla="*/ 303457 h 1050925"/>
                <a:gd name="connsiteX443" fmla="*/ 2729 w 1905000"/>
                <a:gd name="connsiteY443" fmla="*/ 301057 h 1050925"/>
                <a:gd name="connsiteX444" fmla="*/ 3390 w 1905000"/>
                <a:gd name="connsiteY444" fmla="*/ 298573 h 1050925"/>
                <a:gd name="connsiteX445" fmla="*/ 4217 w 1905000"/>
                <a:gd name="connsiteY445" fmla="*/ 296173 h 1050925"/>
                <a:gd name="connsiteX446" fmla="*/ 5044 w 1905000"/>
                <a:gd name="connsiteY446" fmla="*/ 293772 h 1050925"/>
                <a:gd name="connsiteX447" fmla="*/ 6119 w 1905000"/>
                <a:gd name="connsiteY447" fmla="*/ 291206 h 1050925"/>
                <a:gd name="connsiteX448" fmla="*/ 7193 w 1905000"/>
                <a:gd name="connsiteY448" fmla="*/ 288723 h 1050925"/>
                <a:gd name="connsiteX449" fmla="*/ 8351 w 1905000"/>
                <a:gd name="connsiteY449" fmla="*/ 286157 h 1050925"/>
                <a:gd name="connsiteX450" fmla="*/ 9591 w 1905000"/>
                <a:gd name="connsiteY450" fmla="*/ 283674 h 1050925"/>
                <a:gd name="connsiteX451" fmla="*/ 10914 w 1905000"/>
                <a:gd name="connsiteY451" fmla="*/ 281108 h 1050925"/>
                <a:gd name="connsiteX452" fmla="*/ 12320 w 1905000"/>
                <a:gd name="connsiteY452" fmla="*/ 278624 h 1050925"/>
                <a:gd name="connsiteX453" fmla="*/ 13891 w 1905000"/>
                <a:gd name="connsiteY453" fmla="*/ 275976 h 1050925"/>
                <a:gd name="connsiteX454" fmla="*/ 15462 w 1905000"/>
                <a:gd name="connsiteY454" fmla="*/ 273327 h 1050925"/>
                <a:gd name="connsiteX455" fmla="*/ 17281 w 1905000"/>
                <a:gd name="connsiteY455" fmla="*/ 270678 h 1050925"/>
                <a:gd name="connsiteX456" fmla="*/ 19017 w 1905000"/>
                <a:gd name="connsiteY456" fmla="*/ 268029 h 1050925"/>
                <a:gd name="connsiteX457" fmla="*/ 20919 w 1905000"/>
                <a:gd name="connsiteY457" fmla="*/ 265380 h 1050925"/>
                <a:gd name="connsiteX458" fmla="*/ 23068 w 1905000"/>
                <a:gd name="connsiteY458" fmla="*/ 262814 h 1050925"/>
                <a:gd name="connsiteX459" fmla="*/ 25136 w 1905000"/>
                <a:gd name="connsiteY459" fmla="*/ 260165 h 1050925"/>
                <a:gd name="connsiteX460" fmla="*/ 27368 w 1905000"/>
                <a:gd name="connsiteY460" fmla="*/ 257434 h 1050925"/>
                <a:gd name="connsiteX461" fmla="*/ 29766 w 1905000"/>
                <a:gd name="connsiteY461" fmla="*/ 254702 h 1050925"/>
                <a:gd name="connsiteX462" fmla="*/ 32164 w 1905000"/>
                <a:gd name="connsiteY462" fmla="*/ 252053 h 1050925"/>
                <a:gd name="connsiteX463" fmla="*/ 34727 w 1905000"/>
                <a:gd name="connsiteY463" fmla="*/ 249322 h 1050925"/>
                <a:gd name="connsiteX464" fmla="*/ 37455 w 1905000"/>
                <a:gd name="connsiteY464" fmla="*/ 246590 h 1050925"/>
                <a:gd name="connsiteX465" fmla="*/ 40184 w 1905000"/>
                <a:gd name="connsiteY465" fmla="*/ 243858 h 1050925"/>
                <a:gd name="connsiteX466" fmla="*/ 43078 w 1905000"/>
                <a:gd name="connsiteY466" fmla="*/ 241044 h 1050925"/>
                <a:gd name="connsiteX467" fmla="*/ 46054 w 1905000"/>
                <a:gd name="connsiteY467" fmla="*/ 238230 h 1050925"/>
                <a:gd name="connsiteX468" fmla="*/ 49113 w 1905000"/>
                <a:gd name="connsiteY468" fmla="*/ 235498 h 1050925"/>
                <a:gd name="connsiteX469" fmla="*/ 52421 w 1905000"/>
                <a:gd name="connsiteY469" fmla="*/ 232766 h 1050925"/>
                <a:gd name="connsiteX470" fmla="*/ 55811 w 1905000"/>
                <a:gd name="connsiteY470" fmla="*/ 229869 h 1050925"/>
                <a:gd name="connsiteX471" fmla="*/ 59283 w 1905000"/>
                <a:gd name="connsiteY471" fmla="*/ 227138 h 1050925"/>
                <a:gd name="connsiteX472" fmla="*/ 62839 w 1905000"/>
                <a:gd name="connsiteY472" fmla="*/ 224323 h 1050925"/>
                <a:gd name="connsiteX473" fmla="*/ 66477 w 1905000"/>
                <a:gd name="connsiteY473" fmla="*/ 221509 h 1050925"/>
                <a:gd name="connsiteX474" fmla="*/ 70280 w 1905000"/>
                <a:gd name="connsiteY474" fmla="*/ 218612 h 1050925"/>
                <a:gd name="connsiteX475" fmla="*/ 74249 w 1905000"/>
                <a:gd name="connsiteY475" fmla="*/ 215880 h 1050925"/>
                <a:gd name="connsiteX476" fmla="*/ 78300 w 1905000"/>
                <a:gd name="connsiteY476" fmla="*/ 213066 h 1050925"/>
                <a:gd name="connsiteX477" fmla="*/ 82517 w 1905000"/>
                <a:gd name="connsiteY477" fmla="*/ 210169 h 1050925"/>
                <a:gd name="connsiteX478" fmla="*/ 86817 w 1905000"/>
                <a:gd name="connsiteY478" fmla="*/ 207354 h 1050925"/>
                <a:gd name="connsiteX479" fmla="*/ 91199 w 1905000"/>
                <a:gd name="connsiteY479" fmla="*/ 204540 h 1050925"/>
                <a:gd name="connsiteX480" fmla="*/ 95746 w 1905000"/>
                <a:gd name="connsiteY480" fmla="*/ 201643 h 1050925"/>
                <a:gd name="connsiteX481" fmla="*/ 100459 w 1905000"/>
                <a:gd name="connsiteY481" fmla="*/ 198828 h 1050925"/>
                <a:gd name="connsiteX482" fmla="*/ 105337 w 1905000"/>
                <a:gd name="connsiteY482" fmla="*/ 196014 h 1050925"/>
                <a:gd name="connsiteX483" fmla="*/ 110298 w 1905000"/>
                <a:gd name="connsiteY483" fmla="*/ 193117 h 1050925"/>
                <a:gd name="connsiteX484" fmla="*/ 115342 w 1905000"/>
                <a:gd name="connsiteY484" fmla="*/ 190302 h 1050925"/>
                <a:gd name="connsiteX485" fmla="*/ 120551 w 1905000"/>
                <a:gd name="connsiteY485" fmla="*/ 187488 h 1050925"/>
                <a:gd name="connsiteX486" fmla="*/ 125925 w 1905000"/>
                <a:gd name="connsiteY486" fmla="*/ 184591 h 1050925"/>
                <a:gd name="connsiteX487" fmla="*/ 131465 w 1905000"/>
                <a:gd name="connsiteY487" fmla="*/ 181776 h 1050925"/>
                <a:gd name="connsiteX488" fmla="*/ 137005 w 1905000"/>
                <a:gd name="connsiteY488" fmla="*/ 178879 h 1050925"/>
                <a:gd name="connsiteX489" fmla="*/ 142792 w 1905000"/>
                <a:gd name="connsiteY489" fmla="*/ 176065 h 1050925"/>
                <a:gd name="connsiteX490" fmla="*/ 154699 w 1905000"/>
                <a:gd name="connsiteY490" fmla="*/ 170519 h 1050925"/>
                <a:gd name="connsiteX491" fmla="*/ 167184 w 1905000"/>
                <a:gd name="connsiteY491" fmla="*/ 164807 h 1050925"/>
                <a:gd name="connsiteX492" fmla="*/ 180248 w 1905000"/>
                <a:gd name="connsiteY492" fmla="*/ 159179 h 1050925"/>
                <a:gd name="connsiteX493" fmla="*/ 193890 w 1905000"/>
                <a:gd name="connsiteY493" fmla="*/ 153550 h 1050925"/>
                <a:gd name="connsiteX494" fmla="*/ 208111 w 1905000"/>
                <a:gd name="connsiteY494" fmla="*/ 147921 h 1050925"/>
                <a:gd name="connsiteX495" fmla="*/ 222994 w 1905000"/>
                <a:gd name="connsiteY495" fmla="*/ 142458 h 1050925"/>
                <a:gd name="connsiteX496" fmla="*/ 238456 w 1905000"/>
                <a:gd name="connsiteY496" fmla="*/ 136912 h 1050925"/>
                <a:gd name="connsiteX497" fmla="*/ 254579 w 1905000"/>
                <a:gd name="connsiteY497" fmla="*/ 131366 h 1050925"/>
                <a:gd name="connsiteX498" fmla="*/ 271198 w 1905000"/>
                <a:gd name="connsiteY498" fmla="*/ 125985 h 1050925"/>
                <a:gd name="connsiteX499" fmla="*/ 288561 w 1905000"/>
                <a:gd name="connsiteY499" fmla="*/ 120522 h 1050925"/>
                <a:gd name="connsiteX500" fmla="*/ 306503 w 1905000"/>
                <a:gd name="connsiteY500" fmla="*/ 115307 h 1050925"/>
                <a:gd name="connsiteX501" fmla="*/ 325107 w 1905000"/>
                <a:gd name="connsiteY501" fmla="*/ 110010 h 1050925"/>
                <a:gd name="connsiteX502" fmla="*/ 344537 w 1905000"/>
                <a:gd name="connsiteY502" fmla="*/ 104712 h 1050925"/>
                <a:gd name="connsiteX503" fmla="*/ 364464 w 1905000"/>
                <a:gd name="connsiteY503" fmla="*/ 99580 h 1050925"/>
                <a:gd name="connsiteX504" fmla="*/ 385134 w 1905000"/>
                <a:gd name="connsiteY504" fmla="*/ 94530 h 1050925"/>
                <a:gd name="connsiteX505" fmla="*/ 406466 w 1905000"/>
                <a:gd name="connsiteY505" fmla="*/ 89481 h 1050925"/>
                <a:gd name="connsiteX506" fmla="*/ 428460 w 1905000"/>
                <a:gd name="connsiteY506" fmla="*/ 84514 h 1050925"/>
                <a:gd name="connsiteX507" fmla="*/ 451280 w 1905000"/>
                <a:gd name="connsiteY507" fmla="*/ 79631 h 1050925"/>
                <a:gd name="connsiteX508" fmla="*/ 474762 w 1905000"/>
                <a:gd name="connsiteY508" fmla="*/ 74912 h 1050925"/>
                <a:gd name="connsiteX509" fmla="*/ 498988 w 1905000"/>
                <a:gd name="connsiteY509" fmla="*/ 70194 h 1050925"/>
                <a:gd name="connsiteX510" fmla="*/ 523958 w 1905000"/>
                <a:gd name="connsiteY510" fmla="*/ 65642 h 1050925"/>
                <a:gd name="connsiteX511" fmla="*/ 549589 w 1905000"/>
                <a:gd name="connsiteY511" fmla="*/ 61089 h 1050925"/>
                <a:gd name="connsiteX512" fmla="*/ 576130 w 1905000"/>
                <a:gd name="connsiteY512" fmla="*/ 56702 h 1050925"/>
                <a:gd name="connsiteX513" fmla="*/ 603333 w 1905000"/>
                <a:gd name="connsiteY513" fmla="*/ 52397 h 1050925"/>
                <a:gd name="connsiteX514" fmla="*/ 631362 w 1905000"/>
                <a:gd name="connsiteY514" fmla="*/ 48259 h 1050925"/>
                <a:gd name="connsiteX515" fmla="*/ 660053 w 1905000"/>
                <a:gd name="connsiteY515" fmla="*/ 44120 h 1050925"/>
                <a:gd name="connsiteX516" fmla="*/ 689653 w 1905000"/>
                <a:gd name="connsiteY516" fmla="*/ 40229 h 1050925"/>
                <a:gd name="connsiteX517" fmla="*/ 720080 w 1905000"/>
                <a:gd name="connsiteY517" fmla="*/ 36339 h 1050925"/>
                <a:gd name="connsiteX518" fmla="*/ 751334 w 1905000"/>
                <a:gd name="connsiteY518" fmla="*/ 32697 h 1050925"/>
                <a:gd name="connsiteX519" fmla="*/ 783332 w 1905000"/>
                <a:gd name="connsiteY519" fmla="*/ 29055 h 1050925"/>
                <a:gd name="connsiteX520" fmla="*/ 816157 w 1905000"/>
                <a:gd name="connsiteY520" fmla="*/ 25578 h 1050925"/>
                <a:gd name="connsiteX521" fmla="*/ 849809 w 1905000"/>
                <a:gd name="connsiteY521" fmla="*/ 22350 h 1050925"/>
                <a:gd name="connsiteX522" fmla="*/ 884287 w 1905000"/>
                <a:gd name="connsiteY522" fmla="*/ 19204 h 1050925"/>
                <a:gd name="connsiteX523" fmla="*/ 919758 w 1905000"/>
                <a:gd name="connsiteY523" fmla="*/ 16141 h 1050925"/>
                <a:gd name="connsiteX524" fmla="*/ 942826 w 1905000"/>
                <a:gd name="connsiteY524" fmla="*/ 14320 h 1050925"/>
                <a:gd name="connsiteX525" fmla="*/ 965564 w 1905000"/>
                <a:gd name="connsiteY525" fmla="*/ 12499 h 1050925"/>
                <a:gd name="connsiteX526" fmla="*/ 987888 w 1905000"/>
                <a:gd name="connsiteY526" fmla="*/ 10927 h 1050925"/>
                <a:gd name="connsiteX527" fmla="*/ 1009964 w 1905000"/>
                <a:gd name="connsiteY527" fmla="*/ 9519 h 1050925"/>
                <a:gd name="connsiteX528" fmla="*/ 1031627 w 1905000"/>
                <a:gd name="connsiteY528" fmla="*/ 8112 h 1050925"/>
                <a:gd name="connsiteX529" fmla="*/ 1052876 w 1905000"/>
                <a:gd name="connsiteY529" fmla="*/ 6871 h 1050925"/>
                <a:gd name="connsiteX530" fmla="*/ 1073960 w 1905000"/>
                <a:gd name="connsiteY530" fmla="*/ 5712 h 1050925"/>
                <a:gd name="connsiteX531" fmla="*/ 1094548 w 1905000"/>
                <a:gd name="connsiteY531" fmla="*/ 4636 h 1050925"/>
                <a:gd name="connsiteX532" fmla="*/ 1114888 w 1905000"/>
                <a:gd name="connsiteY532" fmla="*/ 3725 h 1050925"/>
                <a:gd name="connsiteX533" fmla="*/ 1134815 w 1905000"/>
                <a:gd name="connsiteY533" fmla="*/ 2815 h 1050925"/>
                <a:gd name="connsiteX534" fmla="*/ 1154493 w 1905000"/>
                <a:gd name="connsiteY534" fmla="*/ 2070 h 1050925"/>
                <a:gd name="connsiteX535" fmla="*/ 1173758 w 1905000"/>
                <a:gd name="connsiteY535" fmla="*/ 1490 h 1050925"/>
                <a:gd name="connsiteX536" fmla="*/ 1192858 w 1905000"/>
                <a:gd name="connsiteY536" fmla="*/ 1076 h 1050925"/>
                <a:gd name="connsiteX537" fmla="*/ 1211461 w 1905000"/>
                <a:gd name="connsiteY537" fmla="*/ 662 h 1050925"/>
                <a:gd name="connsiteX538" fmla="*/ 1229734 w 1905000"/>
                <a:gd name="connsiteY538" fmla="*/ 331 h 1050925"/>
                <a:gd name="connsiteX539" fmla="*/ 1247841 w 1905000"/>
                <a:gd name="connsiteY539" fmla="*/ 83 h 1050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Lst>
              <a:rect l="l" t="t" r="r" b="b"/>
              <a:pathLst>
                <a:path w="1905000" h="1050925">
                  <a:moveTo>
                    <a:pt x="1265535" y="0"/>
                  </a:moveTo>
                  <a:lnTo>
                    <a:pt x="1282981" y="0"/>
                  </a:lnTo>
                  <a:lnTo>
                    <a:pt x="1300097" y="83"/>
                  </a:lnTo>
                  <a:lnTo>
                    <a:pt x="1316881" y="331"/>
                  </a:lnTo>
                  <a:lnTo>
                    <a:pt x="1333335" y="662"/>
                  </a:lnTo>
                  <a:lnTo>
                    <a:pt x="1349541" y="911"/>
                  </a:lnTo>
                  <a:lnTo>
                    <a:pt x="1365416" y="1490"/>
                  </a:lnTo>
                  <a:lnTo>
                    <a:pt x="1380960" y="1987"/>
                  </a:lnTo>
                  <a:lnTo>
                    <a:pt x="1396256" y="2649"/>
                  </a:lnTo>
                  <a:lnTo>
                    <a:pt x="1411304" y="3477"/>
                  </a:lnTo>
                  <a:lnTo>
                    <a:pt x="1426022" y="4222"/>
                  </a:lnTo>
                  <a:lnTo>
                    <a:pt x="1440408" y="5132"/>
                  </a:lnTo>
                  <a:lnTo>
                    <a:pt x="1454547" y="6208"/>
                  </a:lnTo>
                  <a:lnTo>
                    <a:pt x="1468438" y="7284"/>
                  </a:lnTo>
                  <a:lnTo>
                    <a:pt x="1481998" y="8443"/>
                  </a:lnTo>
                  <a:lnTo>
                    <a:pt x="1495392" y="9685"/>
                  </a:lnTo>
                  <a:lnTo>
                    <a:pt x="1508291" y="11092"/>
                  </a:lnTo>
                  <a:lnTo>
                    <a:pt x="1521106" y="12499"/>
                  </a:lnTo>
                  <a:lnTo>
                    <a:pt x="1533674" y="13989"/>
                  </a:lnTo>
                  <a:lnTo>
                    <a:pt x="1545828" y="15562"/>
                  </a:lnTo>
                  <a:lnTo>
                    <a:pt x="1557900" y="17300"/>
                  </a:lnTo>
                  <a:lnTo>
                    <a:pt x="1569558" y="18956"/>
                  </a:lnTo>
                  <a:lnTo>
                    <a:pt x="1581051" y="20777"/>
                  </a:lnTo>
                  <a:lnTo>
                    <a:pt x="1592130" y="22681"/>
                  </a:lnTo>
                  <a:lnTo>
                    <a:pt x="1603210" y="24667"/>
                  </a:lnTo>
                  <a:lnTo>
                    <a:pt x="1613876" y="26654"/>
                  </a:lnTo>
                  <a:lnTo>
                    <a:pt x="1624376" y="28806"/>
                  </a:lnTo>
                  <a:lnTo>
                    <a:pt x="1634546" y="30876"/>
                  </a:lnTo>
                  <a:lnTo>
                    <a:pt x="1644551" y="33111"/>
                  </a:lnTo>
                  <a:lnTo>
                    <a:pt x="1654225" y="35428"/>
                  </a:lnTo>
                  <a:lnTo>
                    <a:pt x="1663816" y="37746"/>
                  </a:lnTo>
                  <a:lnTo>
                    <a:pt x="1673076" y="40147"/>
                  </a:lnTo>
                  <a:lnTo>
                    <a:pt x="1682171" y="42713"/>
                  </a:lnTo>
                  <a:lnTo>
                    <a:pt x="1690853" y="45196"/>
                  </a:lnTo>
                  <a:lnTo>
                    <a:pt x="1699535" y="47845"/>
                  </a:lnTo>
                  <a:lnTo>
                    <a:pt x="1707886" y="50494"/>
                  </a:lnTo>
                  <a:lnTo>
                    <a:pt x="1715988" y="53225"/>
                  </a:lnTo>
                  <a:lnTo>
                    <a:pt x="1723926" y="55957"/>
                  </a:lnTo>
                  <a:lnTo>
                    <a:pt x="1731698" y="58771"/>
                  </a:lnTo>
                  <a:lnTo>
                    <a:pt x="1739140" y="61668"/>
                  </a:lnTo>
                  <a:lnTo>
                    <a:pt x="1746498" y="64565"/>
                  </a:lnTo>
                  <a:lnTo>
                    <a:pt x="1753609" y="67545"/>
                  </a:lnTo>
                  <a:lnTo>
                    <a:pt x="1760389" y="70608"/>
                  </a:lnTo>
                  <a:lnTo>
                    <a:pt x="1767169" y="73671"/>
                  </a:lnTo>
                  <a:lnTo>
                    <a:pt x="1773701" y="76816"/>
                  </a:lnTo>
                  <a:lnTo>
                    <a:pt x="1779985" y="79962"/>
                  </a:lnTo>
                  <a:lnTo>
                    <a:pt x="1786103" y="83273"/>
                  </a:lnTo>
                  <a:lnTo>
                    <a:pt x="1791973" y="86501"/>
                  </a:lnTo>
                  <a:lnTo>
                    <a:pt x="1797679" y="89812"/>
                  </a:lnTo>
                  <a:lnTo>
                    <a:pt x="1803218" y="93123"/>
                  </a:lnTo>
                  <a:lnTo>
                    <a:pt x="1808593" y="96517"/>
                  </a:lnTo>
                  <a:lnTo>
                    <a:pt x="1813802" y="99994"/>
                  </a:lnTo>
                  <a:lnTo>
                    <a:pt x="1818845" y="103470"/>
                  </a:lnTo>
                  <a:lnTo>
                    <a:pt x="1823641" y="106947"/>
                  </a:lnTo>
                  <a:lnTo>
                    <a:pt x="1828271" y="110506"/>
                  </a:lnTo>
                  <a:lnTo>
                    <a:pt x="1832819" y="114148"/>
                  </a:lnTo>
                  <a:lnTo>
                    <a:pt x="1837118" y="117708"/>
                  </a:lnTo>
                  <a:lnTo>
                    <a:pt x="1841252" y="121267"/>
                  </a:lnTo>
                  <a:lnTo>
                    <a:pt x="1845221" y="124992"/>
                  </a:lnTo>
                  <a:lnTo>
                    <a:pt x="1849107" y="128634"/>
                  </a:lnTo>
                  <a:lnTo>
                    <a:pt x="1852828" y="132442"/>
                  </a:lnTo>
                  <a:lnTo>
                    <a:pt x="1856383" y="136250"/>
                  </a:lnTo>
                  <a:lnTo>
                    <a:pt x="1859773" y="139892"/>
                  </a:lnTo>
                  <a:lnTo>
                    <a:pt x="1862998" y="143865"/>
                  </a:lnTo>
                  <a:lnTo>
                    <a:pt x="1866057" y="147590"/>
                  </a:lnTo>
                  <a:lnTo>
                    <a:pt x="1869033" y="151480"/>
                  </a:lnTo>
                  <a:lnTo>
                    <a:pt x="1871845" y="155288"/>
                  </a:lnTo>
                  <a:lnTo>
                    <a:pt x="1874490" y="159179"/>
                  </a:lnTo>
                  <a:lnTo>
                    <a:pt x="1877136" y="163235"/>
                  </a:lnTo>
                  <a:lnTo>
                    <a:pt x="1879534" y="167125"/>
                  </a:lnTo>
                  <a:lnTo>
                    <a:pt x="1881766" y="171015"/>
                  </a:lnTo>
                  <a:lnTo>
                    <a:pt x="1883916" y="174989"/>
                  </a:lnTo>
                  <a:lnTo>
                    <a:pt x="1885983" y="179045"/>
                  </a:lnTo>
                  <a:lnTo>
                    <a:pt x="1887885" y="183018"/>
                  </a:lnTo>
                  <a:lnTo>
                    <a:pt x="1889704" y="186991"/>
                  </a:lnTo>
                  <a:lnTo>
                    <a:pt x="1891440" y="191047"/>
                  </a:lnTo>
                  <a:lnTo>
                    <a:pt x="1892929" y="195021"/>
                  </a:lnTo>
                  <a:lnTo>
                    <a:pt x="1894334" y="199077"/>
                  </a:lnTo>
                  <a:lnTo>
                    <a:pt x="1895740" y="203133"/>
                  </a:lnTo>
                  <a:lnTo>
                    <a:pt x="1896980" y="207189"/>
                  </a:lnTo>
                  <a:lnTo>
                    <a:pt x="1898138" y="211245"/>
                  </a:lnTo>
                  <a:lnTo>
                    <a:pt x="1899212" y="215301"/>
                  </a:lnTo>
                  <a:lnTo>
                    <a:pt x="1900122" y="219357"/>
                  </a:lnTo>
                  <a:lnTo>
                    <a:pt x="1901031" y="223413"/>
                  </a:lnTo>
                  <a:lnTo>
                    <a:pt x="1901776" y="227469"/>
                  </a:lnTo>
                  <a:lnTo>
                    <a:pt x="1902437" y="231525"/>
                  </a:lnTo>
                  <a:lnTo>
                    <a:pt x="1903016" y="235581"/>
                  </a:lnTo>
                  <a:lnTo>
                    <a:pt x="1903512" y="239637"/>
                  </a:lnTo>
                  <a:lnTo>
                    <a:pt x="1903925" y="243610"/>
                  </a:lnTo>
                  <a:lnTo>
                    <a:pt x="1904339" y="247749"/>
                  </a:lnTo>
                  <a:lnTo>
                    <a:pt x="1904587" y="251722"/>
                  </a:lnTo>
                  <a:lnTo>
                    <a:pt x="1904752" y="255695"/>
                  </a:lnTo>
                  <a:lnTo>
                    <a:pt x="1904918" y="259751"/>
                  </a:lnTo>
                  <a:lnTo>
                    <a:pt x="1905000" y="263725"/>
                  </a:lnTo>
                  <a:lnTo>
                    <a:pt x="1904918" y="271754"/>
                  </a:lnTo>
                  <a:lnTo>
                    <a:pt x="1904669" y="279618"/>
                  </a:lnTo>
                  <a:lnTo>
                    <a:pt x="1904173" y="287399"/>
                  </a:lnTo>
                  <a:lnTo>
                    <a:pt x="1903429" y="295262"/>
                  </a:lnTo>
                  <a:lnTo>
                    <a:pt x="1902602" y="302961"/>
                  </a:lnTo>
                  <a:lnTo>
                    <a:pt x="1901528" y="310493"/>
                  </a:lnTo>
                  <a:lnTo>
                    <a:pt x="1900370" y="318026"/>
                  </a:lnTo>
                  <a:lnTo>
                    <a:pt x="1899130" y="325227"/>
                  </a:lnTo>
                  <a:lnTo>
                    <a:pt x="1897724" y="332512"/>
                  </a:lnTo>
                  <a:lnTo>
                    <a:pt x="1894913" y="346584"/>
                  </a:lnTo>
                  <a:lnTo>
                    <a:pt x="1891771" y="360655"/>
                  </a:lnTo>
                  <a:lnTo>
                    <a:pt x="1888464" y="374893"/>
                  </a:lnTo>
                  <a:lnTo>
                    <a:pt x="1884991" y="389213"/>
                  </a:lnTo>
                  <a:lnTo>
                    <a:pt x="1881188" y="403699"/>
                  </a:lnTo>
                  <a:lnTo>
                    <a:pt x="1877302" y="418102"/>
                  </a:lnTo>
                  <a:lnTo>
                    <a:pt x="1873333" y="432671"/>
                  </a:lnTo>
                  <a:lnTo>
                    <a:pt x="1869116" y="447156"/>
                  </a:lnTo>
                  <a:lnTo>
                    <a:pt x="1864734" y="461725"/>
                  </a:lnTo>
                  <a:lnTo>
                    <a:pt x="1860269" y="476128"/>
                  </a:lnTo>
                  <a:lnTo>
                    <a:pt x="1855639" y="490614"/>
                  </a:lnTo>
                  <a:lnTo>
                    <a:pt x="1851009" y="504934"/>
                  </a:lnTo>
                  <a:lnTo>
                    <a:pt x="1846296" y="519254"/>
                  </a:lnTo>
                  <a:lnTo>
                    <a:pt x="1841418" y="533492"/>
                  </a:lnTo>
                  <a:lnTo>
                    <a:pt x="1836622" y="547481"/>
                  </a:lnTo>
                  <a:lnTo>
                    <a:pt x="1831661" y="561387"/>
                  </a:lnTo>
                  <a:lnTo>
                    <a:pt x="1826783" y="575211"/>
                  </a:lnTo>
                  <a:lnTo>
                    <a:pt x="1821904" y="588704"/>
                  </a:lnTo>
                  <a:lnTo>
                    <a:pt x="1812065" y="615275"/>
                  </a:lnTo>
                  <a:lnTo>
                    <a:pt x="1802391" y="640852"/>
                  </a:lnTo>
                  <a:lnTo>
                    <a:pt x="1793048" y="665189"/>
                  </a:lnTo>
                  <a:lnTo>
                    <a:pt x="1775685" y="710053"/>
                  </a:lnTo>
                  <a:lnTo>
                    <a:pt x="1767913" y="730085"/>
                  </a:lnTo>
                  <a:lnTo>
                    <a:pt x="1760802" y="748379"/>
                  </a:lnTo>
                  <a:lnTo>
                    <a:pt x="1758487" y="754090"/>
                  </a:lnTo>
                  <a:lnTo>
                    <a:pt x="1756172" y="759388"/>
                  </a:lnTo>
                  <a:lnTo>
                    <a:pt x="1753774" y="764437"/>
                  </a:lnTo>
                  <a:lnTo>
                    <a:pt x="1751128" y="769321"/>
                  </a:lnTo>
                  <a:lnTo>
                    <a:pt x="1748565" y="773791"/>
                  </a:lnTo>
                  <a:lnTo>
                    <a:pt x="1745754" y="778095"/>
                  </a:lnTo>
                  <a:lnTo>
                    <a:pt x="1742860" y="782151"/>
                  </a:lnTo>
                  <a:lnTo>
                    <a:pt x="1741372" y="784138"/>
                  </a:lnTo>
                  <a:lnTo>
                    <a:pt x="1739801" y="786042"/>
                  </a:lnTo>
                  <a:lnTo>
                    <a:pt x="1738313" y="787863"/>
                  </a:lnTo>
                  <a:lnTo>
                    <a:pt x="1736659" y="789518"/>
                  </a:lnTo>
                  <a:lnTo>
                    <a:pt x="1735088" y="791174"/>
                  </a:lnTo>
                  <a:lnTo>
                    <a:pt x="1733352" y="792912"/>
                  </a:lnTo>
                  <a:lnTo>
                    <a:pt x="1731698" y="794485"/>
                  </a:lnTo>
                  <a:lnTo>
                    <a:pt x="1729879" y="795975"/>
                  </a:lnTo>
                  <a:lnTo>
                    <a:pt x="1728143" y="797382"/>
                  </a:lnTo>
                  <a:lnTo>
                    <a:pt x="1726324" y="798872"/>
                  </a:lnTo>
                  <a:lnTo>
                    <a:pt x="1724422" y="800279"/>
                  </a:lnTo>
                  <a:lnTo>
                    <a:pt x="1722520" y="801521"/>
                  </a:lnTo>
                  <a:lnTo>
                    <a:pt x="1720619" y="802762"/>
                  </a:lnTo>
                  <a:lnTo>
                    <a:pt x="1718634" y="803921"/>
                  </a:lnTo>
                  <a:lnTo>
                    <a:pt x="1716650" y="805080"/>
                  </a:lnTo>
                  <a:lnTo>
                    <a:pt x="1714583" y="806239"/>
                  </a:lnTo>
                  <a:lnTo>
                    <a:pt x="1712433" y="807315"/>
                  </a:lnTo>
                  <a:lnTo>
                    <a:pt x="1710201" y="808226"/>
                  </a:lnTo>
                  <a:lnTo>
                    <a:pt x="1705819" y="810130"/>
                  </a:lnTo>
                  <a:lnTo>
                    <a:pt x="1701188" y="811868"/>
                  </a:lnTo>
                  <a:lnTo>
                    <a:pt x="1696310" y="813358"/>
                  </a:lnTo>
                  <a:lnTo>
                    <a:pt x="1691266" y="814682"/>
                  </a:lnTo>
                  <a:lnTo>
                    <a:pt x="1686140" y="815758"/>
                  </a:lnTo>
                  <a:lnTo>
                    <a:pt x="1680683" y="816834"/>
                  </a:lnTo>
                  <a:lnTo>
                    <a:pt x="1674978" y="817579"/>
                  </a:lnTo>
                  <a:lnTo>
                    <a:pt x="1669108" y="818242"/>
                  </a:lnTo>
                  <a:lnTo>
                    <a:pt x="1662989" y="818821"/>
                  </a:lnTo>
                  <a:lnTo>
                    <a:pt x="1656705" y="819152"/>
                  </a:lnTo>
                  <a:lnTo>
                    <a:pt x="1650008" y="819318"/>
                  </a:lnTo>
                  <a:lnTo>
                    <a:pt x="1643311" y="819400"/>
                  </a:lnTo>
                  <a:lnTo>
                    <a:pt x="1636117" y="819400"/>
                  </a:lnTo>
                  <a:lnTo>
                    <a:pt x="1628924" y="819318"/>
                  </a:lnTo>
                  <a:lnTo>
                    <a:pt x="1621235" y="818987"/>
                  </a:lnTo>
                  <a:lnTo>
                    <a:pt x="1613380" y="818738"/>
                  </a:lnTo>
                  <a:lnTo>
                    <a:pt x="1605194" y="818159"/>
                  </a:lnTo>
                  <a:lnTo>
                    <a:pt x="1596761" y="817662"/>
                  </a:lnTo>
                  <a:lnTo>
                    <a:pt x="1588162" y="816917"/>
                  </a:lnTo>
                  <a:lnTo>
                    <a:pt x="1579149" y="816172"/>
                  </a:lnTo>
                  <a:lnTo>
                    <a:pt x="1560298" y="814351"/>
                  </a:lnTo>
                  <a:lnTo>
                    <a:pt x="1540041" y="812365"/>
                  </a:lnTo>
                  <a:lnTo>
                    <a:pt x="1518709" y="810047"/>
                  </a:lnTo>
                  <a:lnTo>
                    <a:pt x="1495971" y="807646"/>
                  </a:lnTo>
                  <a:lnTo>
                    <a:pt x="1471828" y="804997"/>
                  </a:lnTo>
                  <a:lnTo>
                    <a:pt x="1446362" y="802266"/>
                  </a:lnTo>
                  <a:lnTo>
                    <a:pt x="1419242" y="799534"/>
                  </a:lnTo>
                  <a:lnTo>
                    <a:pt x="1390799" y="796637"/>
                  </a:lnTo>
                  <a:lnTo>
                    <a:pt x="1360703" y="793905"/>
                  </a:lnTo>
                  <a:lnTo>
                    <a:pt x="1329035" y="791174"/>
                  </a:lnTo>
                  <a:lnTo>
                    <a:pt x="1312499" y="789932"/>
                  </a:lnTo>
                  <a:lnTo>
                    <a:pt x="1295632" y="788691"/>
                  </a:lnTo>
                  <a:lnTo>
                    <a:pt x="1278268" y="787366"/>
                  </a:lnTo>
                  <a:lnTo>
                    <a:pt x="1260574" y="786207"/>
                  </a:lnTo>
                  <a:lnTo>
                    <a:pt x="1242384" y="785048"/>
                  </a:lnTo>
                  <a:lnTo>
                    <a:pt x="1223781" y="784055"/>
                  </a:lnTo>
                  <a:lnTo>
                    <a:pt x="1204764" y="782979"/>
                  </a:lnTo>
                  <a:lnTo>
                    <a:pt x="1185168" y="782068"/>
                  </a:lnTo>
                  <a:lnTo>
                    <a:pt x="1174750" y="781572"/>
                  </a:lnTo>
                  <a:lnTo>
                    <a:pt x="1163919" y="781323"/>
                  </a:lnTo>
                  <a:lnTo>
                    <a:pt x="1152509" y="780992"/>
                  </a:lnTo>
                  <a:lnTo>
                    <a:pt x="1140602" y="780661"/>
                  </a:lnTo>
                  <a:lnTo>
                    <a:pt x="1115798" y="780330"/>
                  </a:lnTo>
                  <a:lnTo>
                    <a:pt x="1089422" y="780247"/>
                  </a:lnTo>
                  <a:lnTo>
                    <a:pt x="1061641" y="780330"/>
                  </a:lnTo>
                  <a:lnTo>
                    <a:pt x="1032537" y="780579"/>
                  </a:lnTo>
                  <a:lnTo>
                    <a:pt x="1002275" y="780992"/>
                  </a:lnTo>
                  <a:lnTo>
                    <a:pt x="971104" y="781572"/>
                  </a:lnTo>
                  <a:lnTo>
                    <a:pt x="939023" y="782234"/>
                  </a:lnTo>
                  <a:lnTo>
                    <a:pt x="906281" y="783062"/>
                  </a:lnTo>
                  <a:lnTo>
                    <a:pt x="873043" y="784055"/>
                  </a:lnTo>
                  <a:lnTo>
                    <a:pt x="839308" y="785048"/>
                  </a:lnTo>
                  <a:lnTo>
                    <a:pt x="771095" y="787366"/>
                  </a:lnTo>
                  <a:lnTo>
                    <a:pt x="702882" y="789849"/>
                  </a:lnTo>
                  <a:lnTo>
                    <a:pt x="702552" y="790594"/>
                  </a:lnTo>
                  <a:lnTo>
                    <a:pt x="701559" y="792912"/>
                  </a:lnTo>
                  <a:lnTo>
                    <a:pt x="699575" y="796472"/>
                  </a:lnTo>
                  <a:lnTo>
                    <a:pt x="696516" y="801438"/>
                  </a:lnTo>
                  <a:lnTo>
                    <a:pt x="694614" y="804501"/>
                  </a:lnTo>
                  <a:lnTo>
                    <a:pt x="692464" y="807729"/>
                  </a:lnTo>
                  <a:lnTo>
                    <a:pt x="689984" y="811454"/>
                  </a:lnTo>
                  <a:lnTo>
                    <a:pt x="687090" y="815344"/>
                  </a:lnTo>
                  <a:lnTo>
                    <a:pt x="684031" y="819566"/>
                  </a:lnTo>
                  <a:lnTo>
                    <a:pt x="680475" y="823953"/>
                  </a:lnTo>
                  <a:lnTo>
                    <a:pt x="676672" y="828837"/>
                  </a:lnTo>
                  <a:lnTo>
                    <a:pt x="672455" y="833886"/>
                  </a:lnTo>
                  <a:lnTo>
                    <a:pt x="667825" y="839101"/>
                  </a:lnTo>
                  <a:lnTo>
                    <a:pt x="662781" y="844730"/>
                  </a:lnTo>
                  <a:lnTo>
                    <a:pt x="657407" y="850607"/>
                  </a:lnTo>
                  <a:lnTo>
                    <a:pt x="651537" y="856650"/>
                  </a:lnTo>
                  <a:lnTo>
                    <a:pt x="645253" y="862941"/>
                  </a:lnTo>
                  <a:lnTo>
                    <a:pt x="638473" y="869480"/>
                  </a:lnTo>
                  <a:lnTo>
                    <a:pt x="631280" y="876350"/>
                  </a:lnTo>
                  <a:lnTo>
                    <a:pt x="623425" y="883304"/>
                  </a:lnTo>
                  <a:lnTo>
                    <a:pt x="615239" y="890422"/>
                  </a:lnTo>
                  <a:lnTo>
                    <a:pt x="606558" y="897789"/>
                  </a:lnTo>
                  <a:lnTo>
                    <a:pt x="597297" y="905405"/>
                  </a:lnTo>
                  <a:lnTo>
                    <a:pt x="587458" y="913186"/>
                  </a:lnTo>
                  <a:lnTo>
                    <a:pt x="577040" y="921215"/>
                  </a:lnTo>
                  <a:lnTo>
                    <a:pt x="566126" y="929327"/>
                  </a:lnTo>
                  <a:lnTo>
                    <a:pt x="554550" y="937522"/>
                  </a:lnTo>
                  <a:lnTo>
                    <a:pt x="542396" y="946048"/>
                  </a:lnTo>
                  <a:lnTo>
                    <a:pt x="537104" y="949690"/>
                  </a:lnTo>
                  <a:lnTo>
                    <a:pt x="531730" y="953167"/>
                  </a:lnTo>
                  <a:lnTo>
                    <a:pt x="526273" y="956643"/>
                  </a:lnTo>
                  <a:lnTo>
                    <a:pt x="520651" y="959954"/>
                  </a:lnTo>
                  <a:lnTo>
                    <a:pt x="515111" y="963265"/>
                  </a:lnTo>
                  <a:lnTo>
                    <a:pt x="509406" y="966494"/>
                  </a:lnTo>
                  <a:lnTo>
                    <a:pt x="503701" y="969722"/>
                  </a:lnTo>
                  <a:lnTo>
                    <a:pt x="497913" y="972785"/>
                  </a:lnTo>
                  <a:lnTo>
                    <a:pt x="492125" y="975764"/>
                  </a:lnTo>
                  <a:lnTo>
                    <a:pt x="486255" y="978744"/>
                  </a:lnTo>
                  <a:lnTo>
                    <a:pt x="480467" y="981559"/>
                  </a:lnTo>
                  <a:lnTo>
                    <a:pt x="474596" y="984456"/>
                  </a:lnTo>
                  <a:lnTo>
                    <a:pt x="468561" y="987188"/>
                  </a:lnTo>
                  <a:lnTo>
                    <a:pt x="462690" y="989919"/>
                  </a:lnTo>
                  <a:lnTo>
                    <a:pt x="450784" y="995051"/>
                  </a:lnTo>
                  <a:lnTo>
                    <a:pt x="438878" y="999935"/>
                  </a:lnTo>
                  <a:lnTo>
                    <a:pt x="427137" y="1004653"/>
                  </a:lnTo>
                  <a:lnTo>
                    <a:pt x="415313" y="1009123"/>
                  </a:lnTo>
                  <a:lnTo>
                    <a:pt x="403655" y="1013179"/>
                  </a:lnTo>
                  <a:lnTo>
                    <a:pt x="392162" y="1017070"/>
                  </a:lnTo>
                  <a:lnTo>
                    <a:pt x="380917" y="1020795"/>
                  </a:lnTo>
                  <a:lnTo>
                    <a:pt x="370003" y="1024271"/>
                  </a:lnTo>
                  <a:lnTo>
                    <a:pt x="359255" y="1027500"/>
                  </a:lnTo>
                  <a:lnTo>
                    <a:pt x="348837" y="1030479"/>
                  </a:lnTo>
                  <a:lnTo>
                    <a:pt x="338832" y="1033211"/>
                  </a:lnTo>
                  <a:lnTo>
                    <a:pt x="329241" y="1035860"/>
                  </a:lnTo>
                  <a:lnTo>
                    <a:pt x="320063" y="1038178"/>
                  </a:lnTo>
                  <a:lnTo>
                    <a:pt x="311382" y="1040247"/>
                  </a:lnTo>
                  <a:lnTo>
                    <a:pt x="303279" y="1042151"/>
                  </a:lnTo>
                  <a:lnTo>
                    <a:pt x="288809" y="1045462"/>
                  </a:lnTo>
                  <a:lnTo>
                    <a:pt x="277069" y="1047862"/>
                  </a:lnTo>
                  <a:lnTo>
                    <a:pt x="268139" y="1049684"/>
                  </a:lnTo>
                  <a:lnTo>
                    <a:pt x="260615" y="1050925"/>
                  </a:lnTo>
                  <a:lnTo>
                    <a:pt x="265410" y="1048607"/>
                  </a:lnTo>
                  <a:lnTo>
                    <a:pt x="271033" y="1045627"/>
                  </a:lnTo>
                  <a:lnTo>
                    <a:pt x="278557" y="1041737"/>
                  </a:lnTo>
                  <a:lnTo>
                    <a:pt x="287569" y="1036688"/>
                  </a:lnTo>
                  <a:lnTo>
                    <a:pt x="298070" y="1030728"/>
                  </a:lnTo>
                  <a:lnTo>
                    <a:pt x="309893" y="1023857"/>
                  </a:lnTo>
                  <a:lnTo>
                    <a:pt x="316095" y="1019967"/>
                  </a:lnTo>
                  <a:lnTo>
                    <a:pt x="322544" y="1015911"/>
                  </a:lnTo>
                  <a:lnTo>
                    <a:pt x="329158" y="1011689"/>
                  </a:lnTo>
                  <a:lnTo>
                    <a:pt x="336021" y="1007302"/>
                  </a:lnTo>
                  <a:lnTo>
                    <a:pt x="342966" y="1002749"/>
                  </a:lnTo>
                  <a:lnTo>
                    <a:pt x="349994" y="997948"/>
                  </a:lnTo>
                  <a:lnTo>
                    <a:pt x="357105" y="992899"/>
                  </a:lnTo>
                  <a:lnTo>
                    <a:pt x="364298" y="987684"/>
                  </a:lnTo>
                  <a:lnTo>
                    <a:pt x="371574" y="982304"/>
                  </a:lnTo>
                  <a:lnTo>
                    <a:pt x="378685" y="976841"/>
                  </a:lnTo>
                  <a:lnTo>
                    <a:pt x="385961" y="971129"/>
                  </a:lnTo>
                  <a:lnTo>
                    <a:pt x="392989" y="965335"/>
                  </a:lnTo>
                  <a:lnTo>
                    <a:pt x="400100" y="959375"/>
                  </a:lnTo>
                  <a:lnTo>
                    <a:pt x="407045" y="953249"/>
                  </a:lnTo>
                  <a:lnTo>
                    <a:pt x="413742" y="946958"/>
                  </a:lnTo>
                  <a:lnTo>
                    <a:pt x="420357" y="940585"/>
                  </a:lnTo>
                  <a:lnTo>
                    <a:pt x="426806" y="934045"/>
                  </a:lnTo>
                  <a:lnTo>
                    <a:pt x="429948" y="930734"/>
                  </a:lnTo>
                  <a:lnTo>
                    <a:pt x="433007" y="927423"/>
                  </a:lnTo>
                  <a:lnTo>
                    <a:pt x="437389" y="922374"/>
                  </a:lnTo>
                  <a:lnTo>
                    <a:pt x="441441" y="917490"/>
                  </a:lnTo>
                  <a:lnTo>
                    <a:pt x="445244" y="912772"/>
                  </a:lnTo>
                  <a:lnTo>
                    <a:pt x="448552" y="908136"/>
                  </a:lnTo>
                  <a:lnTo>
                    <a:pt x="451611" y="903749"/>
                  </a:lnTo>
                  <a:lnTo>
                    <a:pt x="454505" y="899279"/>
                  </a:lnTo>
                  <a:lnTo>
                    <a:pt x="456902" y="895058"/>
                  </a:lnTo>
                  <a:lnTo>
                    <a:pt x="459135" y="891002"/>
                  </a:lnTo>
                  <a:lnTo>
                    <a:pt x="460954" y="886946"/>
                  </a:lnTo>
                  <a:lnTo>
                    <a:pt x="462608" y="883055"/>
                  </a:lnTo>
                  <a:lnTo>
                    <a:pt x="463930" y="879248"/>
                  </a:lnTo>
                  <a:lnTo>
                    <a:pt x="465005" y="875688"/>
                  </a:lnTo>
                  <a:lnTo>
                    <a:pt x="465832" y="872129"/>
                  </a:lnTo>
                  <a:lnTo>
                    <a:pt x="466494" y="868652"/>
                  </a:lnTo>
                  <a:lnTo>
                    <a:pt x="466742" y="865341"/>
                  </a:lnTo>
                  <a:lnTo>
                    <a:pt x="466990" y="862113"/>
                  </a:lnTo>
                  <a:lnTo>
                    <a:pt x="466907" y="858967"/>
                  </a:lnTo>
                  <a:lnTo>
                    <a:pt x="466659" y="855988"/>
                  </a:lnTo>
                  <a:lnTo>
                    <a:pt x="466163" y="853008"/>
                  </a:lnTo>
                  <a:lnTo>
                    <a:pt x="465501" y="850276"/>
                  </a:lnTo>
                  <a:lnTo>
                    <a:pt x="464675" y="847544"/>
                  </a:lnTo>
                  <a:lnTo>
                    <a:pt x="463765" y="844896"/>
                  </a:lnTo>
                  <a:lnTo>
                    <a:pt x="462608" y="842412"/>
                  </a:lnTo>
                  <a:lnTo>
                    <a:pt x="461202" y="840012"/>
                  </a:lnTo>
                  <a:lnTo>
                    <a:pt x="459714" y="837694"/>
                  </a:lnTo>
                  <a:lnTo>
                    <a:pt x="458143" y="835376"/>
                  </a:lnTo>
                  <a:lnTo>
                    <a:pt x="456489" y="833224"/>
                  </a:lnTo>
                  <a:lnTo>
                    <a:pt x="454670" y="831155"/>
                  </a:lnTo>
                  <a:lnTo>
                    <a:pt x="452686" y="829251"/>
                  </a:lnTo>
                  <a:lnTo>
                    <a:pt x="450701" y="827264"/>
                  </a:lnTo>
                  <a:lnTo>
                    <a:pt x="448552" y="825443"/>
                  </a:lnTo>
                  <a:lnTo>
                    <a:pt x="446402" y="823788"/>
                  </a:lnTo>
                  <a:lnTo>
                    <a:pt x="444087" y="822049"/>
                  </a:lnTo>
                  <a:lnTo>
                    <a:pt x="441772" y="820477"/>
                  </a:lnTo>
                  <a:lnTo>
                    <a:pt x="439291" y="818987"/>
                  </a:lnTo>
                  <a:lnTo>
                    <a:pt x="436893" y="817579"/>
                  </a:lnTo>
                  <a:lnTo>
                    <a:pt x="434496" y="816172"/>
                  </a:lnTo>
                  <a:lnTo>
                    <a:pt x="431932" y="814931"/>
                  </a:lnTo>
                  <a:lnTo>
                    <a:pt x="429452" y="813606"/>
                  </a:lnTo>
                  <a:lnTo>
                    <a:pt x="426889" y="812613"/>
                  </a:lnTo>
                  <a:lnTo>
                    <a:pt x="421845" y="810461"/>
                  </a:lnTo>
                  <a:lnTo>
                    <a:pt x="416884" y="808557"/>
                  </a:lnTo>
                  <a:lnTo>
                    <a:pt x="412089" y="806984"/>
                  </a:lnTo>
                  <a:lnTo>
                    <a:pt x="407458" y="805660"/>
                  </a:lnTo>
                  <a:lnTo>
                    <a:pt x="402994" y="804335"/>
                  </a:lnTo>
                  <a:lnTo>
                    <a:pt x="399025" y="803425"/>
                  </a:lnTo>
                  <a:lnTo>
                    <a:pt x="395470" y="802680"/>
                  </a:lnTo>
                  <a:lnTo>
                    <a:pt x="392410" y="802018"/>
                  </a:lnTo>
                  <a:lnTo>
                    <a:pt x="387945" y="801190"/>
                  </a:lnTo>
                  <a:lnTo>
                    <a:pt x="386374" y="801024"/>
                  </a:lnTo>
                  <a:lnTo>
                    <a:pt x="362314" y="801521"/>
                  </a:lnTo>
                  <a:lnTo>
                    <a:pt x="340651" y="801852"/>
                  </a:lnTo>
                  <a:lnTo>
                    <a:pt x="321469" y="801935"/>
                  </a:lnTo>
                  <a:lnTo>
                    <a:pt x="312870" y="801852"/>
                  </a:lnTo>
                  <a:lnTo>
                    <a:pt x="305015" y="801769"/>
                  </a:lnTo>
                  <a:lnTo>
                    <a:pt x="299806" y="801604"/>
                  </a:lnTo>
                  <a:lnTo>
                    <a:pt x="294763" y="801438"/>
                  </a:lnTo>
                  <a:lnTo>
                    <a:pt x="289802" y="801107"/>
                  </a:lnTo>
                  <a:lnTo>
                    <a:pt x="284841" y="800776"/>
                  </a:lnTo>
                  <a:lnTo>
                    <a:pt x="280128" y="800362"/>
                  </a:lnTo>
                  <a:lnTo>
                    <a:pt x="275415" y="799865"/>
                  </a:lnTo>
                  <a:lnTo>
                    <a:pt x="270785" y="799203"/>
                  </a:lnTo>
                  <a:lnTo>
                    <a:pt x="266320" y="798541"/>
                  </a:lnTo>
                  <a:lnTo>
                    <a:pt x="261938" y="797796"/>
                  </a:lnTo>
                  <a:lnTo>
                    <a:pt x="257473" y="797134"/>
                  </a:lnTo>
                  <a:lnTo>
                    <a:pt x="253256" y="796223"/>
                  </a:lnTo>
                  <a:lnTo>
                    <a:pt x="249039" y="795313"/>
                  </a:lnTo>
                  <a:lnTo>
                    <a:pt x="245070" y="794319"/>
                  </a:lnTo>
                  <a:lnTo>
                    <a:pt x="241102" y="793160"/>
                  </a:lnTo>
                  <a:lnTo>
                    <a:pt x="237050" y="792167"/>
                  </a:lnTo>
                  <a:lnTo>
                    <a:pt x="233247" y="791008"/>
                  </a:lnTo>
                  <a:lnTo>
                    <a:pt x="229526" y="789684"/>
                  </a:lnTo>
                  <a:lnTo>
                    <a:pt x="225805" y="788359"/>
                  </a:lnTo>
                  <a:lnTo>
                    <a:pt x="222250" y="787118"/>
                  </a:lnTo>
                  <a:lnTo>
                    <a:pt x="218695" y="785628"/>
                  </a:lnTo>
                  <a:lnTo>
                    <a:pt x="215222" y="784138"/>
                  </a:lnTo>
                  <a:lnTo>
                    <a:pt x="211832" y="782565"/>
                  </a:lnTo>
                  <a:lnTo>
                    <a:pt x="208525" y="780992"/>
                  </a:lnTo>
                  <a:lnTo>
                    <a:pt x="205300" y="779420"/>
                  </a:lnTo>
                  <a:lnTo>
                    <a:pt x="202158" y="777599"/>
                  </a:lnTo>
                  <a:lnTo>
                    <a:pt x="199016" y="775943"/>
                  </a:lnTo>
                  <a:lnTo>
                    <a:pt x="195957" y="774039"/>
                  </a:lnTo>
                  <a:lnTo>
                    <a:pt x="192981" y="772218"/>
                  </a:lnTo>
                  <a:lnTo>
                    <a:pt x="190004" y="770314"/>
                  </a:lnTo>
                  <a:lnTo>
                    <a:pt x="187193" y="768328"/>
                  </a:lnTo>
                  <a:lnTo>
                    <a:pt x="184464" y="766341"/>
                  </a:lnTo>
                  <a:lnTo>
                    <a:pt x="181736" y="764189"/>
                  </a:lnTo>
                  <a:lnTo>
                    <a:pt x="178429" y="761706"/>
                  </a:lnTo>
                  <a:lnTo>
                    <a:pt x="175452" y="759140"/>
                  </a:lnTo>
                  <a:lnTo>
                    <a:pt x="171731" y="755994"/>
                  </a:lnTo>
                  <a:lnTo>
                    <a:pt x="168259" y="752600"/>
                  </a:lnTo>
                  <a:lnTo>
                    <a:pt x="164786" y="749372"/>
                  </a:lnTo>
                  <a:lnTo>
                    <a:pt x="161561" y="745895"/>
                  </a:lnTo>
                  <a:lnTo>
                    <a:pt x="158337" y="742419"/>
                  </a:lnTo>
                  <a:lnTo>
                    <a:pt x="155195" y="738694"/>
                  </a:lnTo>
                  <a:lnTo>
                    <a:pt x="152136" y="735134"/>
                  </a:lnTo>
                  <a:lnTo>
                    <a:pt x="149242" y="731327"/>
                  </a:lnTo>
                  <a:lnTo>
                    <a:pt x="146348" y="727519"/>
                  </a:lnTo>
                  <a:lnTo>
                    <a:pt x="143619" y="723629"/>
                  </a:lnTo>
                  <a:lnTo>
                    <a:pt x="140891" y="719738"/>
                  </a:lnTo>
                  <a:lnTo>
                    <a:pt x="138245" y="715765"/>
                  </a:lnTo>
                  <a:lnTo>
                    <a:pt x="135764" y="711626"/>
                  </a:lnTo>
                  <a:lnTo>
                    <a:pt x="133201" y="707570"/>
                  </a:lnTo>
                  <a:lnTo>
                    <a:pt x="130804" y="703431"/>
                  </a:lnTo>
                  <a:lnTo>
                    <a:pt x="128488" y="699210"/>
                  </a:lnTo>
                  <a:lnTo>
                    <a:pt x="126173" y="694905"/>
                  </a:lnTo>
                  <a:lnTo>
                    <a:pt x="123858" y="690601"/>
                  </a:lnTo>
                  <a:lnTo>
                    <a:pt x="119393" y="681909"/>
                  </a:lnTo>
                  <a:lnTo>
                    <a:pt x="115259" y="672970"/>
                  </a:lnTo>
                  <a:lnTo>
                    <a:pt x="111125" y="664030"/>
                  </a:lnTo>
                  <a:lnTo>
                    <a:pt x="106991" y="654924"/>
                  </a:lnTo>
                  <a:lnTo>
                    <a:pt x="103105" y="645819"/>
                  </a:lnTo>
                  <a:lnTo>
                    <a:pt x="95250" y="627360"/>
                  </a:lnTo>
                  <a:lnTo>
                    <a:pt x="86899" y="607742"/>
                  </a:lnTo>
                  <a:lnTo>
                    <a:pt x="79044" y="588869"/>
                  </a:lnTo>
                  <a:lnTo>
                    <a:pt x="71686" y="570658"/>
                  </a:lnTo>
                  <a:lnTo>
                    <a:pt x="64575" y="552944"/>
                  </a:lnTo>
                  <a:lnTo>
                    <a:pt x="57960" y="535561"/>
                  </a:lnTo>
                  <a:lnTo>
                    <a:pt x="51759" y="518509"/>
                  </a:lnTo>
                  <a:lnTo>
                    <a:pt x="48700" y="510066"/>
                  </a:lnTo>
                  <a:lnTo>
                    <a:pt x="45806" y="501540"/>
                  </a:lnTo>
                  <a:lnTo>
                    <a:pt x="42912" y="493097"/>
                  </a:lnTo>
                  <a:lnTo>
                    <a:pt x="40101" y="484571"/>
                  </a:lnTo>
                  <a:lnTo>
                    <a:pt x="37373" y="476045"/>
                  </a:lnTo>
                  <a:lnTo>
                    <a:pt x="34727" y="467437"/>
                  </a:lnTo>
                  <a:lnTo>
                    <a:pt x="32081" y="458745"/>
                  </a:lnTo>
                  <a:lnTo>
                    <a:pt x="29435" y="450054"/>
                  </a:lnTo>
                  <a:lnTo>
                    <a:pt x="26955" y="441197"/>
                  </a:lnTo>
                  <a:lnTo>
                    <a:pt x="24557" y="432174"/>
                  </a:lnTo>
                  <a:lnTo>
                    <a:pt x="21994" y="423151"/>
                  </a:lnTo>
                  <a:lnTo>
                    <a:pt x="19596" y="413880"/>
                  </a:lnTo>
                  <a:lnTo>
                    <a:pt x="17281" y="404527"/>
                  </a:lnTo>
                  <a:lnTo>
                    <a:pt x="14966" y="394925"/>
                  </a:lnTo>
                  <a:lnTo>
                    <a:pt x="12651" y="385074"/>
                  </a:lnTo>
                  <a:lnTo>
                    <a:pt x="10335" y="375141"/>
                  </a:lnTo>
                  <a:lnTo>
                    <a:pt x="8020" y="364877"/>
                  </a:lnTo>
                  <a:lnTo>
                    <a:pt x="5705" y="354365"/>
                  </a:lnTo>
                  <a:lnTo>
                    <a:pt x="1158" y="332512"/>
                  </a:lnTo>
                  <a:lnTo>
                    <a:pt x="827" y="330442"/>
                  </a:lnTo>
                  <a:lnTo>
                    <a:pt x="496" y="328290"/>
                  </a:lnTo>
                  <a:lnTo>
                    <a:pt x="331" y="326221"/>
                  </a:lnTo>
                  <a:lnTo>
                    <a:pt x="83" y="323986"/>
                  </a:lnTo>
                  <a:lnTo>
                    <a:pt x="0" y="321916"/>
                  </a:lnTo>
                  <a:lnTo>
                    <a:pt x="0" y="319681"/>
                  </a:lnTo>
                  <a:lnTo>
                    <a:pt x="0" y="317364"/>
                  </a:lnTo>
                  <a:lnTo>
                    <a:pt x="248" y="315129"/>
                  </a:lnTo>
                  <a:lnTo>
                    <a:pt x="414" y="312811"/>
                  </a:lnTo>
                  <a:lnTo>
                    <a:pt x="744" y="310493"/>
                  </a:lnTo>
                  <a:lnTo>
                    <a:pt x="1075" y="308175"/>
                  </a:lnTo>
                  <a:lnTo>
                    <a:pt x="1571" y="305858"/>
                  </a:lnTo>
                  <a:lnTo>
                    <a:pt x="2067" y="303457"/>
                  </a:lnTo>
                  <a:lnTo>
                    <a:pt x="2729" y="301057"/>
                  </a:lnTo>
                  <a:lnTo>
                    <a:pt x="3390" y="298573"/>
                  </a:lnTo>
                  <a:lnTo>
                    <a:pt x="4217" y="296173"/>
                  </a:lnTo>
                  <a:lnTo>
                    <a:pt x="5044" y="293772"/>
                  </a:lnTo>
                  <a:lnTo>
                    <a:pt x="6119" y="291206"/>
                  </a:lnTo>
                  <a:lnTo>
                    <a:pt x="7193" y="288723"/>
                  </a:lnTo>
                  <a:lnTo>
                    <a:pt x="8351" y="286157"/>
                  </a:lnTo>
                  <a:lnTo>
                    <a:pt x="9591" y="283674"/>
                  </a:lnTo>
                  <a:lnTo>
                    <a:pt x="10914" y="281108"/>
                  </a:lnTo>
                  <a:lnTo>
                    <a:pt x="12320" y="278624"/>
                  </a:lnTo>
                  <a:lnTo>
                    <a:pt x="13891" y="275976"/>
                  </a:lnTo>
                  <a:lnTo>
                    <a:pt x="15462" y="273327"/>
                  </a:lnTo>
                  <a:lnTo>
                    <a:pt x="17281" y="270678"/>
                  </a:lnTo>
                  <a:lnTo>
                    <a:pt x="19017" y="268029"/>
                  </a:lnTo>
                  <a:lnTo>
                    <a:pt x="20919" y="265380"/>
                  </a:lnTo>
                  <a:lnTo>
                    <a:pt x="23068" y="262814"/>
                  </a:lnTo>
                  <a:lnTo>
                    <a:pt x="25136" y="260165"/>
                  </a:lnTo>
                  <a:lnTo>
                    <a:pt x="27368" y="257434"/>
                  </a:lnTo>
                  <a:lnTo>
                    <a:pt x="29766" y="254702"/>
                  </a:lnTo>
                  <a:lnTo>
                    <a:pt x="32164" y="252053"/>
                  </a:lnTo>
                  <a:lnTo>
                    <a:pt x="34727" y="249322"/>
                  </a:lnTo>
                  <a:lnTo>
                    <a:pt x="37455" y="246590"/>
                  </a:lnTo>
                  <a:lnTo>
                    <a:pt x="40184" y="243858"/>
                  </a:lnTo>
                  <a:lnTo>
                    <a:pt x="43078" y="241044"/>
                  </a:lnTo>
                  <a:lnTo>
                    <a:pt x="46054" y="238230"/>
                  </a:lnTo>
                  <a:lnTo>
                    <a:pt x="49113" y="235498"/>
                  </a:lnTo>
                  <a:lnTo>
                    <a:pt x="52421" y="232766"/>
                  </a:lnTo>
                  <a:lnTo>
                    <a:pt x="55811" y="229869"/>
                  </a:lnTo>
                  <a:lnTo>
                    <a:pt x="59283" y="227138"/>
                  </a:lnTo>
                  <a:lnTo>
                    <a:pt x="62839" y="224323"/>
                  </a:lnTo>
                  <a:lnTo>
                    <a:pt x="66477" y="221509"/>
                  </a:lnTo>
                  <a:lnTo>
                    <a:pt x="70280" y="218612"/>
                  </a:lnTo>
                  <a:lnTo>
                    <a:pt x="74249" y="215880"/>
                  </a:lnTo>
                  <a:lnTo>
                    <a:pt x="78300" y="213066"/>
                  </a:lnTo>
                  <a:lnTo>
                    <a:pt x="82517" y="210169"/>
                  </a:lnTo>
                  <a:lnTo>
                    <a:pt x="86817" y="207354"/>
                  </a:lnTo>
                  <a:lnTo>
                    <a:pt x="91199" y="204540"/>
                  </a:lnTo>
                  <a:lnTo>
                    <a:pt x="95746" y="201643"/>
                  </a:lnTo>
                  <a:lnTo>
                    <a:pt x="100459" y="198828"/>
                  </a:lnTo>
                  <a:lnTo>
                    <a:pt x="105337" y="196014"/>
                  </a:lnTo>
                  <a:lnTo>
                    <a:pt x="110298" y="193117"/>
                  </a:lnTo>
                  <a:lnTo>
                    <a:pt x="115342" y="190302"/>
                  </a:lnTo>
                  <a:lnTo>
                    <a:pt x="120551" y="187488"/>
                  </a:lnTo>
                  <a:lnTo>
                    <a:pt x="125925" y="184591"/>
                  </a:lnTo>
                  <a:lnTo>
                    <a:pt x="131465" y="181776"/>
                  </a:lnTo>
                  <a:lnTo>
                    <a:pt x="137005" y="178879"/>
                  </a:lnTo>
                  <a:lnTo>
                    <a:pt x="142792" y="176065"/>
                  </a:lnTo>
                  <a:lnTo>
                    <a:pt x="154699" y="170519"/>
                  </a:lnTo>
                  <a:lnTo>
                    <a:pt x="167184" y="164807"/>
                  </a:lnTo>
                  <a:lnTo>
                    <a:pt x="180248" y="159179"/>
                  </a:lnTo>
                  <a:lnTo>
                    <a:pt x="193890" y="153550"/>
                  </a:lnTo>
                  <a:lnTo>
                    <a:pt x="208111" y="147921"/>
                  </a:lnTo>
                  <a:lnTo>
                    <a:pt x="222994" y="142458"/>
                  </a:lnTo>
                  <a:lnTo>
                    <a:pt x="238456" y="136912"/>
                  </a:lnTo>
                  <a:lnTo>
                    <a:pt x="254579" y="131366"/>
                  </a:lnTo>
                  <a:lnTo>
                    <a:pt x="271198" y="125985"/>
                  </a:lnTo>
                  <a:lnTo>
                    <a:pt x="288561" y="120522"/>
                  </a:lnTo>
                  <a:lnTo>
                    <a:pt x="306503" y="115307"/>
                  </a:lnTo>
                  <a:lnTo>
                    <a:pt x="325107" y="110010"/>
                  </a:lnTo>
                  <a:lnTo>
                    <a:pt x="344537" y="104712"/>
                  </a:lnTo>
                  <a:lnTo>
                    <a:pt x="364464" y="99580"/>
                  </a:lnTo>
                  <a:lnTo>
                    <a:pt x="385134" y="94530"/>
                  </a:lnTo>
                  <a:lnTo>
                    <a:pt x="406466" y="89481"/>
                  </a:lnTo>
                  <a:lnTo>
                    <a:pt x="428460" y="84514"/>
                  </a:lnTo>
                  <a:lnTo>
                    <a:pt x="451280" y="79631"/>
                  </a:lnTo>
                  <a:lnTo>
                    <a:pt x="474762" y="74912"/>
                  </a:lnTo>
                  <a:lnTo>
                    <a:pt x="498988" y="70194"/>
                  </a:lnTo>
                  <a:lnTo>
                    <a:pt x="523958" y="65642"/>
                  </a:lnTo>
                  <a:lnTo>
                    <a:pt x="549589" y="61089"/>
                  </a:lnTo>
                  <a:lnTo>
                    <a:pt x="576130" y="56702"/>
                  </a:lnTo>
                  <a:lnTo>
                    <a:pt x="603333" y="52397"/>
                  </a:lnTo>
                  <a:lnTo>
                    <a:pt x="631362" y="48259"/>
                  </a:lnTo>
                  <a:lnTo>
                    <a:pt x="660053" y="44120"/>
                  </a:lnTo>
                  <a:lnTo>
                    <a:pt x="689653" y="40229"/>
                  </a:lnTo>
                  <a:lnTo>
                    <a:pt x="720080" y="36339"/>
                  </a:lnTo>
                  <a:lnTo>
                    <a:pt x="751334" y="32697"/>
                  </a:lnTo>
                  <a:lnTo>
                    <a:pt x="783332" y="29055"/>
                  </a:lnTo>
                  <a:lnTo>
                    <a:pt x="816157" y="25578"/>
                  </a:lnTo>
                  <a:lnTo>
                    <a:pt x="849809" y="22350"/>
                  </a:lnTo>
                  <a:lnTo>
                    <a:pt x="884287" y="19204"/>
                  </a:lnTo>
                  <a:lnTo>
                    <a:pt x="919758" y="16141"/>
                  </a:lnTo>
                  <a:lnTo>
                    <a:pt x="942826" y="14320"/>
                  </a:lnTo>
                  <a:lnTo>
                    <a:pt x="965564" y="12499"/>
                  </a:lnTo>
                  <a:lnTo>
                    <a:pt x="987888" y="10927"/>
                  </a:lnTo>
                  <a:lnTo>
                    <a:pt x="1009964" y="9519"/>
                  </a:lnTo>
                  <a:lnTo>
                    <a:pt x="1031627" y="8112"/>
                  </a:lnTo>
                  <a:lnTo>
                    <a:pt x="1052876" y="6871"/>
                  </a:lnTo>
                  <a:lnTo>
                    <a:pt x="1073960" y="5712"/>
                  </a:lnTo>
                  <a:lnTo>
                    <a:pt x="1094548" y="4636"/>
                  </a:lnTo>
                  <a:lnTo>
                    <a:pt x="1114888" y="3725"/>
                  </a:lnTo>
                  <a:lnTo>
                    <a:pt x="1134815" y="2815"/>
                  </a:lnTo>
                  <a:lnTo>
                    <a:pt x="1154493" y="2070"/>
                  </a:lnTo>
                  <a:lnTo>
                    <a:pt x="1173758" y="1490"/>
                  </a:lnTo>
                  <a:lnTo>
                    <a:pt x="1192858" y="1076"/>
                  </a:lnTo>
                  <a:lnTo>
                    <a:pt x="1211461" y="662"/>
                  </a:lnTo>
                  <a:lnTo>
                    <a:pt x="1229734" y="331"/>
                  </a:lnTo>
                  <a:lnTo>
                    <a:pt x="1247841" y="83"/>
                  </a:lnTo>
                  <a:close/>
                </a:path>
              </a:pathLst>
            </a:custGeom>
            <a:noFill/>
            <a:ln w="12700">
              <a:solidFill>
                <a:schemeClr val="accent1"/>
              </a:solidFill>
            </a:ln>
            <a:extLst/>
          </p:spPr>
          <p:txBody>
            <a:bodyPr bIns="288000"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dirty="0">
                <a:solidFill>
                  <a:srgbClr val="FFFFFF"/>
                </a:solidFill>
              </a:endParaRPr>
            </a:p>
          </p:txBody>
        </p:sp>
        <p:sp>
          <p:nvSpPr>
            <p:cNvPr id="2" name="TextBox 1"/>
            <p:cNvSpPr txBox="1"/>
            <p:nvPr/>
          </p:nvSpPr>
          <p:spPr>
            <a:xfrm>
              <a:off x="539553" y="1419622"/>
              <a:ext cx="1525934" cy="487313"/>
            </a:xfrm>
            <a:prstGeom prst="rect">
              <a:avLst/>
            </a:prstGeom>
            <a:noFill/>
          </p:spPr>
          <p:txBody>
            <a:bodyPr wrap="square" rtlCol="0">
              <a:spAutoFit/>
            </a:bodyPr>
            <a:lstStyle/>
            <a:p>
              <a:pPr algn="ctr"/>
              <a:r>
                <a:rPr kumimoji="1" lang="zh-CN" altLang="en-US" sz="1200" dirty="0" smtClean="0"/>
                <a:t>如何实现复杂且个性化丰富的前端页面？</a:t>
              </a:r>
            </a:p>
          </p:txBody>
        </p:sp>
      </p:grpSp>
      <p:grpSp>
        <p:nvGrpSpPr>
          <p:cNvPr id="8" name="组合 7"/>
          <p:cNvGrpSpPr/>
          <p:nvPr/>
        </p:nvGrpSpPr>
        <p:grpSpPr>
          <a:xfrm>
            <a:off x="2150418" y="3304940"/>
            <a:ext cx="6742062" cy="922994"/>
            <a:chOff x="2006402" y="3147814"/>
            <a:chExt cx="6742062" cy="922994"/>
          </a:xfrm>
        </p:grpSpPr>
        <p:sp>
          <p:nvSpPr>
            <p:cNvPr id="16" name="矩形 15"/>
            <p:cNvSpPr/>
            <p:nvPr/>
          </p:nvSpPr>
          <p:spPr>
            <a:xfrm>
              <a:off x="2006402" y="3147814"/>
              <a:ext cx="1152129" cy="922994"/>
            </a:xfrm>
            <a:prstGeom prst="rect">
              <a:avLst/>
            </a:prstGeom>
            <a:solidFill>
              <a:srgbClr val="16B2E9"/>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kumimoji="1" lang="zh-CN" altLang="en-US" sz="1800" b="1" dirty="0" smtClean="0">
                  <a:solidFill>
                    <a:schemeClr val="bg1"/>
                  </a:solidFill>
                  <a:latin typeface="微软雅黑" pitchFamily="34" charset="-122"/>
                  <a:ea typeface="微软雅黑" pitchFamily="34" charset="-122"/>
                  <a:cs typeface="Heiti SC Light"/>
                </a:rPr>
                <a:t>页面混</a:t>
              </a:r>
              <a:endParaRPr kumimoji="1" lang="en-US" altLang="zh-CN" sz="1800" b="1" dirty="0" smtClean="0">
                <a:solidFill>
                  <a:schemeClr val="bg1"/>
                </a:solidFill>
                <a:latin typeface="微软雅黑" pitchFamily="34" charset="-122"/>
                <a:ea typeface="微软雅黑" pitchFamily="34" charset="-122"/>
                <a:cs typeface="Heiti SC Light"/>
              </a:endParaRPr>
            </a:p>
            <a:p>
              <a:pPr algn="ctr"/>
              <a:r>
                <a:rPr kumimoji="1" lang="zh-CN" altLang="en-US" sz="1800" b="1" dirty="0" smtClean="0">
                  <a:solidFill>
                    <a:schemeClr val="bg1"/>
                  </a:solidFill>
                  <a:latin typeface="微软雅黑" pitchFamily="34" charset="-122"/>
                  <a:ea typeface="微软雅黑" pitchFamily="34" charset="-122"/>
                  <a:cs typeface="Heiti SC Light"/>
                </a:rPr>
                <a:t>搭框架</a:t>
              </a:r>
              <a:endParaRPr kumimoji="1" lang="en-US" altLang="zh-CN" sz="1800" b="1" dirty="0" smtClean="0">
                <a:solidFill>
                  <a:schemeClr val="bg1"/>
                </a:solidFill>
                <a:latin typeface="微软雅黑" pitchFamily="34" charset="-122"/>
                <a:ea typeface="微软雅黑" pitchFamily="34" charset="-122"/>
                <a:cs typeface="Heiti SC Light"/>
              </a:endParaRPr>
            </a:p>
          </p:txBody>
        </p:sp>
        <p:sp>
          <p:nvSpPr>
            <p:cNvPr id="17" name="矩形 16"/>
            <p:cNvSpPr/>
            <p:nvPr/>
          </p:nvSpPr>
          <p:spPr>
            <a:xfrm>
              <a:off x="3161814" y="3147814"/>
              <a:ext cx="5586650" cy="922994"/>
            </a:xfrm>
            <a:prstGeom prst="rect">
              <a:avLst/>
            </a:prstGeom>
            <a:solidFill>
              <a:schemeClr val="bg1"/>
            </a:solidFill>
            <a:ln>
              <a:solidFill>
                <a:srgbClr val="00B0F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Ins="0" rtlCol="0" anchor="ctr"/>
            <a:lstStyle/>
            <a:p>
              <a:pPr marL="228600" indent="-228600"/>
              <a:r>
                <a:rPr lang="en-US" altLang="zh-CN" sz="1800" b="1" i="1" dirty="0" smtClean="0">
                  <a:solidFill>
                    <a:srgbClr val="00B0F0"/>
                  </a:solidFill>
                </a:rPr>
                <a:t>1</a:t>
              </a:r>
              <a:r>
                <a:rPr lang="en-US" altLang="zh-CN" sz="1100" b="1" dirty="0" smtClean="0">
                  <a:solidFill>
                    <a:srgbClr val="00B0F0"/>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工具设置页面中可以使用</a:t>
              </a:r>
              <a:r>
                <a:rPr lang="en-US" altLang="zh-CN" sz="1050" b="1" dirty="0" smtClean="0">
                  <a:solidFill>
                    <a:schemeClr val="tx1">
                      <a:lumMod val="65000"/>
                      <a:lumOff val="35000"/>
                    </a:schemeClr>
                  </a:solidFill>
                  <a:latin typeface="微软雅黑" pitchFamily="34" charset="-122"/>
                  <a:ea typeface="微软雅黑" pitchFamily="34" charset="-122"/>
                </a:rPr>
                <a:t>HTML</a:t>
              </a:r>
              <a:r>
                <a:rPr lang="zh-CN" altLang="en-US" sz="1050" b="1" dirty="0" smtClean="0">
                  <a:solidFill>
                    <a:schemeClr val="tx1">
                      <a:lumMod val="65000"/>
                      <a:lumOff val="35000"/>
                    </a:schemeClr>
                  </a:solidFill>
                  <a:latin typeface="微软雅黑" pitchFamily="34" charset="-122"/>
                  <a:ea typeface="微软雅黑" pitchFamily="34" charset="-122"/>
                </a:rPr>
                <a:t>组件</a:t>
              </a:r>
              <a:r>
                <a:rPr lang="en-US" altLang="zh-CN" sz="1050" b="1" dirty="0" smtClean="0">
                  <a:solidFill>
                    <a:schemeClr val="tx1">
                      <a:lumMod val="65000"/>
                      <a:lumOff val="35000"/>
                    </a:schemeClr>
                  </a:solidFill>
                  <a:latin typeface="微软雅黑" pitchFamily="34" charset="-122"/>
                  <a:ea typeface="微软雅黑" pitchFamily="34" charset="-122"/>
                </a:rPr>
                <a:t>-</a:t>
              </a:r>
              <a:r>
                <a:rPr lang="zh-CN" altLang="en-US" sz="1050" b="1" dirty="0" smtClean="0">
                  <a:solidFill>
                    <a:schemeClr val="tx1">
                      <a:lumMod val="65000"/>
                      <a:lumOff val="35000"/>
                    </a:schemeClr>
                  </a:solidFill>
                  <a:latin typeface="微软雅黑" pitchFamily="34" charset="-122"/>
                  <a:ea typeface="微软雅黑" pitchFamily="34" charset="-122"/>
                </a:rPr>
                <a:t>页面片段，可写任意</a:t>
              </a:r>
              <a:r>
                <a:rPr lang="en-US" altLang="zh-CN" sz="1050" b="1" dirty="0" smtClean="0">
                  <a:solidFill>
                    <a:schemeClr val="tx1">
                      <a:lumMod val="65000"/>
                      <a:lumOff val="35000"/>
                    </a:schemeClr>
                  </a:solidFill>
                  <a:latin typeface="微软雅黑" pitchFamily="34" charset="-122"/>
                  <a:ea typeface="微软雅黑" pitchFamily="34" charset="-122"/>
                </a:rPr>
                <a:t>HTML</a:t>
              </a:r>
              <a:r>
                <a:rPr lang="zh-CN" altLang="en-US" sz="1050" b="1" dirty="0" smtClean="0">
                  <a:solidFill>
                    <a:schemeClr val="tx1">
                      <a:lumMod val="65000"/>
                      <a:lumOff val="35000"/>
                    </a:schemeClr>
                  </a:solidFill>
                  <a:latin typeface="微软雅黑" pitchFamily="34" charset="-122"/>
                  <a:ea typeface="微软雅黑" pitchFamily="34" charset="-122"/>
                </a:rPr>
                <a:t>内容，实现局部个性化</a:t>
              </a:r>
              <a:endParaRPr lang="en-US" altLang="zh-CN" sz="1050" b="1" dirty="0" smtClean="0">
                <a:solidFill>
                  <a:schemeClr val="tx1">
                    <a:lumMod val="65000"/>
                    <a:lumOff val="35000"/>
                  </a:schemeClr>
                </a:solidFill>
                <a:latin typeface="微软雅黑" pitchFamily="34" charset="-122"/>
                <a:ea typeface="微软雅黑" pitchFamily="34" charset="-122"/>
              </a:endParaRPr>
            </a:p>
            <a:p>
              <a:pPr marL="228600" indent="-228600"/>
              <a:r>
                <a:rPr lang="en-US" altLang="zh-CN" sz="1800" b="1" i="1" dirty="0" smtClean="0">
                  <a:solidFill>
                    <a:srgbClr val="00B0F0"/>
                  </a:solidFill>
                </a:rPr>
                <a:t>2 </a:t>
              </a:r>
              <a:r>
                <a:rPr lang="zh-CN" altLang="en-US" sz="1100" b="1" dirty="0" smtClean="0">
                  <a:solidFill>
                    <a:schemeClr val="tx1">
                      <a:lumMod val="65000"/>
                      <a:lumOff val="35000"/>
                    </a:schemeClr>
                  </a:solidFill>
                  <a:latin typeface="微软雅黑" pitchFamily="34" charset="-122"/>
                  <a:ea typeface="微软雅黑" pitchFamily="34" charset="-122"/>
                </a:rPr>
                <a:t>支持使用</a:t>
              </a:r>
              <a:r>
                <a:rPr lang="en-US" altLang="zh-CN" sz="1100" b="1" dirty="0" smtClean="0">
                  <a:solidFill>
                    <a:schemeClr val="tx1">
                      <a:lumMod val="65000"/>
                      <a:lumOff val="35000"/>
                    </a:schemeClr>
                  </a:solidFill>
                  <a:latin typeface="微软雅黑" pitchFamily="34" charset="-122"/>
                  <a:ea typeface="微软雅黑" pitchFamily="34" charset="-122"/>
                </a:rPr>
                <a:t>JSP</a:t>
              </a:r>
              <a:r>
                <a:rPr lang="zh-CN" altLang="en-US" sz="1100" b="1" dirty="0" smtClean="0">
                  <a:solidFill>
                    <a:schemeClr val="tx1">
                      <a:lumMod val="65000"/>
                      <a:lumOff val="35000"/>
                    </a:schemeClr>
                  </a:solidFill>
                  <a:latin typeface="微软雅黑" pitchFamily="34" charset="-122"/>
                  <a:ea typeface="微软雅黑" pitchFamily="34" charset="-122"/>
                </a:rPr>
                <a:t>实现</a:t>
              </a:r>
              <a:r>
                <a:rPr lang="zh-CN" altLang="en-US" sz="1050" b="1" dirty="0" smtClean="0">
                  <a:solidFill>
                    <a:schemeClr val="tx1">
                      <a:lumMod val="65000"/>
                      <a:lumOff val="35000"/>
                    </a:schemeClr>
                  </a:solidFill>
                  <a:latin typeface="微软雅黑" pitchFamily="34" charset="-122"/>
                  <a:ea typeface="微软雅黑" pitchFamily="34" charset="-122"/>
                </a:rPr>
                <a:t>完全个性化页面，只是基础功能及基础服务如权限等需要自行控制处理</a:t>
              </a:r>
              <a:endParaRPr lang="en-US" altLang="zh-CN" sz="1050" b="1" dirty="0">
                <a:solidFill>
                  <a:schemeClr val="tx1">
                    <a:lumMod val="65000"/>
                    <a:lumOff val="35000"/>
                  </a:schemeClr>
                </a:solidFill>
                <a:latin typeface="微软雅黑" pitchFamily="34" charset="-122"/>
                <a:ea typeface="微软雅黑" pitchFamily="34" charset="-122"/>
              </a:endParaRPr>
            </a:p>
          </p:txBody>
        </p:sp>
      </p:grpSp>
      <p:grpSp>
        <p:nvGrpSpPr>
          <p:cNvPr id="12" name="组合 11"/>
          <p:cNvGrpSpPr/>
          <p:nvPr/>
        </p:nvGrpSpPr>
        <p:grpSpPr>
          <a:xfrm>
            <a:off x="2150418" y="2042332"/>
            <a:ext cx="6742062" cy="921084"/>
            <a:chOff x="2006402" y="2042332"/>
            <a:chExt cx="6742062" cy="921084"/>
          </a:xfrm>
        </p:grpSpPr>
        <p:sp>
          <p:nvSpPr>
            <p:cNvPr id="21" name="矩形 20"/>
            <p:cNvSpPr/>
            <p:nvPr/>
          </p:nvSpPr>
          <p:spPr>
            <a:xfrm>
              <a:off x="2006402" y="2042332"/>
              <a:ext cx="1162858" cy="921084"/>
            </a:xfrm>
            <a:prstGeom prst="rect">
              <a:avLst/>
            </a:prstGeom>
            <a:solidFill>
              <a:srgbClr val="16B2E9"/>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kumimoji="1" lang="zh-CN" altLang="en-US" sz="1800" b="1" dirty="0" smtClean="0">
                  <a:solidFill>
                    <a:schemeClr val="bg1"/>
                  </a:solidFill>
                  <a:latin typeface="微软雅黑" pitchFamily="34" charset="-122"/>
                  <a:ea typeface="微软雅黑" pitchFamily="34" charset="-122"/>
                  <a:cs typeface="Heiti SC Light"/>
                </a:rPr>
                <a:t>开放前端</a:t>
              </a:r>
              <a:endParaRPr kumimoji="1" lang="en-US" altLang="zh-CN" sz="1800" b="1" dirty="0" smtClean="0">
                <a:solidFill>
                  <a:schemeClr val="bg1"/>
                </a:solidFill>
                <a:latin typeface="微软雅黑" pitchFamily="34" charset="-122"/>
                <a:ea typeface="微软雅黑" pitchFamily="34" charset="-122"/>
                <a:cs typeface="Heiti SC Light"/>
              </a:endParaRPr>
            </a:p>
            <a:p>
              <a:pPr algn="ctr"/>
              <a:r>
                <a:rPr kumimoji="1" lang="zh-CN" altLang="en-US" sz="1800" b="1" dirty="0" smtClean="0">
                  <a:solidFill>
                    <a:schemeClr val="bg1"/>
                  </a:solidFill>
                  <a:latin typeface="微软雅黑" pitchFamily="34" charset="-122"/>
                  <a:ea typeface="微软雅黑" pitchFamily="34" charset="-122"/>
                  <a:cs typeface="Heiti SC Light"/>
                </a:rPr>
                <a:t>组件框架</a:t>
              </a:r>
              <a:endParaRPr kumimoji="1" lang="en-US" altLang="zh-CN" sz="1800" b="1" dirty="0" smtClean="0">
                <a:solidFill>
                  <a:schemeClr val="bg1"/>
                </a:solidFill>
                <a:latin typeface="微软雅黑" pitchFamily="34" charset="-122"/>
                <a:ea typeface="微软雅黑" pitchFamily="34" charset="-122"/>
                <a:cs typeface="Heiti SC Light"/>
              </a:endParaRPr>
            </a:p>
          </p:txBody>
        </p:sp>
        <p:sp>
          <p:nvSpPr>
            <p:cNvPr id="22" name="矩形 21"/>
            <p:cNvSpPr/>
            <p:nvPr/>
          </p:nvSpPr>
          <p:spPr>
            <a:xfrm>
              <a:off x="3169260" y="2042332"/>
              <a:ext cx="5579204" cy="921084"/>
            </a:xfrm>
            <a:prstGeom prst="rect">
              <a:avLst/>
            </a:prstGeom>
            <a:solidFill>
              <a:schemeClr val="bg1"/>
            </a:solidFill>
            <a:ln>
              <a:solidFill>
                <a:srgbClr val="00B0F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Ins="0" rtlCol="0" anchor="ctr"/>
            <a:lstStyle/>
            <a:p>
              <a:pPr marL="228600" indent="-228600"/>
              <a:r>
                <a:rPr lang="en-US" altLang="zh-CN" sz="1800" b="1" i="1" dirty="0" smtClean="0">
                  <a:solidFill>
                    <a:srgbClr val="00B0F0"/>
                  </a:solidFill>
                </a:rPr>
                <a:t>1 </a:t>
              </a:r>
              <a:r>
                <a:rPr lang="zh-CN" altLang="en-US" sz="1050" b="1" dirty="0" smtClean="0">
                  <a:solidFill>
                    <a:schemeClr val="tx1">
                      <a:lumMod val="65000"/>
                      <a:lumOff val="35000"/>
                    </a:schemeClr>
                  </a:solidFill>
                  <a:latin typeface="微软雅黑" pitchFamily="34" charset="-122"/>
                  <a:ea typeface="微软雅黑" pitchFamily="34" charset="-122"/>
                </a:rPr>
                <a:t>基于开源</a:t>
              </a:r>
              <a:r>
                <a:rPr lang="en-US" altLang="zh-CN" sz="1050" b="1" dirty="0" err="1" smtClean="0">
                  <a:solidFill>
                    <a:schemeClr val="tx1">
                      <a:lumMod val="65000"/>
                      <a:lumOff val="35000"/>
                    </a:schemeClr>
                  </a:solidFill>
                  <a:latin typeface="微软雅黑" pitchFamily="34" charset="-122"/>
                  <a:ea typeface="微软雅黑" pitchFamily="34" charset="-122"/>
                </a:rPr>
                <a:t>jQuery</a:t>
              </a:r>
              <a:r>
                <a:rPr lang="zh-CN" altLang="en-US" sz="1050" b="1" dirty="0" smtClean="0">
                  <a:solidFill>
                    <a:schemeClr val="tx1">
                      <a:lumMod val="65000"/>
                      <a:lumOff val="35000"/>
                    </a:schemeClr>
                  </a:solidFill>
                  <a:latin typeface="微软雅黑" pitchFamily="34" charset="-122"/>
                  <a:ea typeface="微软雅黑" pitchFamily="34" charset="-122"/>
                </a:rPr>
                <a:t>的自研组件封装</a:t>
              </a:r>
              <a:r>
                <a:rPr lang="en-US" altLang="zh-CN" sz="1050" b="1" dirty="0" smtClean="0">
                  <a:solidFill>
                    <a:schemeClr val="tx1">
                      <a:lumMod val="65000"/>
                      <a:lumOff val="35000"/>
                    </a:schemeClr>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更多细节性用户体验增强，适配</a:t>
              </a:r>
              <a:r>
                <a:rPr lang="en-US" altLang="zh-CN" sz="1050" b="1" dirty="0" smtClean="0">
                  <a:solidFill>
                    <a:schemeClr val="tx1">
                      <a:lumMod val="65000"/>
                      <a:lumOff val="35000"/>
                    </a:schemeClr>
                  </a:solidFill>
                  <a:latin typeface="微软雅黑" pitchFamily="34" charset="-122"/>
                  <a:ea typeface="微软雅黑" pitchFamily="34" charset="-122"/>
                </a:rPr>
                <a:t>ERP</a:t>
              </a:r>
              <a:r>
                <a:rPr lang="zh-CN" altLang="en-US" sz="1050" b="1" dirty="0" smtClean="0">
                  <a:solidFill>
                    <a:schemeClr val="tx1">
                      <a:lumMod val="65000"/>
                      <a:lumOff val="35000"/>
                    </a:schemeClr>
                  </a:solidFill>
                  <a:latin typeface="微软雅黑" pitchFamily="34" charset="-122"/>
                  <a:ea typeface="微软雅黑" pitchFamily="34" charset="-122"/>
                </a:rPr>
                <a:t>业务应用</a:t>
              </a:r>
              <a:endParaRPr lang="en-US" altLang="zh-CN" sz="1050" b="1" dirty="0" smtClean="0">
                <a:solidFill>
                  <a:schemeClr val="tx1">
                    <a:lumMod val="65000"/>
                    <a:lumOff val="35000"/>
                  </a:schemeClr>
                </a:solidFill>
                <a:latin typeface="微软雅黑" pitchFamily="34" charset="-122"/>
                <a:ea typeface="微软雅黑" pitchFamily="34" charset="-122"/>
              </a:endParaRPr>
            </a:p>
            <a:p>
              <a:pPr marL="228600" indent="-228600"/>
              <a:r>
                <a:rPr lang="en-US" altLang="zh-CN" sz="1800" b="1" i="1" dirty="0" smtClean="0">
                  <a:solidFill>
                    <a:srgbClr val="00B0F0"/>
                  </a:solidFill>
                </a:rPr>
                <a:t>2 </a:t>
              </a:r>
              <a:r>
                <a:rPr lang="zh-CN" altLang="en-US" sz="1050" b="1" dirty="0" smtClean="0">
                  <a:solidFill>
                    <a:schemeClr val="tx1">
                      <a:lumMod val="65000"/>
                      <a:lumOff val="35000"/>
                    </a:schemeClr>
                  </a:solidFill>
                  <a:latin typeface="微软雅黑" pitchFamily="34" charset="-122"/>
                  <a:ea typeface="微软雅黑" pitchFamily="34" charset="-122"/>
                </a:rPr>
                <a:t>开放的组件注册机制，完全支持第三方组件注册使用</a:t>
              </a:r>
              <a:endParaRPr lang="en-US" altLang="zh-CN" sz="1050" b="1" dirty="0" smtClean="0">
                <a:solidFill>
                  <a:schemeClr val="tx1">
                    <a:lumMod val="65000"/>
                    <a:lumOff val="35000"/>
                  </a:schemeClr>
                </a:solidFill>
                <a:latin typeface="微软雅黑" pitchFamily="34" charset="-122"/>
                <a:ea typeface="微软雅黑" pitchFamily="34" charset="-122"/>
              </a:endParaRPr>
            </a:p>
          </p:txBody>
        </p:sp>
      </p:grpSp>
      <p:grpSp>
        <p:nvGrpSpPr>
          <p:cNvPr id="9" name="组合 8"/>
          <p:cNvGrpSpPr/>
          <p:nvPr/>
        </p:nvGrpSpPr>
        <p:grpSpPr>
          <a:xfrm>
            <a:off x="2123728" y="784660"/>
            <a:ext cx="6768752" cy="922994"/>
            <a:chOff x="1979712" y="784660"/>
            <a:chExt cx="6768752" cy="922994"/>
          </a:xfrm>
        </p:grpSpPr>
        <p:sp>
          <p:nvSpPr>
            <p:cNvPr id="23" name="矩形 22"/>
            <p:cNvSpPr/>
            <p:nvPr/>
          </p:nvSpPr>
          <p:spPr>
            <a:xfrm>
              <a:off x="1979712" y="784660"/>
              <a:ext cx="1152128" cy="922994"/>
            </a:xfrm>
            <a:prstGeom prst="rect">
              <a:avLst/>
            </a:prstGeom>
            <a:solidFill>
              <a:srgbClr val="16B2E9"/>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kumimoji="1" lang="zh-CN" altLang="en-US" sz="1800" b="1" dirty="0" smtClean="0">
                  <a:solidFill>
                    <a:schemeClr val="bg1"/>
                  </a:solidFill>
                  <a:latin typeface="微软雅黑" pitchFamily="34" charset="-122"/>
                  <a:ea typeface="微软雅黑" pitchFamily="34" charset="-122"/>
                  <a:cs typeface="Heiti SC Light"/>
                </a:rPr>
                <a:t>前端样式</a:t>
              </a:r>
              <a:endParaRPr kumimoji="1" lang="en-US" altLang="zh-CN" sz="1800" b="1" dirty="0" smtClean="0">
                <a:solidFill>
                  <a:schemeClr val="bg1"/>
                </a:solidFill>
                <a:latin typeface="微软雅黑" pitchFamily="34" charset="-122"/>
                <a:ea typeface="微软雅黑" pitchFamily="34" charset="-122"/>
                <a:cs typeface="Heiti SC Light"/>
              </a:endParaRPr>
            </a:p>
            <a:p>
              <a:pPr algn="ctr"/>
              <a:r>
                <a:rPr kumimoji="1" lang="zh-CN" altLang="en-US" sz="1800" b="1" dirty="0" smtClean="0">
                  <a:solidFill>
                    <a:schemeClr val="bg1"/>
                  </a:solidFill>
                  <a:latin typeface="微软雅黑" pitchFamily="34" charset="-122"/>
                  <a:ea typeface="微软雅黑" pitchFamily="34" charset="-122"/>
                  <a:cs typeface="Heiti SC Light"/>
                </a:rPr>
                <a:t>分级控制</a:t>
              </a:r>
              <a:endParaRPr kumimoji="1" lang="en-US" altLang="zh-CN" sz="1800" b="1" dirty="0" smtClean="0">
                <a:solidFill>
                  <a:schemeClr val="bg1"/>
                </a:solidFill>
                <a:latin typeface="微软雅黑" pitchFamily="34" charset="-122"/>
                <a:ea typeface="微软雅黑" pitchFamily="34" charset="-122"/>
                <a:cs typeface="Heiti SC Light"/>
              </a:endParaRPr>
            </a:p>
          </p:txBody>
        </p:sp>
        <p:sp>
          <p:nvSpPr>
            <p:cNvPr id="24" name="矩形 23"/>
            <p:cNvSpPr/>
            <p:nvPr/>
          </p:nvSpPr>
          <p:spPr>
            <a:xfrm>
              <a:off x="3131840" y="784660"/>
              <a:ext cx="5616624" cy="922994"/>
            </a:xfrm>
            <a:prstGeom prst="rect">
              <a:avLst/>
            </a:prstGeom>
            <a:solidFill>
              <a:schemeClr val="bg1"/>
            </a:solidFill>
            <a:ln>
              <a:solidFill>
                <a:srgbClr val="00B0F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Ins="0" rtlCol="0" anchor="ctr"/>
            <a:lstStyle/>
            <a:p>
              <a:pPr marL="228600" indent="-228600"/>
              <a:r>
                <a:rPr lang="en-US" altLang="zh-CN" sz="1800" b="1" i="1" dirty="0" smtClean="0">
                  <a:solidFill>
                    <a:srgbClr val="00B0F0"/>
                  </a:solidFill>
                </a:rPr>
                <a:t>1 </a:t>
              </a:r>
              <a:r>
                <a:rPr lang="zh-CN" altLang="en-US" sz="1050" b="1" dirty="0" smtClean="0">
                  <a:solidFill>
                    <a:schemeClr val="tx1">
                      <a:lumMod val="65000"/>
                      <a:lumOff val="35000"/>
                    </a:schemeClr>
                  </a:solidFill>
                  <a:latin typeface="微软雅黑" pitchFamily="34" charset="-122"/>
                  <a:ea typeface="微软雅黑" pitchFamily="34" charset="-122"/>
                </a:rPr>
                <a:t>全局性</a:t>
              </a:r>
              <a:r>
                <a:rPr lang="en-US" altLang="zh-CN" sz="1050" b="1" dirty="0" smtClean="0">
                  <a:solidFill>
                    <a:schemeClr val="tx1">
                      <a:lumMod val="65000"/>
                      <a:lumOff val="35000"/>
                    </a:schemeClr>
                  </a:solidFill>
                  <a:latin typeface="微软雅黑" pitchFamily="34" charset="-122"/>
                  <a:ea typeface="微软雅黑" pitchFamily="34" charset="-122"/>
                </a:rPr>
                <a:t>/</a:t>
              </a:r>
              <a:r>
                <a:rPr lang="zh-CN" altLang="en-US" sz="1050" b="1" dirty="0" smtClean="0">
                  <a:solidFill>
                    <a:schemeClr val="tx1">
                      <a:lumMod val="65000"/>
                      <a:lumOff val="35000"/>
                    </a:schemeClr>
                  </a:solidFill>
                  <a:latin typeface="微软雅黑" pitchFamily="34" charset="-122"/>
                  <a:ea typeface="微软雅黑" pitchFamily="34" charset="-122"/>
                </a:rPr>
                <a:t>模块级的统一样式调整</a:t>
              </a:r>
              <a:endParaRPr lang="en-US" altLang="zh-CN" sz="1050" b="1" dirty="0" smtClean="0">
                <a:solidFill>
                  <a:schemeClr val="tx1">
                    <a:lumMod val="65000"/>
                    <a:lumOff val="35000"/>
                  </a:schemeClr>
                </a:solidFill>
                <a:latin typeface="微软雅黑" pitchFamily="34" charset="-122"/>
                <a:ea typeface="微软雅黑" pitchFamily="34" charset="-122"/>
              </a:endParaRPr>
            </a:p>
            <a:p>
              <a:pPr marL="228600" indent="-228600"/>
              <a:r>
                <a:rPr lang="en-US" altLang="zh-CN" sz="1800" b="1" i="1" dirty="0" smtClean="0">
                  <a:solidFill>
                    <a:srgbClr val="00B0F0"/>
                  </a:solidFill>
                </a:rPr>
                <a:t>2 </a:t>
              </a:r>
              <a:r>
                <a:rPr lang="zh-CN" altLang="en-US" sz="1050" b="1" dirty="0" smtClean="0">
                  <a:solidFill>
                    <a:schemeClr val="tx1">
                      <a:lumMod val="65000"/>
                      <a:lumOff val="35000"/>
                    </a:schemeClr>
                  </a:solidFill>
                  <a:latin typeface="微软雅黑" pitchFamily="34" charset="-122"/>
                  <a:ea typeface="微软雅黑" pitchFamily="34" charset="-122"/>
                </a:rPr>
                <a:t>页面</a:t>
              </a:r>
              <a:r>
                <a:rPr lang="zh-CN" altLang="en-US" sz="1050" b="1" dirty="0">
                  <a:solidFill>
                    <a:schemeClr val="tx1">
                      <a:lumMod val="65000"/>
                      <a:lumOff val="35000"/>
                    </a:schemeClr>
                  </a:solidFill>
                  <a:latin typeface="微软雅黑" pitchFamily="34" charset="-122"/>
                  <a:ea typeface="微软雅黑" pitchFamily="34" charset="-122"/>
                </a:rPr>
                <a:t>级的个性化样式调整</a:t>
              </a:r>
              <a:endParaRPr lang="en-US" altLang="zh-CN" sz="1050" b="1" dirty="0">
                <a:solidFill>
                  <a:schemeClr val="tx1">
                    <a:lumMod val="65000"/>
                    <a:lumOff val="35000"/>
                  </a:schemeClr>
                </a:solidFill>
                <a:latin typeface="微软雅黑" pitchFamily="34" charset="-122"/>
                <a:ea typeface="微软雅黑" pitchFamily="34" charset="-122"/>
              </a:endParaRPr>
            </a:p>
            <a:p>
              <a:pPr marL="228600" indent="-228600"/>
              <a:r>
                <a:rPr lang="en-US" altLang="zh-CN" sz="1800" b="1" i="1" dirty="0" smtClean="0">
                  <a:solidFill>
                    <a:srgbClr val="00B0F0"/>
                  </a:solidFill>
                </a:rPr>
                <a:t>3 </a:t>
              </a:r>
              <a:r>
                <a:rPr lang="zh-CN" altLang="en-US" sz="1050" b="1" dirty="0" smtClean="0">
                  <a:solidFill>
                    <a:schemeClr val="tx1">
                      <a:lumMod val="65000"/>
                      <a:lumOff val="35000"/>
                    </a:schemeClr>
                  </a:solidFill>
                  <a:latin typeface="微软雅黑" pitchFamily="34" charset="-122"/>
                  <a:ea typeface="微软雅黑" pitchFamily="34" charset="-122"/>
                </a:rPr>
                <a:t>单个</a:t>
              </a:r>
              <a:r>
                <a:rPr lang="zh-CN" altLang="en-US" sz="1050" b="1" dirty="0">
                  <a:solidFill>
                    <a:schemeClr val="tx1">
                      <a:lumMod val="65000"/>
                      <a:lumOff val="35000"/>
                    </a:schemeClr>
                  </a:solidFill>
                  <a:latin typeface="微软雅黑" pitchFamily="34" charset="-122"/>
                  <a:ea typeface="微软雅黑" pitchFamily="34" charset="-122"/>
                </a:rPr>
                <a:t>控件的在线可视化样式</a:t>
              </a:r>
              <a:r>
                <a:rPr lang="zh-CN" altLang="en-US" sz="1050" b="1" dirty="0" smtClean="0">
                  <a:solidFill>
                    <a:schemeClr val="tx1">
                      <a:lumMod val="65000"/>
                      <a:lumOff val="35000"/>
                    </a:schemeClr>
                  </a:solidFill>
                  <a:latin typeface="微软雅黑" pitchFamily="34" charset="-122"/>
                  <a:ea typeface="微软雅黑" pitchFamily="34" charset="-122"/>
                </a:rPr>
                <a:t>调整</a:t>
              </a:r>
              <a:endParaRPr lang="en-US" altLang="zh-CN" sz="1050" b="1" dirty="0" smtClean="0">
                <a:solidFill>
                  <a:schemeClr val="tx1">
                    <a:lumMod val="65000"/>
                    <a:lumOff val="35000"/>
                  </a:schemeClr>
                </a:solidFill>
                <a:latin typeface="微软雅黑" pitchFamily="34" charset="-122"/>
                <a:ea typeface="微软雅黑" pitchFamily="34" charset="-122"/>
              </a:endParaRPr>
            </a:p>
          </p:txBody>
        </p:sp>
      </p:grpSp>
      <p:cxnSp>
        <p:nvCxnSpPr>
          <p:cNvPr id="29" name="直接连接符 28"/>
          <p:cNvCxnSpPr/>
          <p:nvPr/>
        </p:nvCxnSpPr>
        <p:spPr>
          <a:xfrm flipV="1">
            <a:off x="1259632" y="1347614"/>
            <a:ext cx="792088" cy="1155260"/>
          </a:xfrm>
          <a:prstGeom prst="line">
            <a:avLst/>
          </a:prstGeom>
        </p:spPr>
        <p:style>
          <a:lnRef idx="1">
            <a:schemeClr val="accent6"/>
          </a:lnRef>
          <a:fillRef idx="0">
            <a:schemeClr val="accent6"/>
          </a:fillRef>
          <a:effectRef idx="0">
            <a:schemeClr val="accent6"/>
          </a:effectRef>
          <a:fontRef idx="minor">
            <a:schemeClr val="tx1"/>
          </a:fontRef>
        </p:style>
      </p:cxnSp>
      <p:cxnSp>
        <p:nvCxnSpPr>
          <p:cNvPr id="30" name="直接连接符 29"/>
          <p:cNvCxnSpPr/>
          <p:nvPr/>
        </p:nvCxnSpPr>
        <p:spPr>
          <a:xfrm>
            <a:off x="1412032" y="2655274"/>
            <a:ext cx="639688" cy="0"/>
          </a:xfrm>
          <a:prstGeom prst="line">
            <a:avLst/>
          </a:prstGeom>
        </p:spPr>
        <p:style>
          <a:lnRef idx="1">
            <a:schemeClr val="accent6"/>
          </a:lnRef>
          <a:fillRef idx="0">
            <a:schemeClr val="accent6"/>
          </a:fillRef>
          <a:effectRef idx="0">
            <a:schemeClr val="accent6"/>
          </a:effectRef>
          <a:fontRef idx="minor">
            <a:schemeClr val="tx1"/>
          </a:fontRef>
        </p:style>
      </p:cxnSp>
      <p:cxnSp>
        <p:nvCxnSpPr>
          <p:cNvPr id="32" name="直接连接符 31"/>
          <p:cNvCxnSpPr/>
          <p:nvPr/>
        </p:nvCxnSpPr>
        <p:spPr>
          <a:xfrm>
            <a:off x="1259632" y="2787774"/>
            <a:ext cx="792088" cy="978663"/>
          </a:xfrm>
          <a:prstGeom prst="line">
            <a:avLst/>
          </a:prstGeom>
        </p:spPr>
        <p:style>
          <a:lnRef idx="1">
            <a:schemeClr val="accent6"/>
          </a:lnRef>
          <a:fillRef idx="0">
            <a:schemeClr val="accent6"/>
          </a:fillRef>
          <a:effectRef idx="0">
            <a:schemeClr val="accent6"/>
          </a:effectRef>
          <a:fontRef idx="minor">
            <a:schemeClr val="tx1"/>
          </a:fontRef>
        </p:style>
      </p:cxnSp>
    </p:spTree>
    <p:extLst>
      <p:ext uri="{BB962C8B-B14F-4D97-AF65-F5344CB8AC3E}">
        <p14:creationId xmlns:p14="http://schemas.microsoft.com/office/powerpoint/2010/main" xmlns="" val="904892411"/>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1" y="0"/>
            <a:ext cx="8251032" cy="490390"/>
          </a:xfrm>
          <a:noFill/>
        </p:spPr>
        <p:txBody>
          <a:bodyPr vert="horz" lIns="91404" tIns="45702" rIns="91404" bIns="45702" rtlCol="0" anchor="ctr">
            <a:noAutofit/>
          </a:bodyPr>
          <a:lstStyle/>
          <a:p>
            <a:pPr algn="l" defTabSz="457018" rtl="0" fontAlgn="base">
              <a:spcBef>
                <a:spcPct val="0"/>
              </a:spcBef>
              <a:spcAft>
                <a:spcPct val="0"/>
              </a:spcAft>
            </a:pPr>
            <a:r>
              <a:rPr lang="zh-CN" altLang="en-US" dirty="0" smtClean="0">
                <a:latin typeface="微软雅黑" panose="020B0503020204020204" pitchFamily="34" charset="-122"/>
                <a:ea typeface="微软雅黑" panose="020B0503020204020204" pitchFamily="34" charset="-122"/>
                <a:cs typeface="+mn-cs"/>
              </a:rPr>
              <a:t>企业应用扩展性</a:t>
            </a:r>
            <a:endParaRPr kumimoji="1" lang="zh-CN" altLang="en-US" kern="1200" dirty="0">
              <a:latin typeface="微软雅黑" panose="020B0503020204020204" pitchFamily="34" charset="-122"/>
              <a:ea typeface="微软雅黑" panose="020B0503020204020204" pitchFamily="34" charset="-122"/>
              <a:cs typeface="+mn-cs"/>
            </a:endParaRPr>
          </a:p>
        </p:txBody>
      </p:sp>
      <p:sp>
        <p:nvSpPr>
          <p:cNvPr id="154" name="矩形 153"/>
          <p:cNvSpPr/>
          <p:nvPr/>
        </p:nvSpPr>
        <p:spPr>
          <a:xfrm>
            <a:off x="6969044" y="627535"/>
            <a:ext cx="1923436" cy="1124267"/>
          </a:xfrm>
          <a:prstGeom prst="rect">
            <a:avLst/>
          </a:prstGeom>
          <a:solidFill>
            <a:srgbClr val="75DB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200" b="0" i="0" u="none" strike="noStrike" kern="0" cap="none" spc="0" normalizeH="0" baseline="0" noProof="0" dirty="0" smtClean="0">
              <a:ln>
                <a:noFill/>
              </a:ln>
              <a:solidFill>
                <a:srgbClr val="FFFFFF"/>
              </a:solidFill>
              <a:effectLst/>
              <a:uLnTx/>
              <a:uFillTx/>
              <a:latin typeface="微软雅黑"/>
              <a:ea typeface="微软雅黑"/>
              <a:cs typeface="微软雅黑"/>
            </a:endParaRPr>
          </a:p>
        </p:txBody>
      </p:sp>
      <p:sp>
        <p:nvSpPr>
          <p:cNvPr id="155" name="矩形 154"/>
          <p:cNvSpPr/>
          <p:nvPr/>
        </p:nvSpPr>
        <p:spPr>
          <a:xfrm>
            <a:off x="180732" y="1034247"/>
            <a:ext cx="3816823" cy="717555"/>
          </a:xfrm>
          <a:prstGeom prst="rect">
            <a:avLst/>
          </a:prstGeom>
          <a:solidFill>
            <a:srgbClr val="75DBFF"/>
          </a:solidFill>
          <a:ln w="9525" cap="flat" cmpd="sng" algn="ctr">
            <a:noFill/>
            <a:prstDash val="solid"/>
          </a:ln>
          <a:effectLst/>
        </p:spPr>
        <p:txBody>
          <a:bodyPr tIns="0"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100" b="0" i="0" u="none" strike="noStrike" kern="0" cap="none" spc="0" normalizeH="0" baseline="0" noProof="0" dirty="0" smtClean="0">
                <a:ln>
                  <a:noFill/>
                </a:ln>
                <a:solidFill>
                  <a:srgbClr val="000000"/>
                </a:solidFill>
                <a:effectLst/>
                <a:uLnTx/>
                <a:uFillTx/>
                <a:latin typeface="微软雅黑"/>
                <a:ea typeface="微软雅黑"/>
                <a:cs typeface="微软雅黑"/>
              </a:rPr>
              <a:t>行业产品</a:t>
            </a:r>
          </a:p>
        </p:txBody>
      </p:sp>
      <p:sp>
        <p:nvSpPr>
          <p:cNvPr id="156" name="椭圆 155"/>
          <p:cNvSpPr/>
          <p:nvPr/>
        </p:nvSpPr>
        <p:spPr>
          <a:xfrm>
            <a:off x="346838" y="1235189"/>
            <a:ext cx="538775" cy="457169"/>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dirty="0" smtClean="0">
                <a:ln>
                  <a:noFill/>
                </a:ln>
                <a:effectLst/>
                <a:uLnTx/>
                <a:uFillTx/>
                <a:latin typeface="微软雅黑"/>
                <a:ea typeface="微软雅黑"/>
                <a:cs typeface="微软雅黑"/>
              </a:rPr>
              <a:t>建筑与房地产</a:t>
            </a:r>
          </a:p>
        </p:txBody>
      </p:sp>
      <p:sp>
        <p:nvSpPr>
          <p:cNvPr id="157" name="椭圆 156"/>
          <p:cNvSpPr/>
          <p:nvPr/>
        </p:nvSpPr>
        <p:spPr>
          <a:xfrm>
            <a:off x="1080562" y="1235189"/>
            <a:ext cx="538775" cy="457169"/>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dirty="0" smtClean="0">
                <a:ln>
                  <a:noFill/>
                </a:ln>
                <a:effectLst/>
                <a:uLnTx/>
                <a:uFillTx/>
                <a:latin typeface="微软雅黑"/>
                <a:ea typeface="微软雅黑"/>
                <a:cs typeface="微软雅黑"/>
              </a:rPr>
              <a:t>零售与流通</a:t>
            </a:r>
          </a:p>
        </p:txBody>
      </p:sp>
      <p:sp>
        <p:nvSpPr>
          <p:cNvPr id="158" name="椭圆 157"/>
          <p:cNvSpPr/>
          <p:nvPr/>
        </p:nvSpPr>
        <p:spPr>
          <a:xfrm>
            <a:off x="1814287" y="1235189"/>
            <a:ext cx="538775" cy="457169"/>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dirty="0" smtClean="0">
                <a:ln>
                  <a:noFill/>
                </a:ln>
                <a:effectLst/>
                <a:uLnTx/>
                <a:uFillTx/>
                <a:latin typeface="微软雅黑"/>
                <a:ea typeface="微软雅黑"/>
                <a:cs typeface="微软雅黑"/>
              </a:rPr>
              <a:t>汽车</a:t>
            </a:r>
            <a:r>
              <a:rPr kumimoji="1" lang="en-US" altLang="zh-CN" sz="800" b="0" i="0" u="none" strike="noStrike" kern="0" cap="none" spc="0" normalizeH="0" baseline="0" noProof="0" dirty="0" smtClean="0">
                <a:ln>
                  <a:noFill/>
                </a:ln>
                <a:effectLst/>
                <a:uLnTx/>
                <a:uFillTx/>
                <a:latin typeface="微软雅黑"/>
                <a:ea typeface="微软雅黑"/>
                <a:cs typeface="微软雅黑"/>
              </a:rPr>
              <a:t>4S</a:t>
            </a:r>
            <a:endParaRPr kumimoji="1" lang="zh-CN" altLang="en-US" sz="800" b="0" i="0" u="none" strike="noStrike" kern="0" cap="none" spc="0" normalizeH="0" baseline="0" noProof="0" dirty="0" smtClean="0">
              <a:ln>
                <a:noFill/>
              </a:ln>
              <a:effectLst/>
              <a:uLnTx/>
              <a:uFillTx/>
              <a:latin typeface="微软雅黑"/>
              <a:ea typeface="微软雅黑"/>
              <a:cs typeface="微软雅黑"/>
            </a:endParaRPr>
          </a:p>
        </p:txBody>
      </p:sp>
      <p:sp>
        <p:nvSpPr>
          <p:cNvPr id="159" name="椭圆 158"/>
          <p:cNvSpPr/>
          <p:nvPr/>
        </p:nvSpPr>
        <p:spPr>
          <a:xfrm>
            <a:off x="2577693" y="1235189"/>
            <a:ext cx="538775" cy="457169"/>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dirty="0" smtClean="0">
                <a:ln>
                  <a:noFill/>
                </a:ln>
                <a:effectLst/>
                <a:uLnTx/>
                <a:uFillTx/>
                <a:latin typeface="微软雅黑"/>
                <a:ea typeface="微软雅黑"/>
                <a:cs typeface="微软雅黑"/>
              </a:rPr>
              <a:t>装备</a:t>
            </a:r>
            <a:endParaRPr kumimoji="1" lang="en-US" altLang="zh-CN" sz="800" b="0" i="0" u="none" strike="noStrike" kern="0" cap="none" spc="0" normalizeH="0" baseline="0" noProof="0" dirty="0" smtClean="0">
              <a:ln>
                <a:noFill/>
              </a:ln>
              <a:effectLst/>
              <a:uLnTx/>
              <a:uFillTx/>
              <a:latin typeface="微软雅黑"/>
              <a:ea typeface="微软雅黑"/>
              <a:cs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dirty="0" smtClean="0">
                <a:ln>
                  <a:noFill/>
                </a:ln>
                <a:effectLst/>
                <a:uLnTx/>
                <a:uFillTx/>
                <a:latin typeface="微软雅黑"/>
                <a:ea typeface="微软雅黑"/>
                <a:cs typeface="微软雅黑"/>
              </a:rPr>
              <a:t>制造</a:t>
            </a:r>
          </a:p>
        </p:txBody>
      </p:sp>
      <p:sp>
        <p:nvSpPr>
          <p:cNvPr id="160" name="椭圆 159"/>
          <p:cNvSpPr/>
          <p:nvPr/>
        </p:nvSpPr>
        <p:spPr>
          <a:xfrm>
            <a:off x="3360881" y="1235189"/>
            <a:ext cx="538775" cy="457169"/>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dirty="0" smtClean="0">
                <a:ln>
                  <a:noFill/>
                </a:ln>
                <a:effectLst/>
                <a:uLnTx/>
                <a:uFillTx/>
                <a:latin typeface="微软雅黑"/>
                <a:ea typeface="微软雅黑"/>
                <a:cs typeface="微软雅黑"/>
              </a:rPr>
              <a:t>医疗</a:t>
            </a:r>
            <a:endParaRPr kumimoji="1" lang="en-US" altLang="zh-CN" sz="800" b="0" i="0" u="none" strike="noStrike" kern="0" cap="none" spc="0" normalizeH="0" baseline="0" noProof="0" dirty="0" smtClean="0">
              <a:ln>
                <a:noFill/>
              </a:ln>
              <a:effectLst/>
              <a:uLnTx/>
              <a:uFillTx/>
              <a:latin typeface="微软雅黑"/>
              <a:ea typeface="微软雅黑"/>
              <a:cs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dirty="0" smtClean="0">
                <a:ln>
                  <a:noFill/>
                </a:ln>
                <a:effectLst/>
                <a:uLnTx/>
                <a:uFillTx/>
                <a:latin typeface="微软雅黑"/>
                <a:ea typeface="微软雅黑"/>
                <a:cs typeface="微软雅黑"/>
              </a:rPr>
              <a:t>产品</a:t>
            </a:r>
          </a:p>
        </p:txBody>
      </p:sp>
      <p:sp>
        <p:nvSpPr>
          <p:cNvPr id="161" name="矩形 160"/>
          <p:cNvSpPr/>
          <p:nvPr/>
        </p:nvSpPr>
        <p:spPr>
          <a:xfrm>
            <a:off x="4976539" y="627535"/>
            <a:ext cx="1860072" cy="1124267"/>
          </a:xfrm>
          <a:prstGeom prst="rect">
            <a:avLst/>
          </a:prstGeom>
          <a:solidFill>
            <a:srgbClr val="75DBFF"/>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200" b="0" i="0" u="none" strike="noStrike" kern="0" cap="none" spc="0" normalizeH="0" baseline="0" noProof="0" dirty="0" smtClean="0">
              <a:ln>
                <a:noFill/>
              </a:ln>
              <a:solidFill>
                <a:srgbClr val="FFFFFF"/>
              </a:solidFill>
              <a:effectLst/>
              <a:uLnTx/>
              <a:uFillTx/>
              <a:latin typeface="微软雅黑"/>
              <a:ea typeface="微软雅黑"/>
              <a:cs typeface="微软雅黑"/>
            </a:endParaRPr>
          </a:p>
        </p:txBody>
      </p:sp>
      <p:sp>
        <p:nvSpPr>
          <p:cNvPr id="162" name="椭圆 161"/>
          <p:cNvSpPr/>
          <p:nvPr/>
        </p:nvSpPr>
        <p:spPr>
          <a:xfrm>
            <a:off x="5139724" y="1196931"/>
            <a:ext cx="522105" cy="440318"/>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smtClean="0">
                <a:ln>
                  <a:noFill/>
                </a:ln>
                <a:effectLst/>
                <a:uLnTx/>
                <a:uFillTx/>
                <a:latin typeface="微软雅黑"/>
                <a:ea typeface="微软雅黑"/>
                <a:cs typeface="微软雅黑"/>
              </a:rPr>
              <a:t>养殖</a:t>
            </a:r>
            <a:endParaRPr kumimoji="1" lang="en-US" altLang="zh-CN" sz="800" b="0" i="0" u="none" strike="noStrike" kern="0" cap="none" spc="0" normalizeH="0" baseline="0" noProof="0" smtClean="0">
              <a:ln>
                <a:noFill/>
              </a:ln>
              <a:effectLst/>
              <a:uLnTx/>
              <a:uFillTx/>
              <a:latin typeface="微软雅黑"/>
              <a:ea typeface="微软雅黑"/>
              <a:cs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smtClean="0">
                <a:ln>
                  <a:noFill/>
                </a:ln>
                <a:effectLst/>
                <a:uLnTx/>
                <a:uFillTx/>
                <a:latin typeface="微软雅黑"/>
                <a:ea typeface="微软雅黑"/>
                <a:cs typeface="微软雅黑"/>
              </a:rPr>
              <a:t>系统</a:t>
            </a:r>
            <a:endParaRPr kumimoji="1" lang="zh-CN" altLang="en-US" sz="800" b="0" i="0" u="none" strike="noStrike" kern="0" cap="none" spc="0" normalizeH="0" baseline="0" noProof="0" dirty="0" smtClean="0">
              <a:ln>
                <a:noFill/>
              </a:ln>
              <a:effectLst/>
              <a:uLnTx/>
              <a:uFillTx/>
              <a:latin typeface="微软雅黑"/>
              <a:ea typeface="微软雅黑"/>
              <a:cs typeface="微软雅黑"/>
            </a:endParaRPr>
          </a:p>
        </p:txBody>
      </p:sp>
      <p:sp>
        <p:nvSpPr>
          <p:cNvPr id="163" name="椭圆 162"/>
          <p:cNvSpPr/>
          <p:nvPr/>
        </p:nvSpPr>
        <p:spPr>
          <a:xfrm>
            <a:off x="8057306" y="1188393"/>
            <a:ext cx="522105" cy="440318"/>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dirty="0" smtClean="0">
                <a:ln>
                  <a:noFill/>
                </a:ln>
                <a:effectLst/>
                <a:uLnTx/>
                <a:uFillTx/>
                <a:latin typeface="微软雅黑"/>
                <a:ea typeface="微软雅黑"/>
                <a:cs typeface="微软雅黑"/>
              </a:rPr>
              <a:t>其他第三方凭证集成</a:t>
            </a:r>
          </a:p>
        </p:txBody>
      </p:sp>
      <p:sp>
        <p:nvSpPr>
          <p:cNvPr id="164" name="椭圆 163"/>
          <p:cNvSpPr/>
          <p:nvPr/>
        </p:nvSpPr>
        <p:spPr>
          <a:xfrm>
            <a:off x="7293491" y="1196931"/>
            <a:ext cx="522105" cy="440318"/>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800" b="0" i="0" u="none" strike="noStrike" kern="0" cap="none" spc="0" normalizeH="0" baseline="0" noProof="0" dirty="0" smtClean="0">
                <a:ln>
                  <a:noFill/>
                </a:ln>
                <a:effectLst/>
                <a:uLnTx/>
                <a:uFillTx/>
                <a:latin typeface="微软雅黑"/>
                <a:ea typeface="微软雅黑"/>
                <a:cs typeface="微软雅黑"/>
              </a:rPr>
              <a:t>K/3-EAS</a:t>
            </a:r>
            <a:r>
              <a:rPr kumimoji="1" lang="zh-CN" altLang="en-US" sz="800" b="0" i="0" u="none" strike="noStrike" kern="0" cap="none" spc="0" normalizeH="0" baseline="0" noProof="0" dirty="0" smtClean="0">
                <a:ln>
                  <a:noFill/>
                </a:ln>
                <a:effectLst/>
                <a:uLnTx/>
                <a:uFillTx/>
                <a:latin typeface="微软雅黑"/>
                <a:ea typeface="微软雅黑"/>
                <a:cs typeface="微软雅黑"/>
              </a:rPr>
              <a:t>凭证集成</a:t>
            </a:r>
            <a:endParaRPr kumimoji="1" lang="en-US" altLang="zh-CN" sz="800" b="0" i="0" u="none" strike="noStrike" kern="0" cap="none" spc="0" normalizeH="0" baseline="0" noProof="0" dirty="0" smtClean="0">
              <a:ln>
                <a:noFill/>
              </a:ln>
              <a:effectLst/>
              <a:uLnTx/>
              <a:uFillTx/>
              <a:latin typeface="微软雅黑"/>
              <a:ea typeface="微软雅黑"/>
              <a:cs typeface="微软雅黑"/>
            </a:endParaRPr>
          </a:p>
        </p:txBody>
      </p:sp>
      <p:sp>
        <p:nvSpPr>
          <p:cNvPr id="165" name="上箭头 164"/>
          <p:cNvSpPr/>
          <p:nvPr/>
        </p:nvSpPr>
        <p:spPr>
          <a:xfrm>
            <a:off x="2184285" y="1679177"/>
            <a:ext cx="316320" cy="144657"/>
          </a:xfrm>
          <a:prstGeom prst="upArrow">
            <a:avLst/>
          </a:prstGeom>
          <a:solidFill>
            <a:srgbClr val="000000">
              <a:lumMod val="50000"/>
              <a:lumOff val="5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rgbClr val="FFFFFF"/>
              </a:solidFill>
              <a:effectLst/>
              <a:uLnTx/>
              <a:uFillTx/>
              <a:latin typeface="Gill Sans MT"/>
              <a:ea typeface="华文中宋" panose="02010600040101010101" pitchFamily="2" charset="-122"/>
            </a:endParaRPr>
          </a:p>
        </p:txBody>
      </p:sp>
      <p:sp>
        <p:nvSpPr>
          <p:cNvPr id="166" name="AutoShape 10"/>
          <p:cNvSpPr>
            <a:spLocks/>
          </p:cNvSpPr>
          <p:nvPr/>
        </p:nvSpPr>
        <p:spPr bwMode="auto">
          <a:xfrm>
            <a:off x="179512" y="3451276"/>
            <a:ext cx="4691598" cy="987428"/>
          </a:xfrm>
          <a:custGeom>
            <a:avLst/>
            <a:gdLst>
              <a:gd name="T0" fmla="*/ 0 w 21600"/>
              <a:gd name="T1" fmla="*/ 0 h 21600"/>
              <a:gd name="T2" fmla="*/ 4302125 w 21600"/>
              <a:gd name="T3" fmla="*/ 0 h 21600"/>
              <a:gd name="T4" fmla="*/ 4302125 w 21600"/>
              <a:gd name="T5" fmla="*/ 1562199 h 21600"/>
              <a:gd name="T6" fmla="*/ 4268863 w 21600"/>
              <a:gd name="T7" fmla="*/ 1595437 h 21600"/>
              <a:gd name="T8" fmla="*/ 33262 w 21600"/>
              <a:gd name="T9" fmla="*/ 1595437 h 21600"/>
              <a:gd name="T10" fmla="*/ 0 w 21600"/>
              <a:gd name="T11" fmla="*/ 1562199 h 21600"/>
              <a:gd name="T12" fmla="*/ 0 w 21600"/>
              <a:gd name="T13" fmla="*/ 0 h 21600"/>
              <a:gd name="T14" fmla="*/ 0 w 21600"/>
              <a:gd name="T15" fmla="*/ 0 h 2160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1600" h="21600">
                <a:moveTo>
                  <a:pt x="0" y="0"/>
                </a:moveTo>
                <a:lnTo>
                  <a:pt x="21600" y="0"/>
                </a:lnTo>
                <a:lnTo>
                  <a:pt x="21600" y="21150"/>
                </a:lnTo>
                <a:cubicBezTo>
                  <a:pt x="21600" y="21398"/>
                  <a:pt x="21525" y="21600"/>
                  <a:pt x="21433" y="21600"/>
                </a:cubicBezTo>
                <a:lnTo>
                  <a:pt x="167" y="21600"/>
                </a:lnTo>
                <a:cubicBezTo>
                  <a:pt x="75" y="21600"/>
                  <a:pt x="0" y="21398"/>
                  <a:pt x="0" y="21150"/>
                </a:cubicBezTo>
                <a:lnTo>
                  <a:pt x="0" y="0"/>
                </a:lnTo>
                <a:close/>
                <a:moveTo>
                  <a:pt x="0" y="0"/>
                </a:moveTo>
              </a:path>
            </a:pathLst>
          </a:custGeom>
          <a:solidFill>
            <a:srgbClr val="00B0F0"/>
          </a:solidFill>
          <a:ln w="9525" cap="flat" cmpd="sng" algn="ctr">
            <a:solidFill>
              <a:srgbClr val="FFFFFF">
                <a:lumMod val="75000"/>
              </a:srgbClr>
            </a:solidFill>
            <a:prstDash val="solid"/>
          </a:ln>
          <a:effectLst/>
        </p:spPr>
        <p:txBody>
          <a:bodyPr rtlCol="0" anchor="ctr"/>
          <a:lstStyle/>
          <a:p>
            <a:pPr algn="ctr" fontAlgn="auto">
              <a:spcBef>
                <a:spcPts val="0"/>
              </a:spcBef>
              <a:spcAft>
                <a:spcPts val="0"/>
              </a:spcAft>
            </a:pPr>
            <a:endParaRPr kumimoji="1" lang="zh-CN" altLang="en-US" sz="1200" kern="0">
              <a:solidFill>
                <a:srgbClr val="000000"/>
              </a:solidFill>
              <a:latin typeface="微软雅黑"/>
              <a:ea typeface="微软雅黑"/>
              <a:cs typeface="微软雅黑"/>
              <a:sym typeface="Helvetica Light" charset="0"/>
            </a:endParaRPr>
          </a:p>
        </p:txBody>
      </p:sp>
      <p:sp>
        <p:nvSpPr>
          <p:cNvPr id="170" name="AutoShape 36"/>
          <p:cNvSpPr>
            <a:spLocks/>
          </p:cNvSpPr>
          <p:nvPr/>
        </p:nvSpPr>
        <p:spPr bwMode="auto">
          <a:xfrm>
            <a:off x="277411" y="3939903"/>
            <a:ext cx="1272681" cy="392185"/>
          </a:xfrm>
          <a:custGeom>
            <a:avLst/>
            <a:gdLst>
              <a:gd name="T0" fmla="*/ 0 w 21600"/>
              <a:gd name="T1" fmla="*/ 0 h 21600"/>
              <a:gd name="T2" fmla="*/ 1185863 w 21600"/>
              <a:gd name="T3" fmla="*/ 0 h 21600"/>
              <a:gd name="T4" fmla="*/ 1185863 w 21600"/>
              <a:gd name="T5" fmla="*/ 271463 h 21600"/>
              <a:gd name="T6" fmla="*/ 1185863 w 21600"/>
              <a:gd name="T7" fmla="*/ 542925 h 21600"/>
              <a:gd name="T8" fmla="*/ 0 w 21600"/>
              <a:gd name="T9" fmla="*/ 542925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0" y="0"/>
                </a:moveTo>
                <a:lnTo>
                  <a:pt x="21600" y="0"/>
                </a:lnTo>
                <a:lnTo>
                  <a:pt x="21600" y="10800"/>
                </a:lnTo>
                <a:lnTo>
                  <a:pt x="21600" y="21600"/>
                </a:lnTo>
                <a:lnTo>
                  <a:pt x="0" y="21600"/>
                </a:lnTo>
                <a:lnTo>
                  <a:pt x="0" y="0"/>
                </a:lnTo>
                <a:close/>
                <a:moveTo>
                  <a:pt x="0" y="0"/>
                </a:moveTo>
              </a:path>
            </a:pathLst>
          </a:custGeom>
          <a:solidFill>
            <a:schemeClr val="bg1">
              <a:lumMod val="95000"/>
            </a:schemeClr>
          </a:solidFill>
          <a:ln w="18062" cap="flat">
            <a:noFill/>
            <a:prstDash val="solid"/>
            <a:round/>
            <a:headEnd type="none" w="med" len="med"/>
            <a:tailEnd type="none" w="med" len="med"/>
          </a:ln>
          <a:extLst/>
        </p:spPr>
        <p:txBody>
          <a:bodyPr lIns="0" tIns="0" rIns="0" bIns="0" anchor="ctr"/>
          <a:lstStyle/>
          <a:p>
            <a:pPr algn="ctr"/>
            <a:r>
              <a:rPr kumimoji="1" lang="zh-CN" altLang="en-US" sz="1050" kern="0" dirty="0">
                <a:latin typeface="微软雅黑"/>
                <a:ea typeface="微软雅黑"/>
                <a:cs typeface="微软雅黑"/>
                <a:sym typeface="Helvetica Light" charset="0"/>
              </a:rPr>
              <a:t>集团财务</a:t>
            </a:r>
          </a:p>
        </p:txBody>
      </p:sp>
      <p:sp>
        <p:nvSpPr>
          <p:cNvPr id="171" name="矩形 170"/>
          <p:cNvSpPr/>
          <p:nvPr/>
        </p:nvSpPr>
        <p:spPr>
          <a:xfrm>
            <a:off x="180929" y="4584260"/>
            <a:ext cx="2003358" cy="435762"/>
          </a:xfrm>
          <a:prstGeom prst="rect">
            <a:avLst/>
          </a:prstGeom>
          <a:solidFill>
            <a:srgbClr val="00B0F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1200" b="0" i="0" u="none" strike="noStrike" kern="0" cap="none" spc="0" normalizeH="0" baseline="0" noProof="0" dirty="0" smtClean="0">
                <a:ln>
                  <a:noFill/>
                </a:ln>
                <a:solidFill>
                  <a:schemeClr val="bg1"/>
                </a:solidFill>
                <a:effectLst/>
                <a:uLnTx/>
                <a:uFillTx/>
                <a:latin typeface="微软雅黑"/>
                <a:ea typeface="微软雅黑"/>
                <a:cs typeface="微软雅黑"/>
              </a:rPr>
              <a:t>BOS</a:t>
            </a:r>
            <a:r>
              <a:rPr kumimoji="1" lang="zh-CN" altLang="en-US" sz="1200" b="0" i="0" u="none" strike="noStrike" kern="0" cap="none" spc="0" normalizeH="0" baseline="0" noProof="0" dirty="0" smtClean="0">
                <a:ln>
                  <a:noFill/>
                </a:ln>
                <a:solidFill>
                  <a:schemeClr val="bg1"/>
                </a:solidFill>
                <a:effectLst/>
                <a:uLnTx/>
                <a:uFillTx/>
                <a:latin typeface="微软雅黑"/>
                <a:ea typeface="微软雅黑"/>
                <a:cs typeface="微软雅黑"/>
              </a:rPr>
              <a:t>平台</a:t>
            </a:r>
          </a:p>
        </p:txBody>
      </p:sp>
      <p:sp>
        <p:nvSpPr>
          <p:cNvPr id="172" name="矩形 171"/>
          <p:cNvSpPr/>
          <p:nvPr/>
        </p:nvSpPr>
        <p:spPr>
          <a:xfrm>
            <a:off x="2184286" y="4584260"/>
            <a:ext cx="6706966" cy="435762"/>
          </a:xfrm>
          <a:prstGeom prst="rect">
            <a:avLst/>
          </a:prstGeom>
          <a:solidFill>
            <a:srgbClr val="00B0F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200" b="0" i="0" u="none" strike="noStrike" kern="0" cap="none" spc="0" normalizeH="0" baseline="0" noProof="0" dirty="0" smtClean="0">
              <a:ln>
                <a:noFill/>
              </a:ln>
              <a:solidFill>
                <a:srgbClr val="000000"/>
              </a:solidFill>
              <a:effectLst/>
              <a:uLnTx/>
              <a:uFillTx/>
              <a:latin typeface="微软雅黑"/>
              <a:ea typeface="微软雅黑"/>
              <a:cs typeface="微软雅黑"/>
            </a:endParaRPr>
          </a:p>
        </p:txBody>
      </p:sp>
      <p:sp>
        <p:nvSpPr>
          <p:cNvPr id="173" name="矩形 172"/>
          <p:cNvSpPr/>
          <p:nvPr/>
        </p:nvSpPr>
        <p:spPr>
          <a:xfrm>
            <a:off x="179512" y="3552955"/>
            <a:ext cx="4691598" cy="290508"/>
          </a:xfrm>
          <a:prstGeom prst="rect">
            <a:avLst/>
          </a:prstGeom>
          <a:no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1600" b="0" i="0" u="none" strike="noStrike" kern="0" cap="none" spc="0" normalizeH="0" baseline="0" noProof="0" dirty="0" smtClean="0">
                <a:ln>
                  <a:noFill/>
                </a:ln>
                <a:solidFill>
                  <a:schemeClr val="bg1"/>
                </a:solidFill>
                <a:effectLst/>
                <a:uLnTx/>
                <a:uFillTx/>
                <a:latin typeface="微软雅黑"/>
                <a:ea typeface="微软雅黑"/>
                <a:cs typeface="微软雅黑"/>
              </a:rPr>
              <a:t>EAS</a:t>
            </a:r>
            <a:r>
              <a:rPr kumimoji="1" lang="zh-CN" altLang="en-US" sz="1600" b="0" i="0" u="none" strike="noStrike" kern="0" cap="none" spc="0" normalizeH="0" baseline="0" noProof="0" dirty="0" smtClean="0">
                <a:ln>
                  <a:noFill/>
                </a:ln>
                <a:solidFill>
                  <a:schemeClr val="bg1"/>
                </a:solidFill>
                <a:effectLst/>
                <a:uLnTx/>
                <a:uFillTx/>
                <a:latin typeface="微软雅黑"/>
                <a:ea typeface="微软雅黑"/>
                <a:cs typeface="微软雅黑"/>
              </a:rPr>
              <a:t>核心产品</a:t>
            </a:r>
          </a:p>
        </p:txBody>
      </p:sp>
      <p:sp>
        <p:nvSpPr>
          <p:cNvPr id="174" name="矩形 173"/>
          <p:cNvSpPr/>
          <p:nvPr/>
        </p:nvSpPr>
        <p:spPr>
          <a:xfrm>
            <a:off x="180929" y="1849234"/>
            <a:ext cx="4691598" cy="447333"/>
          </a:xfrm>
          <a:prstGeom prst="rect">
            <a:avLst/>
          </a:prstGeom>
          <a:solidFill>
            <a:srgbClr val="00B0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200" b="0" i="0" u="none" strike="noStrike" kern="0" cap="none" spc="0" normalizeH="0" baseline="0" noProof="0" dirty="0" smtClean="0">
                <a:ln>
                  <a:noFill/>
                </a:ln>
                <a:solidFill>
                  <a:srgbClr val="FFFFFF"/>
                </a:solidFill>
                <a:effectLst/>
                <a:uLnTx/>
                <a:uFillTx/>
                <a:latin typeface="微软雅黑"/>
                <a:ea typeface="微软雅黑"/>
                <a:cs typeface="微软雅黑"/>
              </a:rPr>
              <a:t>基于现有</a:t>
            </a:r>
            <a:r>
              <a:rPr kumimoji="1" lang="en-US" altLang="zh-CN" sz="1200" b="0" i="0" u="none" strike="noStrike" kern="0" cap="none" spc="0" normalizeH="0" baseline="0" noProof="0" dirty="0" smtClean="0">
                <a:ln>
                  <a:noFill/>
                </a:ln>
                <a:solidFill>
                  <a:srgbClr val="FFFFFF"/>
                </a:solidFill>
                <a:effectLst/>
                <a:uLnTx/>
                <a:uFillTx/>
                <a:latin typeface="微软雅黑"/>
                <a:ea typeface="微软雅黑"/>
                <a:cs typeface="微软雅黑"/>
              </a:rPr>
              <a:t>EAS</a:t>
            </a:r>
            <a:r>
              <a:rPr kumimoji="1" lang="zh-CN" altLang="en-US" sz="1200" b="0" i="0" u="none" strike="noStrike" kern="0" cap="none" spc="0" normalizeH="0" baseline="0" noProof="0" dirty="0" smtClean="0">
                <a:ln>
                  <a:noFill/>
                </a:ln>
                <a:solidFill>
                  <a:srgbClr val="FFFFFF"/>
                </a:solidFill>
                <a:effectLst/>
                <a:uLnTx/>
                <a:uFillTx/>
                <a:latin typeface="微软雅黑"/>
                <a:ea typeface="微软雅黑"/>
                <a:cs typeface="微软雅黑"/>
              </a:rPr>
              <a:t>系统的动态扩展</a:t>
            </a:r>
          </a:p>
        </p:txBody>
      </p:sp>
      <p:grpSp>
        <p:nvGrpSpPr>
          <p:cNvPr id="175" name="组合 174"/>
          <p:cNvGrpSpPr/>
          <p:nvPr/>
        </p:nvGrpSpPr>
        <p:grpSpPr>
          <a:xfrm>
            <a:off x="4966857" y="2332820"/>
            <a:ext cx="1832289" cy="2106186"/>
            <a:chOff x="3655097" y="2139702"/>
            <a:chExt cx="2141039" cy="2088232"/>
          </a:xfrm>
          <a:solidFill>
            <a:srgbClr val="00B0F0"/>
          </a:solidFill>
        </p:grpSpPr>
        <p:sp>
          <p:nvSpPr>
            <p:cNvPr id="211" name="矩形 210"/>
            <p:cNvSpPr/>
            <p:nvPr/>
          </p:nvSpPr>
          <p:spPr>
            <a:xfrm>
              <a:off x="3655097" y="2139702"/>
              <a:ext cx="2140800" cy="28803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1200" b="0" i="0" u="none" strike="noStrike" kern="0" cap="none" spc="0" normalizeH="0" baseline="0" noProof="0" dirty="0" smtClean="0">
                  <a:ln>
                    <a:noFill/>
                  </a:ln>
                  <a:solidFill>
                    <a:schemeClr val="bg1"/>
                  </a:solidFill>
                  <a:effectLst/>
                  <a:uLnTx/>
                  <a:uFillTx/>
                  <a:latin typeface="微软雅黑"/>
                  <a:ea typeface="微软雅黑"/>
                  <a:cs typeface="微软雅黑"/>
                </a:rPr>
                <a:t>BOS</a:t>
              </a:r>
              <a:r>
                <a:rPr kumimoji="1" lang="zh-CN" altLang="en-US" sz="1200" b="0" i="0" u="none" strike="noStrike" kern="0" cap="none" spc="0" normalizeH="0" baseline="0" noProof="0" dirty="0" smtClean="0">
                  <a:ln>
                    <a:noFill/>
                  </a:ln>
                  <a:solidFill>
                    <a:schemeClr val="bg1"/>
                  </a:solidFill>
                  <a:effectLst/>
                  <a:uLnTx/>
                  <a:uFillTx/>
                  <a:latin typeface="微软雅黑"/>
                  <a:ea typeface="微软雅黑"/>
                  <a:cs typeface="微软雅黑"/>
                </a:rPr>
                <a:t>开发平台</a:t>
              </a:r>
            </a:p>
          </p:txBody>
        </p:sp>
        <p:sp>
          <p:nvSpPr>
            <p:cNvPr id="212" name="矩形 211"/>
            <p:cNvSpPr/>
            <p:nvPr/>
          </p:nvSpPr>
          <p:spPr>
            <a:xfrm>
              <a:off x="3655097" y="2427734"/>
              <a:ext cx="2141039" cy="1800200"/>
            </a:xfrm>
            <a:prstGeom prst="rect">
              <a:avLst/>
            </a:prstGeom>
            <a:grpFill/>
            <a:ln w="9525" cap="flat" cmpd="sng" algn="ctr">
              <a:noFill/>
              <a:prstDash val="solid"/>
            </a:ln>
            <a:effectLst/>
          </p:spPr>
          <p:txBody>
            <a:bodyPr rtlCol="0" anchor="ctr"/>
            <a:lstStyle/>
            <a:p>
              <a:pPr marL="161821" marR="0" lvl="0" indent="-161821"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sym typeface="Heiti SC Light" charset="-122"/>
              </a:endParaRPr>
            </a:p>
          </p:txBody>
        </p:sp>
      </p:grpSp>
      <p:sp>
        <p:nvSpPr>
          <p:cNvPr id="176" name="椭圆 175"/>
          <p:cNvSpPr/>
          <p:nvPr/>
        </p:nvSpPr>
        <p:spPr>
          <a:xfrm>
            <a:off x="6118709" y="1196931"/>
            <a:ext cx="522105" cy="440318"/>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smtClean="0">
                <a:ln>
                  <a:noFill/>
                </a:ln>
                <a:effectLst/>
                <a:uLnTx/>
                <a:uFillTx/>
                <a:latin typeface="微软雅黑"/>
                <a:ea typeface="微软雅黑"/>
                <a:cs typeface="微软雅黑"/>
              </a:rPr>
              <a:t>物流</a:t>
            </a:r>
            <a:endParaRPr kumimoji="1" lang="en-US" altLang="zh-CN" sz="800" b="0" i="0" u="none" strike="noStrike" kern="0" cap="none" spc="0" normalizeH="0" baseline="0" noProof="0" smtClean="0">
              <a:ln>
                <a:noFill/>
              </a:ln>
              <a:effectLst/>
              <a:uLnTx/>
              <a:uFillTx/>
              <a:latin typeface="微软雅黑"/>
              <a:ea typeface="微软雅黑"/>
              <a:cs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smtClean="0">
                <a:ln>
                  <a:noFill/>
                </a:ln>
                <a:effectLst/>
                <a:uLnTx/>
                <a:uFillTx/>
                <a:latin typeface="微软雅黑"/>
                <a:ea typeface="微软雅黑"/>
                <a:cs typeface="微软雅黑"/>
              </a:rPr>
              <a:t>快递</a:t>
            </a:r>
            <a:endParaRPr kumimoji="1" lang="zh-CN" altLang="en-US" sz="800" b="0" i="0" u="none" strike="noStrike" kern="0" cap="none" spc="0" normalizeH="0" baseline="0" noProof="0" dirty="0" smtClean="0">
              <a:ln>
                <a:noFill/>
              </a:ln>
              <a:effectLst/>
              <a:uLnTx/>
              <a:uFillTx/>
              <a:latin typeface="微软雅黑"/>
              <a:ea typeface="微软雅黑"/>
              <a:cs typeface="微软雅黑"/>
            </a:endParaRPr>
          </a:p>
        </p:txBody>
      </p:sp>
      <p:sp>
        <p:nvSpPr>
          <p:cNvPr id="177" name="矩形 176"/>
          <p:cNvSpPr/>
          <p:nvPr/>
        </p:nvSpPr>
        <p:spPr>
          <a:xfrm>
            <a:off x="5156537" y="2644776"/>
            <a:ext cx="1436044" cy="363135"/>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1050" kern="0" dirty="0">
                <a:latin typeface="微软雅黑"/>
                <a:ea typeface="微软雅黑"/>
                <a:cs typeface="微软雅黑"/>
              </a:rPr>
              <a:t>BIM</a:t>
            </a:r>
            <a:endParaRPr kumimoji="1" lang="zh-CN" altLang="en-US" sz="1050" kern="0" dirty="0">
              <a:latin typeface="微软雅黑"/>
              <a:ea typeface="微软雅黑"/>
              <a:cs typeface="微软雅黑"/>
            </a:endParaRPr>
          </a:p>
        </p:txBody>
      </p:sp>
      <p:sp>
        <p:nvSpPr>
          <p:cNvPr id="178" name="矩形 177"/>
          <p:cNvSpPr/>
          <p:nvPr/>
        </p:nvSpPr>
        <p:spPr>
          <a:xfrm>
            <a:off x="5156537" y="3097598"/>
            <a:ext cx="1436044" cy="363135"/>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1050" kern="0" dirty="0">
                <a:latin typeface="微软雅黑"/>
                <a:ea typeface="微软雅黑"/>
                <a:cs typeface="微软雅黑"/>
              </a:rPr>
              <a:t>BOS Studio</a:t>
            </a:r>
            <a:endParaRPr kumimoji="1" lang="zh-CN" altLang="en-US" sz="1050" kern="0" dirty="0">
              <a:latin typeface="微软雅黑"/>
              <a:ea typeface="微软雅黑"/>
              <a:cs typeface="微软雅黑"/>
            </a:endParaRPr>
          </a:p>
        </p:txBody>
      </p:sp>
      <p:sp>
        <p:nvSpPr>
          <p:cNvPr id="179" name="矩形 178"/>
          <p:cNvSpPr/>
          <p:nvPr/>
        </p:nvSpPr>
        <p:spPr>
          <a:xfrm>
            <a:off x="5156537" y="3550421"/>
            <a:ext cx="1436044" cy="363135"/>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1050" kern="0" dirty="0" smtClean="0">
                <a:latin typeface="微软雅黑"/>
                <a:ea typeface="微软雅黑"/>
                <a:cs typeface="微软雅黑"/>
              </a:rPr>
              <a:t>WAF-Web</a:t>
            </a:r>
            <a:r>
              <a:rPr kumimoji="1" lang="zh-CN" altLang="en-US" sz="1050" kern="0" dirty="0">
                <a:latin typeface="微软雅黑"/>
                <a:ea typeface="微软雅黑"/>
                <a:cs typeface="微软雅黑"/>
              </a:rPr>
              <a:t>开发</a:t>
            </a:r>
          </a:p>
        </p:txBody>
      </p:sp>
      <p:grpSp>
        <p:nvGrpSpPr>
          <p:cNvPr id="180" name="组 7"/>
          <p:cNvGrpSpPr/>
          <p:nvPr/>
        </p:nvGrpSpPr>
        <p:grpSpPr>
          <a:xfrm>
            <a:off x="2167384" y="4652421"/>
            <a:ext cx="4862541" cy="294969"/>
            <a:chOff x="2811444" y="4510425"/>
            <a:chExt cx="1761913" cy="365581"/>
          </a:xfrm>
        </p:grpSpPr>
        <p:sp>
          <p:nvSpPr>
            <p:cNvPr id="208" name="矩形 207"/>
            <p:cNvSpPr/>
            <p:nvPr/>
          </p:nvSpPr>
          <p:spPr>
            <a:xfrm>
              <a:off x="2811444" y="4515966"/>
              <a:ext cx="515143" cy="360040"/>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050" b="0" i="0" u="none" strike="noStrike" kern="0" cap="none" spc="0" normalizeH="0" baseline="0" noProof="0" dirty="0" smtClean="0">
                  <a:ln>
                    <a:noFill/>
                  </a:ln>
                  <a:effectLst/>
                  <a:uLnTx/>
                  <a:uFillTx/>
                  <a:latin typeface="微软雅黑"/>
                  <a:ea typeface="微软雅黑"/>
                  <a:cs typeface="微软雅黑"/>
                </a:rPr>
                <a:t>社交化引擎</a:t>
              </a:r>
            </a:p>
          </p:txBody>
        </p:sp>
        <p:sp>
          <p:nvSpPr>
            <p:cNvPr id="209" name="矩形 208"/>
            <p:cNvSpPr/>
            <p:nvPr/>
          </p:nvSpPr>
          <p:spPr>
            <a:xfrm>
              <a:off x="3445203" y="4515966"/>
              <a:ext cx="515143" cy="360040"/>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050" b="0" i="0" u="none" strike="noStrike" kern="0" cap="none" spc="0" normalizeH="0" baseline="0" noProof="0" dirty="0" smtClean="0">
                  <a:ln>
                    <a:noFill/>
                  </a:ln>
                  <a:effectLst/>
                  <a:uLnTx/>
                  <a:uFillTx/>
                  <a:latin typeface="微软雅黑"/>
                  <a:ea typeface="微软雅黑"/>
                  <a:cs typeface="微软雅黑"/>
                </a:rPr>
                <a:t>云服务引擎</a:t>
              </a:r>
            </a:p>
          </p:txBody>
        </p:sp>
        <p:sp>
          <p:nvSpPr>
            <p:cNvPr id="210" name="矩形 209"/>
            <p:cNvSpPr/>
            <p:nvPr/>
          </p:nvSpPr>
          <p:spPr>
            <a:xfrm>
              <a:off x="4058214" y="4510425"/>
              <a:ext cx="515143" cy="360040"/>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1050" b="0" i="0" u="none" strike="noStrike" kern="0" cap="none" spc="0" normalizeH="0" baseline="0" noProof="0" dirty="0" smtClean="0">
                  <a:ln>
                    <a:noFill/>
                  </a:ln>
                  <a:effectLst/>
                  <a:uLnTx/>
                  <a:uFillTx/>
                  <a:latin typeface="微软雅黑"/>
                  <a:ea typeface="微软雅黑"/>
                  <a:cs typeface="微软雅黑"/>
                </a:rPr>
                <a:t>BOS</a:t>
              </a:r>
              <a:r>
                <a:rPr kumimoji="1" lang="zh-CN" altLang="en-US" sz="1050" b="0" i="0" u="none" strike="noStrike" kern="0" cap="none" spc="0" normalizeH="0" baseline="0" noProof="0" dirty="0" smtClean="0">
                  <a:ln>
                    <a:noFill/>
                  </a:ln>
                  <a:effectLst/>
                  <a:uLnTx/>
                  <a:uFillTx/>
                  <a:latin typeface="微软雅黑"/>
                  <a:ea typeface="微软雅黑"/>
                  <a:cs typeface="微软雅黑"/>
                </a:rPr>
                <a:t>运行平台</a:t>
              </a:r>
            </a:p>
          </p:txBody>
        </p:sp>
      </p:grpSp>
      <p:sp>
        <p:nvSpPr>
          <p:cNvPr id="181" name="矩形 180"/>
          <p:cNvSpPr/>
          <p:nvPr/>
        </p:nvSpPr>
        <p:spPr>
          <a:xfrm>
            <a:off x="5156537" y="4003243"/>
            <a:ext cx="1436044" cy="363135"/>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1050" kern="0" dirty="0">
                <a:latin typeface="微软雅黑"/>
                <a:ea typeface="微软雅黑"/>
                <a:cs typeface="微软雅黑"/>
              </a:rPr>
              <a:t>EMP-</a:t>
            </a:r>
            <a:r>
              <a:rPr kumimoji="1" lang="zh-CN" altLang="en-US" sz="1050" kern="0" dirty="0">
                <a:latin typeface="微软雅黑"/>
                <a:ea typeface="微软雅黑"/>
                <a:cs typeface="微软雅黑"/>
              </a:rPr>
              <a:t>移动开发</a:t>
            </a:r>
          </a:p>
        </p:txBody>
      </p:sp>
      <p:grpSp>
        <p:nvGrpSpPr>
          <p:cNvPr id="182" name="组合 6"/>
          <p:cNvGrpSpPr/>
          <p:nvPr/>
        </p:nvGrpSpPr>
        <p:grpSpPr>
          <a:xfrm>
            <a:off x="6977546" y="2332820"/>
            <a:ext cx="1914934" cy="2106186"/>
            <a:chOff x="5959353" y="2139702"/>
            <a:chExt cx="2141039" cy="2088232"/>
          </a:xfrm>
          <a:solidFill>
            <a:srgbClr val="00B0F0"/>
          </a:solidFill>
        </p:grpSpPr>
        <p:sp>
          <p:nvSpPr>
            <p:cNvPr id="206" name="矩形 205"/>
            <p:cNvSpPr/>
            <p:nvPr/>
          </p:nvSpPr>
          <p:spPr>
            <a:xfrm>
              <a:off x="5959353" y="2139702"/>
              <a:ext cx="2140800" cy="288032"/>
            </a:xfrm>
            <a:prstGeom prst="rect">
              <a:avLst/>
            </a:prstGeom>
            <a:grp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1200" b="0" i="0" u="none" strike="noStrike" kern="0" cap="none" spc="0" normalizeH="0" baseline="0" noProof="0" dirty="0" smtClean="0">
                  <a:ln>
                    <a:noFill/>
                  </a:ln>
                  <a:solidFill>
                    <a:schemeClr val="bg1"/>
                  </a:solidFill>
                  <a:effectLst/>
                  <a:uLnTx/>
                  <a:uFillTx/>
                  <a:latin typeface="微软雅黑"/>
                  <a:ea typeface="微软雅黑"/>
                  <a:cs typeface="微软雅黑"/>
                </a:rPr>
                <a:t>BOS</a:t>
              </a:r>
              <a:r>
                <a:rPr kumimoji="1" lang="zh-CN" altLang="en-US" sz="1200" b="0" i="0" u="none" strike="noStrike" kern="0" cap="none" spc="0" normalizeH="0" baseline="0" noProof="0" dirty="0" smtClean="0">
                  <a:ln>
                    <a:noFill/>
                  </a:ln>
                  <a:solidFill>
                    <a:schemeClr val="bg1"/>
                  </a:solidFill>
                  <a:effectLst/>
                  <a:uLnTx/>
                  <a:uFillTx/>
                  <a:latin typeface="微软雅黑"/>
                  <a:ea typeface="微软雅黑"/>
                  <a:cs typeface="微软雅黑"/>
                </a:rPr>
                <a:t>集成方案</a:t>
              </a:r>
            </a:p>
          </p:txBody>
        </p:sp>
        <p:sp>
          <p:nvSpPr>
            <p:cNvPr id="207" name="矩形 206"/>
            <p:cNvSpPr/>
            <p:nvPr/>
          </p:nvSpPr>
          <p:spPr>
            <a:xfrm>
              <a:off x="5959353" y="2427734"/>
              <a:ext cx="2141039" cy="1800200"/>
            </a:xfrm>
            <a:prstGeom prst="rect">
              <a:avLst/>
            </a:prstGeom>
            <a:grpFill/>
            <a:ln w="9525" cap="flat" cmpd="sng" algn="ctr">
              <a:noFill/>
              <a:prstDash val="solid"/>
            </a:ln>
            <a:effectLst/>
          </p:spPr>
          <p:txBody>
            <a:bodyPr rtlCol="0" anchor="ctr"/>
            <a:lstStyle/>
            <a:p>
              <a:pPr marL="161821" marR="0" lvl="0" indent="-161821" algn="ctr"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dirty="0" smtClean="0">
                <a:ln>
                  <a:noFill/>
                </a:ln>
                <a:solidFill>
                  <a:schemeClr val="bg1"/>
                </a:solidFill>
                <a:effectLst/>
                <a:uLnTx/>
                <a:uFillTx/>
                <a:latin typeface="微软雅黑" pitchFamily="34" charset="-122"/>
                <a:ea typeface="微软雅黑" pitchFamily="34" charset="-122"/>
                <a:sym typeface="Heiti SC Light" charset="-122"/>
              </a:endParaRPr>
            </a:p>
          </p:txBody>
        </p:sp>
      </p:grpSp>
      <p:sp>
        <p:nvSpPr>
          <p:cNvPr id="183" name="矩形 182"/>
          <p:cNvSpPr/>
          <p:nvPr/>
        </p:nvSpPr>
        <p:spPr>
          <a:xfrm>
            <a:off x="7216166" y="2644776"/>
            <a:ext cx="1436044" cy="363135"/>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1050" kern="0" dirty="0">
                <a:latin typeface="微软雅黑"/>
                <a:ea typeface="微软雅黑"/>
                <a:cs typeface="微软雅黑"/>
              </a:rPr>
              <a:t>EIP</a:t>
            </a:r>
            <a:endParaRPr kumimoji="1" lang="zh-CN" altLang="en-US" sz="1050" kern="0" dirty="0">
              <a:latin typeface="微软雅黑"/>
              <a:ea typeface="微软雅黑"/>
              <a:cs typeface="微软雅黑"/>
            </a:endParaRPr>
          </a:p>
        </p:txBody>
      </p:sp>
      <p:sp>
        <p:nvSpPr>
          <p:cNvPr id="184" name="矩形 183"/>
          <p:cNvSpPr/>
          <p:nvPr/>
        </p:nvSpPr>
        <p:spPr>
          <a:xfrm>
            <a:off x="7222401" y="3097598"/>
            <a:ext cx="1436044" cy="363135"/>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1050" kern="0" dirty="0">
                <a:latin typeface="微软雅黑"/>
                <a:ea typeface="微软雅黑"/>
                <a:cs typeface="微软雅黑"/>
              </a:rPr>
              <a:t>Web service</a:t>
            </a:r>
            <a:endParaRPr kumimoji="1" lang="zh-CN" altLang="en-US" sz="1050" kern="0" dirty="0">
              <a:latin typeface="微软雅黑"/>
              <a:ea typeface="微软雅黑"/>
              <a:cs typeface="微软雅黑"/>
            </a:endParaRPr>
          </a:p>
        </p:txBody>
      </p:sp>
      <p:sp>
        <p:nvSpPr>
          <p:cNvPr id="185" name="矩形 184"/>
          <p:cNvSpPr/>
          <p:nvPr/>
        </p:nvSpPr>
        <p:spPr>
          <a:xfrm>
            <a:off x="7222401" y="3550421"/>
            <a:ext cx="1436044" cy="363135"/>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1050" kern="0" dirty="0">
                <a:latin typeface="微软雅黑"/>
                <a:ea typeface="微软雅黑"/>
                <a:cs typeface="微软雅黑"/>
              </a:rPr>
              <a:t>主数据接口</a:t>
            </a:r>
          </a:p>
        </p:txBody>
      </p:sp>
      <p:sp>
        <p:nvSpPr>
          <p:cNvPr id="186" name="矩形 185"/>
          <p:cNvSpPr/>
          <p:nvPr/>
        </p:nvSpPr>
        <p:spPr>
          <a:xfrm>
            <a:off x="7240922" y="4003243"/>
            <a:ext cx="1436044" cy="363135"/>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1050" kern="0" dirty="0">
                <a:latin typeface="微软雅黑"/>
                <a:ea typeface="微软雅黑"/>
                <a:cs typeface="微软雅黑"/>
              </a:rPr>
              <a:t>凭证集成接口</a:t>
            </a:r>
          </a:p>
        </p:txBody>
      </p:sp>
      <p:sp>
        <p:nvSpPr>
          <p:cNvPr id="196" name="矩形 195"/>
          <p:cNvSpPr/>
          <p:nvPr/>
        </p:nvSpPr>
        <p:spPr>
          <a:xfrm>
            <a:off x="180928" y="2332824"/>
            <a:ext cx="2427185" cy="237689"/>
          </a:xfrm>
          <a:prstGeom prst="rect">
            <a:avLst/>
          </a:prstGeom>
          <a:solidFill>
            <a:srgbClr val="00B0F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100" kern="0" dirty="0" smtClean="0">
                <a:solidFill>
                  <a:schemeClr val="bg1"/>
                </a:solidFill>
                <a:latin typeface="微软雅黑"/>
                <a:ea typeface="微软雅黑"/>
                <a:cs typeface="微软雅黑"/>
              </a:rPr>
              <a:t>动态建模平台</a:t>
            </a:r>
            <a:endParaRPr kumimoji="1" lang="zh-CN" altLang="en-US" sz="1100" b="0" i="0" u="none" strike="noStrike" kern="0" cap="none" spc="0" normalizeH="0" baseline="0" noProof="0" dirty="0" smtClean="0">
              <a:ln>
                <a:noFill/>
              </a:ln>
              <a:solidFill>
                <a:schemeClr val="bg1"/>
              </a:solidFill>
              <a:effectLst/>
              <a:uLnTx/>
              <a:uFillTx/>
              <a:latin typeface="微软雅黑"/>
              <a:ea typeface="微软雅黑"/>
              <a:cs typeface="微软雅黑"/>
            </a:endParaRPr>
          </a:p>
        </p:txBody>
      </p:sp>
      <p:sp>
        <p:nvSpPr>
          <p:cNvPr id="197" name="矩形 196"/>
          <p:cNvSpPr/>
          <p:nvPr/>
        </p:nvSpPr>
        <p:spPr>
          <a:xfrm>
            <a:off x="180930" y="2570513"/>
            <a:ext cx="2427455" cy="415955"/>
          </a:xfrm>
          <a:prstGeom prst="rect">
            <a:avLst/>
          </a:prstGeom>
          <a:solidFill>
            <a:srgbClr val="00B0F0"/>
          </a:solidFill>
          <a:ln w="9525" cap="flat" cmpd="sng" algn="ctr">
            <a:noFill/>
            <a:prstDash val="solid"/>
          </a:ln>
          <a:effectLst/>
        </p:spPr>
        <p:txBody>
          <a:bodyPr rtlCol="0" anchor="ctr"/>
          <a:lstStyle/>
          <a:p>
            <a:pPr marL="161821" marR="0" lvl="0" indent="-161821"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sym typeface="Heiti SC Light" charset="-122"/>
            </a:endParaRPr>
          </a:p>
        </p:txBody>
      </p:sp>
      <p:sp>
        <p:nvSpPr>
          <p:cNvPr id="198" name="矩形 197"/>
          <p:cNvSpPr/>
          <p:nvPr/>
        </p:nvSpPr>
        <p:spPr>
          <a:xfrm>
            <a:off x="277411" y="2602687"/>
            <a:ext cx="518893" cy="324337"/>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900" kern="0" dirty="0" smtClean="0">
                <a:latin typeface="微软雅黑"/>
                <a:ea typeface="微软雅黑"/>
                <a:cs typeface="微软雅黑"/>
              </a:rPr>
              <a:t>基础资料扩展</a:t>
            </a:r>
            <a:endParaRPr kumimoji="1" lang="en-US" altLang="zh-CN" sz="900" kern="0" dirty="0">
              <a:latin typeface="微软雅黑"/>
              <a:ea typeface="微软雅黑"/>
              <a:cs typeface="微软雅黑"/>
            </a:endParaRPr>
          </a:p>
        </p:txBody>
      </p:sp>
      <p:sp>
        <p:nvSpPr>
          <p:cNvPr id="201" name="矩形 200"/>
          <p:cNvSpPr/>
          <p:nvPr/>
        </p:nvSpPr>
        <p:spPr>
          <a:xfrm>
            <a:off x="2680799" y="2332824"/>
            <a:ext cx="2190310" cy="237689"/>
          </a:xfrm>
          <a:prstGeom prst="rect">
            <a:avLst/>
          </a:prstGeom>
          <a:solidFill>
            <a:srgbClr val="00B0F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100" kern="0" dirty="0">
                <a:solidFill>
                  <a:schemeClr val="bg1"/>
                </a:solidFill>
                <a:latin typeface="微软雅黑"/>
                <a:ea typeface="微软雅黑"/>
                <a:cs typeface="微软雅黑"/>
              </a:rPr>
              <a:t>供应</a:t>
            </a:r>
            <a:r>
              <a:rPr kumimoji="1" lang="zh-CN" altLang="en-US" sz="1100" kern="0" dirty="0" smtClean="0">
                <a:solidFill>
                  <a:schemeClr val="bg1"/>
                </a:solidFill>
                <a:latin typeface="微软雅黑"/>
                <a:ea typeface="微软雅黑"/>
                <a:cs typeface="微软雅黑"/>
              </a:rPr>
              <a:t>链配置平台</a:t>
            </a:r>
            <a:endParaRPr kumimoji="1" lang="zh-CN" altLang="en-US" sz="1100" b="0" i="0" u="none" strike="noStrike" kern="0" cap="none" spc="0" normalizeH="0" baseline="0" noProof="0" dirty="0" smtClean="0">
              <a:ln>
                <a:noFill/>
              </a:ln>
              <a:solidFill>
                <a:schemeClr val="bg1"/>
              </a:solidFill>
              <a:effectLst/>
              <a:uLnTx/>
              <a:uFillTx/>
              <a:latin typeface="微软雅黑"/>
              <a:ea typeface="微软雅黑"/>
              <a:cs typeface="微软雅黑"/>
            </a:endParaRPr>
          </a:p>
        </p:txBody>
      </p:sp>
      <p:sp>
        <p:nvSpPr>
          <p:cNvPr id="202" name="矩形 201"/>
          <p:cNvSpPr/>
          <p:nvPr/>
        </p:nvSpPr>
        <p:spPr>
          <a:xfrm>
            <a:off x="2680800" y="2570513"/>
            <a:ext cx="2190310" cy="415955"/>
          </a:xfrm>
          <a:prstGeom prst="rect">
            <a:avLst/>
          </a:prstGeom>
          <a:solidFill>
            <a:srgbClr val="00B0F0"/>
          </a:solidFill>
          <a:ln w="9525" cap="flat" cmpd="sng" algn="ctr">
            <a:noFill/>
            <a:prstDash val="solid"/>
          </a:ln>
          <a:effectLst/>
        </p:spPr>
        <p:txBody>
          <a:bodyPr rtlCol="0" anchor="ctr"/>
          <a:lstStyle/>
          <a:p>
            <a:pPr marL="161821" marR="0" lvl="0" indent="-161821"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sym typeface="Heiti SC Light" charset="-122"/>
            </a:endParaRPr>
          </a:p>
        </p:txBody>
      </p:sp>
      <p:sp>
        <p:nvSpPr>
          <p:cNvPr id="203" name="矩形 202"/>
          <p:cNvSpPr/>
          <p:nvPr/>
        </p:nvSpPr>
        <p:spPr>
          <a:xfrm>
            <a:off x="180927" y="3028971"/>
            <a:ext cx="4690180" cy="382497"/>
          </a:xfrm>
          <a:prstGeom prst="rect">
            <a:avLst/>
          </a:prstGeom>
          <a:solidFill>
            <a:srgbClr val="00B0F0"/>
          </a:solidFill>
          <a:ln w="9525" cap="flat" cmpd="sng" algn="ctr">
            <a:solidFill>
              <a:srgbClr val="3C3C3E">
                <a:lumMod val="60000"/>
                <a:lumOff val="4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100" b="0" i="0" u="none" strike="noStrike" kern="0" cap="none" spc="0" normalizeH="0" baseline="0" noProof="0" dirty="0" smtClean="0">
              <a:ln>
                <a:noFill/>
              </a:ln>
              <a:solidFill>
                <a:srgbClr val="000000"/>
              </a:solidFill>
              <a:effectLst/>
              <a:uLnTx/>
              <a:uFillTx/>
              <a:latin typeface="微软雅黑"/>
              <a:ea typeface="微软雅黑"/>
              <a:cs typeface="微软雅黑"/>
            </a:endParaRPr>
          </a:p>
        </p:txBody>
      </p:sp>
      <p:sp>
        <p:nvSpPr>
          <p:cNvPr id="204" name="矩形 203"/>
          <p:cNvSpPr/>
          <p:nvPr/>
        </p:nvSpPr>
        <p:spPr>
          <a:xfrm>
            <a:off x="267381" y="3081261"/>
            <a:ext cx="783188" cy="262171"/>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900" kern="0" dirty="0">
                <a:latin typeface="微软雅黑"/>
                <a:ea typeface="微软雅黑"/>
                <a:cs typeface="微软雅黑"/>
              </a:rPr>
              <a:t>DEP</a:t>
            </a:r>
            <a:endParaRPr kumimoji="1" lang="zh-CN" altLang="en-US" sz="900" kern="0" dirty="0">
              <a:latin typeface="微软雅黑"/>
              <a:ea typeface="微软雅黑"/>
              <a:cs typeface="微软雅黑"/>
            </a:endParaRPr>
          </a:p>
        </p:txBody>
      </p:sp>
      <p:sp>
        <p:nvSpPr>
          <p:cNvPr id="188" name="上箭头 187"/>
          <p:cNvSpPr/>
          <p:nvPr/>
        </p:nvSpPr>
        <p:spPr>
          <a:xfrm>
            <a:off x="7815596" y="1684986"/>
            <a:ext cx="316320" cy="138848"/>
          </a:xfrm>
          <a:prstGeom prst="upArrow">
            <a:avLst/>
          </a:prstGeom>
          <a:solidFill>
            <a:srgbClr val="000000">
              <a:lumMod val="50000"/>
              <a:lumOff val="5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rgbClr val="FFFFFF"/>
              </a:solidFill>
              <a:effectLst/>
              <a:uLnTx/>
              <a:uFillTx/>
              <a:latin typeface="Gill Sans MT"/>
              <a:ea typeface="华文中宋" panose="02010600040101010101" pitchFamily="2" charset="-122"/>
            </a:endParaRPr>
          </a:p>
        </p:txBody>
      </p:sp>
      <p:sp>
        <p:nvSpPr>
          <p:cNvPr id="189" name="上箭头 188"/>
          <p:cNvSpPr/>
          <p:nvPr/>
        </p:nvSpPr>
        <p:spPr>
          <a:xfrm>
            <a:off x="5661829" y="1684986"/>
            <a:ext cx="316320" cy="138848"/>
          </a:xfrm>
          <a:prstGeom prst="upArrow">
            <a:avLst/>
          </a:prstGeom>
          <a:solidFill>
            <a:srgbClr val="000000">
              <a:lumMod val="50000"/>
              <a:lumOff val="50000"/>
            </a:srgbClr>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smtClean="0">
              <a:ln>
                <a:noFill/>
              </a:ln>
              <a:solidFill>
                <a:srgbClr val="FFFFFF"/>
              </a:solidFill>
              <a:effectLst/>
              <a:uLnTx/>
              <a:uFillTx/>
              <a:latin typeface="Gill Sans MT"/>
              <a:ea typeface="华文中宋" panose="02010600040101010101" pitchFamily="2" charset="-122"/>
            </a:endParaRPr>
          </a:p>
        </p:txBody>
      </p:sp>
      <p:sp>
        <p:nvSpPr>
          <p:cNvPr id="190" name="矩形 189"/>
          <p:cNvSpPr/>
          <p:nvPr/>
        </p:nvSpPr>
        <p:spPr>
          <a:xfrm>
            <a:off x="4966857" y="1849235"/>
            <a:ext cx="1869755" cy="447333"/>
          </a:xfrm>
          <a:prstGeom prst="rect">
            <a:avLst/>
          </a:prstGeom>
          <a:solidFill>
            <a:srgbClr val="00B0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200" kern="0" dirty="0" smtClean="0">
                <a:solidFill>
                  <a:srgbClr val="FFFFFF"/>
                </a:solidFill>
                <a:latin typeface="微软雅黑"/>
                <a:ea typeface="微软雅黑"/>
                <a:cs typeface="微软雅黑"/>
              </a:rPr>
              <a:t>基于</a:t>
            </a:r>
            <a:r>
              <a:rPr kumimoji="1" lang="en-US" altLang="zh-CN" sz="1200" kern="0" dirty="0" smtClean="0">
                <a:solidFill>
                  <a:srgbClr val="FFFFFF"/>
                </a:solidFill>
                <a:latin typeface="微软雅黑"/>
                <a:ea typeface="微软雅黑"/>
                <a:cs typeface="微软雅黑"/>
              </a:rPr>
              <a:t>BOS</a:t>
            </a:r>
            <a:r>
              <a:rPr kumimoji="1" lang="zh-CN" altLang="en-US" sz="1200" kern="0" dirty="0" smtClean="0">
                <a:solidFill>
                  <a:srgbClr val="FFFFFF"/>
                </a:solidFill>
                <a:latin typeface="微软雅黑"/>
                <a:ea typeface="微软雅黑"/>
                <a:cs typeface="微软雅黑"/>
              </a:rPr>
              <a:t>独立</a:t>
            </a:r>
            <a:r>
              <a:rPr kumimoji="1" lang="zh-CN" altLang="en-US" sz="1200" b="0" i="0" u="none" strike="noStrike" kern="0" cap="none" spc="0" normalizeH="0" baseline="0" noProof="0" dirty="0" smtClean="0">
                <a:ln>
                  <a:noFill/>
                </a:ln>
                <a:solidFill>
                  <a:srgbClr val="FFFFFF"/>
                </a:solidFill>
                <a:effectLst/>
                <a:uLnTx/>
                <a:uFillTx/>
                <a:latin typeface="微软雅黑"/>
                <a:ea typeface="微软雅黑"/>
                <a:cs typeface="微软雅黑"/>
              </a:rPr>
              <a:t>系统开发</a:t>
            </a:r>
            <a:endParaRPr kumimoji="1" lang="zh-CN" altLang="en-US" sz="1000" b="0" i="0" u="none" strike="noStrike" kern="0" cap="none" spc="0" normalizeH="0" baseline="0" noProof="0" dirty="0" smtClean="0">
              <a:ln>
                <a:noFill/>
              </a:ln>
              <a:solidFill>
                <a:srgbClr val="FFFFFF"/>
              </a:solidFill>
              <a:effectLst/>
              <a:uLnTx/>
              <a:uFillTx/>
              <a:latin typeface="微软雅黑"/>
              <a:ea typeface="微软雅黑"/>
              <a:cs typeface="微软雅黑"/>
            </a:endParaRPr>
          </a:p>
        </p:txBody>
      </p:sp>
      <p:sp>
        <p:nvSpPr>
          <p:cNvPr id="191" name="矩形 190"/>
          <p:cNvSpPr/>
          <p:nvPr/>
        </p:nvSpPr>
        <p:spPr>
          <a:xfrm>
            <a:off x="6977760" y="1849235"/>
            <a:ext cx="1914720" cy="447333"/>
          </a:xfrm>
          <a:prstGeom prst="rect">
            <a:avLst/>
          </a:prstGeom>
          <a:solidFill>
            <a:srgbClr val="00B0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200" b="0" i="0" u="none" strike="noStrike" kern="0" cap="none" spc="0" normalizeH="0" baseline="0" noProof="0" dirty="0" smtClean="0">
                <a:ln>
                  <a:noFill/>
                </a:ln>
                <a:solidFill>
                  <a:srgbClr val="FFFFFF"/>
                </a:solidFill>
                <a:effectLst/>
                <a:uLnTx/>
                <a:uFillTx/>
                <a:latin typeface="微软雅黑"/>
                <a:ea typeface="微软雅黑"/>
                <a:cs typeface="微软雅黑"/>
              </a:rPr>
              <a:t>基于</a:t>
            </a:r>
            <a:r>
              <a:rPr kumimoji="1" lang="en-US" altLang="zh-CN" sz="1200" b="0" i="0" u="none" strike="noStrike" kern="0" cap="none" spc="0" normalizeH="0" baseline="0" noProof="0" dirty="0" smtClean="0">
                <a:ln>
                  <a:noFill/>
                </a:ln>
                <a:solidFill>
                  <a:srgbClr val="FFFFFF"/>
                </a:solidFill>
                <a:effectLst/>
                <a:uLnTx/>
                <a:uFillTx/>
                <a:latin typeface="微软雅黑"/>
                <a:ea typeface="微软雅黑"/>
                <a:cs typeface="微软雅黑"/>
              </a:rPr>
              <a:t>BOS</a:t>
            </a:r>
            <a:r>
              <a:rPr kumimoji="1" lang="zh-CN" altLang="en-US" sz="1200" b="0" i="0" u="none" strike="noStrike" kern="0" cap="none" spc="0" normalizeH="0" baseline="0" noProof="0" dirty="0" smtClean="0">
                <a:ln>
                  <a:noFill/>
                </a:ln>
                <a:solidFill>
                  <a:srgbClr val="FFFFFF"/>
                </a:solidFill>
                <a:effectLst/>
                <a:uLnTx/>
                <a:uFillTx/>
                <a:latin typeface="微软雅黑"/>
                <a:ea typeface="微软雅黑"/>
                <a:cs typeface="微软雅黑"/>
              </a:rPr>
              <a:t>的集成</a:t>
            </a:r>
            <a:endParaRPr kumimoji="1" lang="zh-CN" altLang="en-US" sz="1100" b="0" i="0" u="none" strike="noStrike" kern="0" cap="none" spc="0" normalizeH="0" baseline="0" noProof="0" dirty="0" smtClean="0">
              <a:ln>
                <a:noFill/>
              </a:ln>
              <a:solidFill>
                <a:srgbClr val="FFFFFF"/>
              </a:solidFill>
              <a:effectLst/>
              <a:uLnTx/>
              <a:uFillTx/>
              <a:latin typeface="微软雅黑"/>
              <a:ea typeface="微软雅黑"/>
              <a:cs typeface="微软雅黑"/>
            </a:endParaRPr>
          </a:p>
        </p:txBody>
      </p:sp>
      <p:sp>
        <p:nvSpPr>
          <p:cNvPr id="192" name="矩形 191"/>
          <p:cNvSpPr/>
          <p:nvPr/>
        </p:nvSpPr>
        <p:spPr>
          <a:xfrm>
            <a:off x="4095453" y="627535"/>
            <a:ext cx="783188" cy="1124267"/>
          </a:xfrm>
          <a:prstGeom prst="rect">
            <a:avLst/>
          </a:prstGeom>
          <a:solidFill>
            <a:srgbClr val="75DBFF"/>
          </a:solidFill>
          <a:ln w="9525" cap="flat" cmpd="sng" algn="ctr">
            <a:noFill/>
            <a:prstDash val="solid"/>
          </a:ln>
          <a:effectLst/>
        </p:spPr>
        <p:txBody>
          <a:bodyPr t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000" b="0" i="0" u="none" strike="noStrike" kern="0" cap="none" spc="0" normalizeH="0" baseline="0" noProof="0" smtClean="0">
                <a:ln>
                  <a:noFill/>
                </a:ln>
                <a:solidFill>
                  <a:srgbClr val="000000"/>
                </a:solidFill>
                <a:effectLst/>
                <a:uLnTx/>
                <a:uFillTx/>
                <a:latin typeface="微软雅黑"/>
                <a:ea typeface="微软雅黑"/>
                <a:cs typeface="微软雅黑"/>
              </a:rPr>
              <a:t>标准产品客户化</a:t>
            </a:r>
            <a:endParaRPr kumimoji="1" lang="zh-CN" altLang="en-US" sz="1000" b="0" i="0" u="none" strike="noStrike" kern="0" cap="none" spc="0" normalizeH="0" baseline="0" noProof="0" dirty="0" smtClean="0">
              <a:ln>
                <a:noFill/>
              </a:ln>
              <a:solidFill>
                <a:srgbClr val="000000"/>
              </a:solidFill>
              <a:effectLst/>
              <a:uLnTx/>
              <a:uFillTx/>
              <a:latin typeface="微软雅黑"/>
              <a:ea typeface="微软雅黑"/>
              <a:cs typeface="微软雅黑"/>
            </a:endParaRPr>
          </a:p>
        </p:txBody>
      </p:sp>
      <p:sp>
        <p:nvSpPr>
          <p:cNvPr id="193" name="矩形 192"/>
          <p:cNvSpPr/>
          <p:nvPr/>
        </p:nvSpPr>
        <p:spPr>
          <a:xfrm>
            <a:off x="179512" y="627535"/>
            <a:ext cx="3818042" cy="325368"/>
          </a:xfrm>
          <a:prstGeom prst="rect">
            <a:avLst/>
          </a:prstGeom>
          <a:solidFill>
            <a:srgbClr val="75DBFF"/>
          </a:solidFill>
          <a:ln w="9525" cap="flat" cmpd="sng" algn="ctr">
            <a:noFill/>
            <a:prstDash val="solid"/>
          </a:ln>
          <a:effectLst/>
        </p:spPr>
        <p:txBody>
          <a:bodyPr tIns="0" bIns="0" rtlCol="0" anchor="ctr" anchorCtr="1"/>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000" b="0" i="0" u="none" strike="noStrike" kern="0" cap="none" spc="0" normalizeH="0" baseline="0" noProof="0" smtClean="0">
                <a:ln>
                  <a:noFill/>
                </a:ln>
                <a:solidFill>
                  <a:srgbClr val="000000"/>
                </a:solidFill>
                <a:effectLst/>
                <a:uLnTx/>
                <a:uFillTx/>
                <a:latin typeface="微软雅黑"/>
                <a:ea typeface="微软雅黑"/>
                <a:cs typeface="微软雅黑"/>
              </a:rPr>
              <a:t>行业产品客户化（具体项目扩展）</a:t>
            </a:r>
            <a:endParaRPr kumimoji="1" lang="zh-CN" altLang="en-US" sz="1000" b="0" i="0" u="none" strike="noStrike" kern="0" cap="none" spc="0" normalizeH="0" baseline="0" noProof="0" dirty="0" smtClean="0">
              <a:ln>
                <a:noFill/>
              </a:ln>
              <a:solidFill>
                <a:srgbClr val="000000"/>
              </a:solidFill>
              <a:effectLst/>
              <a:uLnTx/>
              <a:uFillTx/>
              <a:latin typeface="微软雅黑"/>
              <a:ea typeface="微软雅黑"/>
              <a:cs typeface="微软雅黑"/>
            </a:endParaRPr>
          </a:p>
        </p:txBody>
      </p:sp>
      <p:sp>
        <p:nvSpPr>
          <p:cNvPr id="194" name="椭圆 193"/>
          <p:cNvSpPr/>
          <p:nvPr/>
        </p:nvSpPr>
        <p:spPr>
          <a:xfrm>
            <a:off x="7675097" y="674990"/>
            <a:ext cx="535193" cy="529358"/>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zh-CN" sz="800" b="0" i="0" u="none" strike="noStrike" kern="0" cap="none" spc="0" normalizeH="0" baseline="0" noProof="0" dirty="0" smtClean="0">
                <a:ln>
                  <a:noFill/>
                </a:ln>
                <a:effectLst/>
                <a:uLnTx/>
                <a:uFillTx/>
                <a:latin typeface="微软雅黑"/>
                <a:ea typeface="微软雅黑"/>
                <a:cs typeface="微软雅黑"/>
              </a:rPr>
              <a:t>K/3-EAS</a:t>
            </a:r>
            <a:r>
              <a:rPr kumimoji="1" lang="zh-CN" altLang="en-US" sz="800" b="0" i="0" u="none" strike="noStrike" kern="0" cap="none" spc="0" normalizeH="0" baseline="0" noProof="0" dirty="0" smtClean="0">
                <a:ln>
                  <a:noFill/>
                </a:ln>
                <a:effectLst/>
                <a:uLnTx/>
                <a:uFillTx/>
                <a:latin typeface="微软雅黑"/>
                <a:ea typeface="微软雅黑"/>
                <a:cs typeface="微软雅黑"/>
              </a:rPr>
              <a:t>报表集成</a:t>
            </a:r>
          </a:p>
        </p:txBody>
      </p:sp>
      <p:sp>
        <p:nvSpPr>
          <p:cNvPr id="195" name="椭圆 194"/>
          <p:cNvSpPr/>
          <p:nvPr/>
        </p:nvSpPr>
        <p:spPr>
          <a:xfrm>
            <a:off x="5629216" y="708877"/>
            <a:ext cx="522105" cy="440318"/>
          </a:xfrm>
          <a:prstGeom prst="ellipse">
            <a:avLst/>
          </a:prstGeom>
          <a:solidFill>
            <a:srgbClr val="FFC000"/>
          </a:solidFill>
          <a:ln w="9525"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smtClean="0">
                <a:ln>
                  <a:noFill/>
                </a:ln>
                <a:effectLst/>
                <a:uLnTx/>
                <a:uFillTx/>
                <a:latin typeface="微软雅黑"/>
                <a:ea typeface="微软雅黑"/>
                <a:cs typeface="微软雅黑"/>
              </a:rPr>
              <a:t>其他</a:t>
            </a:r>
            <a:endParaRPr kumimoji="1" lang="en-US" altLang="zh-CN" sz="800" b="0" i="0" u="none" strike="noStrike" kern="0" cap="none" spc="0" normalizeH="0" baseline="0" noProof="0" smtClean="0">
              <a:ln>
                <a:noFill/>
              </a:ln>
              <a:effectLst/>
              <a:uLnTx/>
              <a:uFillTx/>
              <a:latin typeface="微软雅黑"/>
              <a:ea typeface="微软雅黑"/>
              <a:cs typeface="微软雅黑"/>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800" b="0" i="0" u="none" strike="noStrike" kern="0" cap="none" spc="0" normalizeH="0" baseline="0" noProof="0" smtClean="0">
                <a:ln>
                  <a:noFill/>
                </a:ln>
                <a:effectLst/>
                <a:uLnTx/>
                <a:uFillTx/>
                <a:latin typeface="微软雅黑"/>
                <a:ea typeface="微软雅黑"/>
                <a:cs typeface="微软雅黑"/>
              </a:rPr>
              <a:t>伙伴</a:t>
            </a:r>
            <a:endParaRPr kumimoji="1" lang="zh-CN" altLang="en-US" sz="800" b="0" i="0" u="none" strike="noStrike" kern="0" cap="none" spc="0" normalizeH="0" baseline="0" noProof="0" dirty="0" smtClean="0">
              <a:ln>
                <a:noFill/>
              </a:ln>
              <a:effectLst/>
              <a:uLnTx/>
              <a:uFillTx/>
              <a:latin typeface="微软雅黑"/>
              <a:ea typeface="微软雅黑"/>
              <a:cs typeface="微软雅黑"/>
            </a:endParaRPr>
          </a:p>
        </p:txBody>
      </p:sp>
      <p:sp>
        <p:nvSpPr>
          <p:cNvPr id="213" name="AutoShape 36"/>
          <p:cNvSpPr>
            <a:spLocks/>
          </p:cNvSpPr>
          <p:nvPr/>
        </p:nvSpPr>
        <p:spPr bwMode="auto">
          <a:xfrm>
            <a:off x="1745888" y="3939903"/>
            <a:ext cx="1272681" cy="392185"/>
          </a:xfrm>
          <a:custGeom>
            <a:avLst/>
            <a:gdLst>
              <a:gd name="T0" fmla="*/ 0 w 21600"/>
              <a:gd name="T1" fmla="*/ 0 h 21600"/>
              <a:gd name="T2" fmla="*/ 1185863 w 21600"/>
              <a:gd name="T3" fmla="*/ 0 h 21600"/>
              <a:gd name="T4" fmla="*/ 1185863 w 21600"/>
              <a:gd name="T5" fmla="*/ 271463 h 21600"/>
              <a:gd name="T6" fmla="*/ 1185863 w 21600"/>
              <a:gd name="T7" fmla="*/ 542925 h 21600"/>
              <a:gd name="T8" fmla="*/ 0 w 21600"/>
              <a:gd name="T9" fmla="*/ 542925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0" y="0"/>
                </a:moveTo>
                <a:lnTo>
                  <a:pt x="21600" y="0"/>
                </a:lnTo>
                <a:lnTo>
                  <a:pt x="21600" y="10800"/>
                </a:lnTo>
                <a:lnTo>
                  <a:pt x="21600" y="21600"/>
                </a:lnTo>
                <a:lnTo>
                  <a:pt x="0" y="21600"/>
                </a:lnTo>
                <a:lnTo>
                  <a:pt x="0" y="0"/>
                </a:lnTo>
                <a:close/>
                <a:moveTo>
                  <a:pt x="0" y="0"/>
                </a:moveTo>
              </a:path>
            </a:pathLst>
          </a:custGeom>
          <a:solidFill>
            <a:schemeClr val="bg1">
              <a:lumMod val="95000"/>
            </a:schemeClr>
          </a:solidFill>
          <a:ln w="18062" cap="flat">
            <a:noFill/>
            <a:prstDash val="solid"/>
            <a:round/>
            <a:headEnd type="none" w="med" len="med"/>
            <a:tailEnd type="none" w="med" len="med"/>
          </a:ln>
          <a:extLst/>
        </p:spPr>
        <p:txBody>
          <a:bodyPr lIns="0" tIns="0" rIns="0" bIns="0" anchor="ctr"/>
          <a:lstStyle/>
          <a:p>
            <a:pPr algn="ctr"/>
            <a:r>
              <a:rPr kumimoji="1" lang="zh-CN" altLang="en-US" sz="1050" kern="0" dirty="0">
                <a:latin typeface="微软雅黑"/>
                <a:ea typeface="微软雅黑"/>
                <a:cs typeface="微软雅黑"/>
                <a:sym typeface="Helvetica Light" charset="0"/>
              </a:rPr>
              <a:t>集团</a:t>
            </a:r>
            <a:r>
              <a:rPr kumimoji="1" lang="en-US" altLang="zh-CN" sz="1050" kern="0" dirty="0">
                <a:latin typeface="微软雅黑"/>
                <a:ea typeface="微软雅黑"/>
                <a:cs typeface="微软雅黑"/>
                <a:sym typeface="Helvetica Light" charset="0"/>
              </a:rPr>
              <a:t>HR</a:t>
            </a:r>
            <a:endParaRPr kumimoji="1" lang="zh-CN" altLang="en-US" sz="1050" kern="0" dirty="0">
              <a:latin typeface="微软雅黑"/>
              <a:ea typeface="微软雅黑"/>
              <a:cs typeface="微软雅黑"/>
              <a:sym typeface="Helvetica Light" charset="0"/>
            </a:endParaRPr>
          </a:p>
        </p:txBody>
      </p:sp>
      <p:sp>
        <p:nvSpPr>
          <p:cNvPr id="214" name="AutoShape 36"/>
          <p:cNvSpPr>
            <a:spLocks/>
          </p:cNvSpPr>
          <p:nvPr/>
        </p:nvSpPr>
        <p:spPr bwMode="auto">
          <a:xfrm>
            <a:off x="3214366" y="3939903"/>
            <a:ext cx="1566376" cy="392185"/>
          </a:xfrm>
          <a:custGeom>
            <a:avLst/>
            <a:gdLst>
              <a:gd name="T0" fmla="*/ 0 w 21600"/>
              <a:gd name="T1" fmla="*/ 0 h 21600"/>
              <a:gd name="T2" fmla="*/ 1185863 w 21600"/>
              <a:gd name="T3" fmla="*/ 0 h 21600"/>
              <a:gd name="T4" fmla="*/ 1185863 w 21600"/>
              <a:gd name="T5" fmla="*/ 271463 h 21600"/>
              <a:gd name="T6" fmla="*/ 1185863 w 21600"/>
              <a:gd name="T7" fmla="*/ 542925 h 21600"/>
              <a:gd name="T8" fmla="*/ 0 w 21600"/>
              <a:gd name="T9" fmla="*/ 542925 h 21600"/>
              <a:gd name="T10" fmla="*/ 0 w 21600"/>
              <a:gd name="T11" fmla="*/ 0 h 21600"/>
              <a:gd name="T12" fmla="*/ 0 w 21600"/>
              <a:gd name="T13" fmla="*/ 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1600" h="21600">
                <a:moveTo>
                  <a:pt x="0" y="0"/>
                </a:moveTo>
                <a:lnTo>
                  <a:pt x="21600" y="0"/>
                </a:lnTo>
                <a:lnTo>
                  <a:pt x="21600" y="10800"/>
                </a:lnTo>
                <a:lnTo>
                  <a:pt x="21600" y="21600"/>
                </a:lnTo>
                <a:lnTo>
                  <a:pt x="0" y="21600"/>
                </a:lnTo>
                <a:lnTo>
                  <a:pt x="0" y="0"/>
                </a:lnTo>
                <a:close/>
                <a:moveTo>
                  <a:pt x="0" y="0"/>
                </a:moveTo>
              </a:path>
            </a:pathLst>
          </a:custGeom>
          <a:solidFill>
            <a:schemeClr val="bg1">
              <a:lumMod val="95000"/>
            </a:schemeClr>
          </a:solidFill>
          <a:ln w="18062" cap="flat">
            <a:noFill/>
            <a:prstDash val="solid"/>
            <a:round/>
            <a:headEnd type="none" w="med" len="med"/>
            <a:tailEnd type="none" w="med" len="med"/>
          </a:ln>
          <a:extLst/>
        </p:spPr>
        <p:txBody>
          <a:bodyPr lIns="0" tIns="0" rIns="0" bIns="0" anchor="ctr"/>
          <a:lstStyle/>
          <a:p>
            <a:pPr algn="ctr"/>
            <a:r>
              <a:rPr kumimoji="1" lang="zh-CN" altLang="en-US" sz="1050" kern="0" dirty="0">
                <a:latin typeface="微软雅黑"/>
                <a:ea typeface="微软雅黑"/>
                <a:cs typeface="微软雅黑"/>
                <a:sym typeface="Helvetica Light" charset="0"/>
              </a:rPr>
              <a:t>集团供应链</a:t>
            </a:r>
          </a:p>
        </p:txBody>
      </p:sp>
      <p:sp>
        <p:nvSpPr>
          <p:cNvPr id="217" name="矩形 216"/>
          <p:cNvSpPr/>
          <p:nvPr/>
        </p:nvSpPr>
        <p:spPr>
          <a:xfrm>
            <a:off x="7307348" y="4637079"/>
            <a:ext cx="1421695" cy="290498"/>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zh-CN" altLang="en-US" sz="1050" kern="0" noProof="0" dirty="0" smtClean="0">
                <a:latin typeface="微软雅黑"/>
                <a:ea typeface="微软雅黑"/>
                <a:cs typeface="微软雅黑"/>
              </a:rPr>
              <a:t>基础服务</a:t>
            </a:r>
            <a:endParaRPr kumimoji="1" lang="zh-CN" altLang="en-US" sz="1050" b="0" i="0" u="none" strike="noStrike" kern="0" cap="none" spc="0" normalizeH="0" baseline="0" noProof="0" dirty="0" smtClean="0">
              <a:ln>
                <a:noFill/>
              </a:ln>
              <a:effectLst/>
              <a:uLnTx/>
              <a:uFillTx/>
              <a:latin typeface="微软雅黑"/>
              <a:ea typeface="微软雅黑"/>
              <a:cs typeface="微软雅黑"/>
            </a:endParaRPr>
          </a:p>
        </p:txBody>
      </p:sp>
      <p:sp>
        <p:nvSpPr>
          <p:cNvPr id="218" name="矩形 217"/>
          <p:cNvSpPr/>
          <p:nvPr/>
        </p:nvSpPr>
        <p:spPr>
          <a:xfrm>
            <a:off x="885613" y="2595966"/>
            <a:ext cx="500741" cy="309371"/>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900" kern="0" dirty="0" smtClean="0">
                <a:latin typeface="微软雅黑"/>
                <a:ea typeface="微软雅黑"/>
                <a:cs typeface="微软雅黑"/>
              </a:rPr>
              <a:t>单据</a:t>
            </a:r>
            <a:endParaRPr kumimoji="1" lang="en-US" altLang="zh-CN" sz="900" kern="0" dirty="0" smtClean="0">
              <a:latin typeface="微软雅黑"/>
              <a:ea typeface="微软雅黑"/>
              <a:cs typeface="微软雅黑"/>
            </a:endParaRPr>
          </a:p>
          <a:p>
            <a:pPr algn="ctr" fontAlgn="auto">
              <a:spcBef>
                <a:spcPts val="0"/>
              </a:spcBef>
              <a:spcAft>
                <a:spcPts val="0"/>
              </a:spcAft>
            </a:pPr>
            <a:r>
              <a:rPr kumimoji="1" lang="zh-CN" altLang="en-US" sz="900" kern="0" dirty="0" smtClean="0">
                <a:latin typeface="微软雅黑"/>
                <a:ea typeface="微软雅黑"/>
                <a:cs typeface="微软雅黑"/>
              </a:rPr>
              <a:t>扩展</a:t>
            </a:r>
            <a:endParaRPr kumimoji="1" lang="en-US" altLang="zh-CN" sz="900" kern="0" dirty="0">
              <a:latin typeface="微软雅黑"/>
              <a:ea typeface="微软雅黑"/>
              <a:cs typeface="微软雅黑"/>
            </a:endParaRPr>
          </a:p>
        </p:txBody>
      </p:sp>
      <p:sp>
        <p:nvSpPr>
          <p:cNvPr id="219" name="矩形 218"/>
          <p:cNvSpPr/>
          <p:nvPr/>
        </p:nvSpPr>
        <p:spPr>
          <a:xfrm>
            <a:off x="1482101" y="2588689"/>
            <a:ext cx="500741" cy="324337"/>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900" kern="0" dirty="0" smtClean="0">
                <a:latin typeface="微软雅黑"/>
                <a:ea typeface="微软雅黑"/>
                <a:cs typeface="微软雅黑"/>
              </a:rPr>
              <a:t>业务报表扩展</a:t>
            </a:r>
            <a:endParaRPr kumimoji="1" lang="en-US" altLang="zh-CN" sz="900" kern="0" dirty="0">
              <a:latin typeface="微软雅黑"/>
              <a:ea typeface="微软雅黑"/>
              <a:cs typeface="微软雅黑"/>
            </a:endParaRPr>
          </a:p>
        </p:txBody>
      </p:sp>
      <p:sp>
        <p:nvSpPr>
          <p:cNvPr id="220" name="矩形 219"/>
          <p:cNvSpPr/>
          <p:nvPr/>
        </p:nvSpPr>
        <p:spPr>
          <a:xfrm>
            <a:off x="2060749" y="2594774"/>
            <a:ext cx="500741" cy="324337"/>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900" kern="0" dirty="0" smtClean="0">
                <a:latin typeface="微软雅黑"/>
                <a:ea typeface="微软雅黑"/>
                <a:cs typeface="微软雅黑"/>
              </a:rPr>
              <a:t>流程</a:t>
            </a:r>
            <a:endParaRPr kumimoji="1" lang="en-US" altLang="zh-CN" sz="900" kern="0" dirty="0" smtClean="0">
              <a:latin typeface="微软雅黑"/>
              <a:ea typeface="微软雅黑"/>
              <a:cs typeface="微软雅黑"/>
            </a:endParaRPr>
          </a:p>
          <a:p>
            <a:pPr algn="ctr" fontAlgn="auto">
              <a:spcBef>
                <a:spcPts val="0"/>
              </a:spcBef>
              <a:spcAft>
                <a:spcPts val="0"/>
              </a:spcAft>
            </a:pPr>
            <a:r>
              <a:rPr kumimoji="1" lang="zh-CN" altLang="en-US" sz="900" kern="0" dirty="0" smtClean="0">
                <a:latin typeface="微软雅黑"/>
                <a:ea typeface="微软雅黑"/>
                <a:cs typeface="微软雅黑"/>
              </a:rPr>
              <a:t>扩展</a:t>
            </a:r>
            <a:endParaRPr kumimoji="1" lang="en-US" altLang="zh-CN" sz="900" kern="0" dirty="0">
              <a:latin typeface="微软雅黑"/>
              <a:ea typeface="微软雅黑"/>
              <a:cs typeface="微软雅黑"/>
            </a:endParaRPr>
          </a:p>
        </p:txBody>
      </p:sp>
      <p:sp>
        <p:nvSpPr>
          <p:cNvPr id="221" name="矩形 220"/>
          <p:cNvSpPr/>
          <p:nvPr/>
        </p:nvSpPr>
        <p:spPr>
          <a:xfrm>
            <a:off x="1221859" y="3082173"/>
            <a:ext cx="783188" cy="262171"/>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900" kern="0" dirty="0" smtClean="0">
                <a:latin typeface="微软雅黑"/>
                <a:ea typeface="微软雅黑"/>
                <a:cs typeface="微软雅黑"/>
              </a:rPr>
              <a:t>DAP</a:t>
            </a:r>
            <a:endParaRPr kumimoji="1" lang="zh-CN" altLang="en-US" sz="900" kern="0" dirty="0">
              <a:latin typeface="微软雅黑"/>
              <a:ea typeface="微软雅黑"/>
              <a:cs typeface="微软雅黑"/>
            </a:endParaRPr>
          </a:p>
        </p:txBody>
      </p:sp>
      <p:sp>
        <p:nvSpPr>
          <p:cNvPr id="222" name="矩形 221"/>
          <p:cNvSpPr/>
          <p:nvPr/>
        </p:nvSpPr>
        <p:spPr>
          <a:xfrm>
            <a:off x="2176337" y="3081261"/>
            <a:ext cx="783188" cy="262171"/>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900" kern="0" dirty="0" smtClean="0">
                <a:latin typeface="微软雅黑"/>
                <a:ea typeface="微软雅黑"/>
                <a:cs typeface="微软雅黑"/>
              </a:rPr>
              <a:t>BOTP</a:t>
            </a:r>
            <a:endParaRPr kumimoji="1" lang="zh-CN" altLang="en-US" sz="900" kern="0" dirty="0">
              <a:latin typeface="微软雅黑"/>
              <a:ea typeface="微软雅黑"/>
              <a:cs typeface="微软雅黑"/>
            </a:endParaRPr>
          </a:p>
        </p:txBody>
      </p:sp>
      <p:sp>
        <p:nvSpPr>
          <p:cNvPr id="223" name="矩形 222"/>
          <p:cNvSpPr/>
          <p:nvPr/>
        </p:nvSpPr>
        <p:spPr>
          <a:xfrm>
            <a:off x="3130815" y="3081261"/>
            <a:ext cx="705253" cy="262171"/>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en-US" altLang="zh-CN" sz="900" kern="0" dirty="0" smtClean="0">
                <a:latin typeface="微软雅黑"/>
                <a:ea typeface="微软雅黑"/>
                <a:cs typeface="微软雅黑"/>
              </a:rPr>
              <a:t>WF</a:t>
            </a:r>
            <a:endParaRPr kumimoji="1" lang="zh-CN" altLang="en-US" sz="900" kern="0" dirty="0">
              <a:latin typeface="微软雅黑"/>
              <a:ea typeface="微软雅黑"/>
              <a:cs typeface="微软雅黑"/>
            </a:endParaRPr>
          </a:p>
        </p:txBody>
      </p:sp>
      <p:sp>
        <p:nvSpPr>
          <p:cNvPr id="224" name="矩形 223"/>
          <p:cNvSpPr/>
          <p:nvPr/>
        </p:nvSpPr>
        <p:spPr>
          <a:xfrm>
            <a:off x="4007359" y="3081260"/>
            <a:ext cx="783188" cy="262171"/>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900" kern="0" dirty="0" smtClean="0">
                <a:latin typeface="微软雅黑"/>
                <a:ea typeface="微软雅黑"/>
                <a:cs typeface="微软雅黑"/>
              </a:rPr>
              <a:t>扩展报表</a:t>
            </a:r>
            <a:endParaRPr kumimoji="1" lang="zh-CN" altLang="en-US" sz="900" kern="0" dirty="0">
              <a:latin typeface="微软雅黑"/>
              <a:ea typeface="微软雅黑"/>
              <a:cs typeface="微软雅黑"/>
            </a:endParaRPr>
          </a:p>
        </p:txBody>
      </p:sp>
      <p:sp>
        <p:nvSpPr>
          <p:cNvPr id="225" name="矩形 224"/>
          <p:cNvSpPr/>
          <p:nvPr/>
        </p:nvSpPr>
        <p:spPr>
          <a:xfrm>
            <a:off x="2759263" y="2599205"/>
            <a:ext cx="438957" cy="324337"/>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900" kern="0" dirty="0" smtClean="0">
                <a:latin typeface="微软雅黑"/>
                <a:ea typeface="微软雅黑"/>
                <a:cs typeface="微软雅黑"/>
              </a:rPr>
              <a:t>业务流程配置</a:t>
            </a:r>
            <a:endParaRPr kumimoji="1" lang="en-US" altLang="zh-CN" sz="900" kern="0" dirty="0">
              <a:latin typeface="微软雅黑"/>
              <a:ea typeface="微软雅黑"/>
              <a:cs typeface="微软雅黑"/>
            </a:endParaRPr>
          </a:p>
        </p:txBody>
      </p:sp>
      <p:sp>
        <p:nvSpPr>
          <p:cNvPr id="226" name="矩形 225"/>
          <p:cNvSpPr/>
          <p:nvPr/>
        </p:nvSpPr>
        <p:spPr>
          <a:xfrm>
            <a:off x="3304630" y="2599205"/>
            <a:ext cx="423601" cy="309371"/>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900" kern="0" dirty="0" smtClean="0">
                <a:latin typeface="微软雅黑"/>
                <a:ea typeface="微软雅黑"/>
                <a:cs typeface="微软雅黑"/>
              </a:rPr>
              <a:t>库存</a:t>
            </a:r>
            <a:endParaRPr kumimoji="1" lang="en-US" altLang="zh-CN" sz="900" kern="0" dirty="0" smtClean="0">
              <a:latin typeface="微软雅黑"/>
              <a:ea typeface="微软雅黑"/>
              <a:cs typeface="微软雅黑"/>
            </a:endParaRPr>
          </a:p>
          <a:p>
            <a:pPr algn="ctr" fontAlgn="auto">
              <a:spcBef>
                <a:spcPts val="0"/>
              </a:spcBef>
              <a:spcAft>
                <a:spcPts val="0"/>
              </a:spcAft>
            </a:pPr>
            <a:r>
              <a:rPr kumimoji="1" lang="zh-CN" altLang="en-US" sz="900" kern="0" dirty="0" smtClean="0">
                <a:latin typeface="微软雅黑"/>
                <a:ea typeface="微软雅黑"/>
                <a:cs typeface="微软雅黑"/>
              </a:rPr>
              <a:t>配置</a:t>
            </a:r>
            <a:endParaRPr kumimoji="1" lang="en-US" altLang="zh-CN" sz="900" kern="0" dirty="0">
              <a:latin typeface="微软雅黑"/>
              <a:ea typeface="微软雅黑"/>
              <a:cs typeface="微软雅黑"/>
            </a:endParaRPr>
          </a:p>
        </p:txBody>
      </p:sp>
      <p:sp>
        <p:nvSpPr>
          <p:cNvPr id="227" name="矩形 226"/>
          <p:cNvSpPr/>
          <p:nvPr/>
        </p:nvSpPr>
        <p:spPr>
          <a:xfrm>
            <a:off x="3834641" y="2599205"/>
            <a:ext cx="423601" cy="324337"/>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900" kern="0" dirty="0" smtClean="0">
                <a:latin typeface="微软雅黑"/>
                <a:ea typeface="微软雅黑"/>
                <a:cs typeface="微软雅黑"/>
              </a:rPr>
              <a:t>核销</a:t>
            </a:r>
            <a:endParaRPr kumimoji="1" lang="en-US" altLang="zh-CN" sz="900" kern="0" dirty="0" smtClean="0">
              <a:latin typeface="微软雅黑"/>
              <a:ea typeface="微软雅黑"/>
              <a:cs typeface="微软雅黑"/>
            </a:endParaRPr>
          </a:p>
          <a:p>
            <a:pPr algn="ctr" fontAlgn="auto">
              <a:spcBef>
                <a:spcPts val="0"/>
              </a:spcBef>
              <a:spcAft>
                <a:spcPts val="0"/>
              </a:spcAft>
            </a:pPr>
            <a:r>
              <a:rPr kumimoji="1" lang="zh-CN" altLang="en-US" sz="900" kern="0" dirty="0">
                <a:latin typeface="微软雅黑"/>
                <a:ea typeface="微软雅黑"/>
                <a:cs typeface="微软雅黑"/>
              </a:rPr>
              <a:t>配置</a:t>
            </a:r>
            <a:endParaRPr kumimoji="1" lang="en-US" altLang="zh-CN" sz="900" kern="0" dirty="0">
              <a:latin typeface="微软雅黑"/>
              <a:ea typeface="微软雅黑"/>
              <a:cs typeface="微软雅黑"/>
            </a:endParaRPr>
          </a:p>
        </p:txBody>
      </p:sp>
      <p:sp>
        <p:nvSpPr>
          <p:cNvPr id="228" name="矩形 227"/>
          <p:cNvSpPr/>
          <p:nvPr/>
        </p:nvSpPr>
        <p:spPr>
          <a:xfrm>
            <a:off x="4364651" y="2599205"/>
            <a:ext cx="423601" cy="324337"/>
          </a:xfrm>
          <a:prstGeom prst="rect">
            <a:avLst/>
          </a:prstGeom>
          <a:solidFill>
            <a:schemeClr val="bg1">
              <a:lumMod val="95000"/>
            </a:schemeClr>
          </a:solidFill>
          <a:ln w="9525" cap="flat" cmpd="sng" algn="ctr">
            <a:solidFill>
              <a:srgbClr val="28B0EE"/>
            </a:solidFill>
            <a:prstDash val="solid"/>
          </a:ln>
          <a:effectLst/>
        </p:spPr>
        <p:txBody>
          <a:bodyPr lIns="0" rIns="0" rtlCol="0" anchor="ctr"/>
          <a:lstStyle/>
          <a:p>
            <a:pPr algn="ctr" fontAlgn="auto">
              <a:spcBef>
                <a:spcPts val="0"/>
              </a:spcBef>
              <a:spcAft>
                <a:spcPts val="0"/>
              </a:spcAft>
            </a:pPr>
            <a:r>
              <a:rPr kumimoji="1" lang="zh-CN" altLang="en-US" sz="900" kern="0" dirty="0" smtClean="0">
                <a:latin typeface="微软雅黑"/>
                <a:ea typeface="微软雅黑"/>
                <a:cs typeface="微软雅黑"/>
              </a:rPr>
              <a:t>余额</a:t>
            </a:r>
            <a:endParaRPr kumimoji="1" lang="en-US" altLang="zh-CN" sz="900" kern="0" dirty="0" smtClean="0">
              <a:latin typeface="微软雅黑"/>
              <a:ea typeface="微软雅黑"/>
              <a:cs typeface="微软雅黑"/>
            </a:endParaRPr>
          </a:p>
          <a:p>
            <a:pPr algn="ctr" fontAlgn="auto">
              <a:spcBef>
                <a:spcPts val="0"/>
              </a:spcBef>
              <a:spcAft>
                <a:spcPts val="0"/>
              </a:spcAft>
            </a:pPr>
            <a:r>
              <a:rPr kumimoji="1" lang="zh-CN" altLang="en-US" sz="900" kern="0" dirty="0" smtClean="0">
                <a:latin typeface="微软雅黑"/>
                <a:ea typeface="微软雅黑"/>
                <a:cs typeface="微软雅黑"/>
              </a:rPr>
              <a:t>配置</a:t>
            </a:r>
            <a:endParaRPr kumimoji="1" lang="en-US" altLang="zh-CN" sz="900" kern="0" dirty="0">
              <a:latin typeface="微软雅黑"/>
              <a:ea typeface="微软雅黑"/>
              <a:cs typeface="微软雅黑"/>
            </a:endParaRPr>
          </a:p>
        </p:txBody>
      </p:sp>
      <p:sp>
        <p:nvSpPr>
          <p:cNvPr id="2" name="圆角矩形 1"/>
          <p:cNvSpPr/>
          <p:nvPr/>
        </p:nvSpPr>
        <p:spPr>
          <a:xfrm>
            <a:off x="214248" y="1836385"/>
            <a:ext cx="4664393" cy="447333"/>
          </a:xfrm>
          <a:prstGeom prst="roundRect">
            <a:avLst/>
          </a:prstGeom>
          <a:noFill/>
          <a:ln w="22225">
            <a:solidFill>
              <a:srgbClr val="FF00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zh-CN" altLang="en-US" b="1" dirty="0" smtClean="0"/>
          </a:p>
        </p:txBody>
      </p:sp>
      <p:sp>
        <p:nvSpPr>
          <p:cNvPr id="70" name="圆角矩形 69"/>
          <p:cNvSpPr/>
          <p:nvPr/>
        </p:nvSpPr>
        <p:spPr>
          <a:xfrm>
            <a:off x="4966858" y="1851670"/>
            <a:ext cx="1869754" cy="447333"/>
          </a:xfrm>
          <a:prstGeom prst="roundRect">
            <a:avLst/>
          </a:prstGeom>
          <a:noFill/>
          <a:ln w="22225">
            <a:solidFill>
              <a:srgbClr val="FF00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kumimoji="1" lang="zh-CN" altLang="en-US" b="1" dirty="0" smtClean="0"/>
          </a:p>
        </p:txBody>
      </p:sp>
    </p:spTree>
    <p:extLst>
      <p:ext uri="{BB962C8B-B14F-4D97-AF65-F5344CB8AC3E}">
        <p14:creationId xmlns:p14="http://schemas.microsoft.com/office/powerpoint/2010/main" xmlns="" val="2791013778"/>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en-US" altLang="zh-CN" sz="2400" dirty="0" smtClean="0"/>
              <a:t>Web</a:t>
            </a:r>
            <a:r>
              <a:rPr lang="zh-CN" altLang="en-US" sz="2400" dirty="0" smtClean="0"/>
              <a:t>平台基于标准产品的扩展性支持</a:t>
            </a:r>
            <a:endParaRPr lang="zh-CN" altLang="en-US" sz="2400" dirty="0"/>
          </a:p>
        </p:txBody>
      </p:sp>
      <p:grpSp>
        <p:nvGrpSpPr>
          <p:cNvPr id="2" name="组合 1"/>
          <p:cNvGrpSpPr/>
          <p:nvPr/>
        </p:nvGrpSpPr>
        <p:grpSpPr>
          <a:xfrm>
            <a:off x="683568" y="699542"/>
            <a:ext cx="8136904" cy="3960440"/>
            <a:chOff x="2195736" y="627534"/>
            <a:chExt cx="6624736" cy="4104456"/>
          </a:xfrm>
        </p:grpSpPr>
        <p:grpSp>
          <p:nvGrpSpPr>
            <p:cNvPr id="9" name="组合 8"/>
            <p:cNvGrpSpPr/>
            <p:nvPr/>
          </p:nvGrpSpPr>
          <p:grpSpPr>
            <a:xfrm>
              <a:off x="2195736" y="627534"/>
              <a:ext cx="6624736" cy="720080"/>
              <a:chOff x="3051284" y="858948"/>
              <a:chExt cx="6264696" cy="1335600"/>
            </a:xfrm>
          </p:grpSpPr>
          <p:sp>
            <p:nvSpPr>
              <p:cNvPr id="11" name="矩形 10"/>
              <p:cNvSpPr/>
              <p:nvPr/>
            </p:nvSpPr>
            <p:spPr>
              <a:xfrm>
                <a:off x="3051284" y="858948"/>
                <a:ext cx="1080120" cy="1334094"/>
              </a:xfrm>
              <a:prstGeom prst="rect">
                <a:avLst/>
              </a:prstGeom>
              <a:solidFill>
                <a:srgbClr val="16B2E9"/>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kumimoji="1" lang="zh-CN" altLang="en-US" sz="1800" b="1" dirty="0" smtClean="0">
                    <a:solidFill>
                      <a:schemeClr val="bg1"/>
                    </a:solidFill>
                    <a:latin typeface="微软雅黑" pitchFamily="34" charset="-122"/>
                    <a:ea typeface="微软雅黑" pitchFamily="34" charset="-122"/>
                    <a:cs typeface="Heiti SC Light"/>
                  </a:rPr>
                  <a:t>字段</a:t>
                </a:r>
                <a:endParaRPr kumimoji="1" lang="en-US" altLang="zh-CN" sz="1800" b="1" dirty="0" smtClean="0">
                  <a:solidFill>
                    <a:schemeClr val="bg1"/>
                  </a:solidFill>
                  <a:latin typeface="微软雅黑" pitchFamily="34" charset="-122"/>
                  <a:ea typeface="微软雅黑" pitchFamily="34" charset="-122"/>
                  <a:cs typeface="Heiti SC Light"/>
                </a:endParaRPr>
              </a:p>
              <a:p>
                <a:pPr algn="ctr"/>
                <a:r>
                  <a:rPr kumimoji="1" lang="zh-CN" altLang="en-US" sz="1800" b="1" dirty="0" smtClean="0">
                    <a:solidFill>
                      <a:schemeClr val="bg1"/>
                    </a:solidFill>
                    <a:latin typeface="微软雅黑" pitchFamily="34" charset="-122"/>
                    <a:ea typeface="微软雅黑" pitchFamily="34" charset="-122"/>
                    <a:cs typeface="Heiti SC Light"/>
                  </a:rPr>
                  <a:t>扩展</a:t>
                </a:r>
                <a:endParaRPr kumimoji="1" lang="en-US" altLang="zh-CN" sz="1800" b="1" dirty="0" smtClean="0">
                  <a:solidFill>
                    <a:schemeClr val="bg1"/>
                  </a:solidFill>
                  <a:latin typeface="微软雅黑" pitchFamily="34" charset="-122"/>
                  <a:ea typeface="微软雅黑" pitchFamily="34" charset="-122"/>
                  <a:cs typeface="Heiti SC Light"/>
                </a:endParaRPr>
              </a:p>
            </p:txBody>
          </p:sp>
          <p:sp>
            <p:nvSpPr>
              <p:cNvPr id="12" name="矩形 11"/>
              <p:cNvSpPr/>
              <p:nvPr/>
            </p:nvSpPr>
            <p:spPr>
              <a:xfrm>
                <a:off x="4131404" y="858948"/>
                <a:ext cx="5184576" cy="1335600"/>
              </a:xfrm>
              <a:prstGeom prst="rect">
                <a:avLst/>
              </a:prstGeom>
              <a:solidFill>
                <a:schemeClr val="bg1"/>
              </a:solidFill>
              <a:ln>
                <a:solidFill>
                  <a:srgbClr val="00B0F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Ins="0" rtlCol="0" anchor="ctr"/>
              <a:lstStyle/>
              <a:p>
                <a:pPr marL="228600" indent="-228600"/>
                <a:r>
                  <a:rPr lang="en-US" altLang="zh-CN" sz="1800" b="1" i="1" dirty="0" smtClean="0">
                    <a:solidFill>
                      <a:srgbClr val="00B0F0"/>
                    </a:solidFill>
                  </a:rPr>
                  <a:t>1</a:t>
                </a:r>
                <a:r>
                  <a:rPr lang="en-US" altLang="zh-CN" sz="1100" b="1" dirty="0" smtClean="0">
                    <a:solidFill>
                      <a:srgbClr val="00B0F0"/>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仅能新增字段，不能删除字段或者修改字段类型</a:t>
                </a:r>
                <a:endParaRPr lang="en-US" altLang="zh-CN" sz="1050" b="1" dirty="0" smtClean="0">
                  <a:solidFill>
                    <a:schemeClr val="tx1">
                      <a:lumMod val="65000"/>
                      <a:lumOff val="35000"/>
                    </a:schemeClr>
                  </a:solidFill>
                  <a:latin typeface="微软雅黑" pitchFamily="34" charset="-122"/>
                  <a:ea typeface="微软雅黑" pitchFamily="34" charset="-122"/>
                </a:endParaRPr>
              </a:p>
              <a:p>
                <a:pPr marL="228600" indent="-228600"/>
                <a:r>
                  <a:rPr lang="en-US" altLang="zh-CN" sz="1800" b="1" i="1" dirty="0" smtClean="0">
                    <a:solidFill>
                      <a:srgbClr val="00B0F0"/>
                    </a:solidFill>
                  </a:rPr>
                  <a:t>2</a:t>
                </a:r>
                <a:r>
                  <a:rPr lang="en-US" altLang="zh-CN" sz="1100" b="1" dirty="0">
                    <a:solidFill>
                      <a:srgbClr val="00B0F0"/>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通过</a:t>
                </a:r>
                <a:r>
                  <a:rPr lang="en-US" altLang="zh-CN" sz="1050" b="1" dirty="0">
                    <a:solidFill>
                      <a:schemeClr val="tx1">
                        <a:lumMod val="65000"/>
                        <a:lumOff val="35000"/>
                      </a:schemeClr>
                    </a:solidFill>
                    <a:latin typeface="微软雅黑" pitchFamily="34" charset="-122"/>
                    <a:ea typeface="微软雅黑" pitchFamily="34" charset="-122"/>
                  </a:rPr>
                  <a:t>DEP</a:t>
                </a:r>
                <a:r>
                  <a:rPr lang="zh-CN" altLang="en-US" sz="1050" b="1" dirty="0" smtClean="0">
                    <a:solidFill>
                      <a:schemeClr val="tx1">
                        <a:lumMod val="65000"/>
                        <a:lumOff val="35000"/>
                      </a:schemeClr>
                    </a:solidFill>
                    <a:latin typeface="微软雅黑" pitchFamily="34" charset="-122"/>
                    <a:ea typeface="微软雅黑" pitchFamily="34" charset="-122"/>
                  </a:rPr>
                  <a:t>工具进行字段新增，并修改查询方案</a:t>
                </a:r>
                <a:endParaRPr lang="en-US" altLang="zh-CN" sz="1050" b="1" dirty="0">
                  <a:solidFill>
                    <a:schemeClr val="tx1">
                      <a:lumMod val="65000"/>
                      <a:lumOff val="35000"/>
                    </a:schemeClr>
                  </a:solidFill>
                  <a:latin typeface="微软雅黑" pitchFamily="34" charset="-122"/>
                  <a:ea typeface="微软雅黑" pitchFamily="34" charset="-122"/>
                </a:endParaRPr>
              </a:p>
            </p:txBody>
          </p:sp>
        </p:grpSp>
        <p:grpSp>
          <p:nvGrpSpPr>
            <p:cNvPr id="24" name="组合 23"/>
            <p:cNvGrpSpPr/>
            <p:nvPr/>
          </p:nvGrpSpPr>
          <p:grpSpPr>
            <a:xfrm>
              <a:off x="2195736" y="1419621"/>
              <a:ext cx="6624736" cy="1008112"/>
              <a:chOff x="3051284" y="858948"/>
              <a:chExt cx="6264696" cy="1335600"/>
            </a:xfrm>
          </p:grpSpPr>
          <p:sp>
            <p:nvSpPr>
              <p:cNvPr id="25" name="矩形 24"/>
              <p:cNvSpPr/>
              <p:nvPr/>
            </p:nvSpPr>
            <p:spPr>
              <a:xfrm>
                <a:off x="3051284" y="858948"/>
                <a:ext cx="1080120" cy="1334094"/>
              </a:xfrm>
              <a:prstGeom prst="rect">
                <a:avLst/>
              </a:prstGeom>
              <a:solidFill>
                <a:srgbClr val="16B2E9"/>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kumimoji="1" lang="zh-CN" altLang="en-US" sz="1800" b="1" dirty="0" smtClean="0">
                    <a:solidFill>
                      <a:schemeClr val="bg1"/>
                    </a:solidFill>
                    <a:latin typeface="微软雅黑" pitchFamily="34" charset="-122"/>
                    <a:ea typeface="微软雅黑" pitchFamily="34" charset="-122"/>
                    <a:cs typeface="Heiti SC Light"/>
                  </a:rPr>
                  <a:t>页面</a:t>
                </a:r>
                <a:endParaRPr kumimoji="1" lang="en-US" altLang="zh-CN" sz="1800" b="1" dirty="0" smtClean="0">
                  <a:solidFill>
                    <a:schemeClr val="bg1"/>
                  </a:solidFill>
                  <a:latin typeface="微软雅黑" pitchFamily="34" charset="-122"/>
                  <a:ea typeface="微软雅黑" pitchFamily="34" charset="-122"/>
                  <a:cs typeface="Heiti SC Light"/>
                </a:endParaRPr>
              </a:p>
              <a:p>
                <a:pPr algn="ctr"/>
                <a:r>
                  <a:rPr kumimoji="1" lang="zh-CN" altLang="en-US" sz="1800" b="1" dirty="0" smtClean="0">
                    <a:solidFill>
                      <a:schemeClr val="bg1"/>
                    </a:solidFill>
                    <a:latin typeface="微软雅黑" pitchFamily="34" charset="-122"/>
                    <a:ea typeface="微软雅黑" pitchFamily="34" charset="-122"/>
                    <a:cs typeface="Heiti SC Light"/>
                  </a:rPr>
                  <a:t>显示</a:t>
                </a:r>
                <a:endParaRPr kumimoji="1" lang="en-US" altLang="zh-CN" sz="1800" b="1" dirty="0" smtClean="0">
                  <a:solidFill>
                    <a:schemeClr val="bg1"/>
                  </a:solidFill>
                  <a:latin typeface="微软雅黑" pitchFamily="34" charset="-122"/>
                  <a:ea typeface="微软雅黑" pitchFamily="34" charset="-122"/>
                  <a:cs typeface="Heiti SC Light"/>
                </a:endParaRPr>
              </a:p>
            </p:txBody>
          </p:sp>
          <p:sp>
            <p:nvSpPr>
              <p:cNvPr id="26" name="矩形 25"/>
              <p:cNvSpPr/>
              <p:nvPr/>
            </p:nvSpPr>
            <p:spPr>
              <a:xfrm>
                <a:off x="4131404" y="858948"/>
                <a:ext cx="5184576" cy="1335600"/>
              </a:xfrm>
              <a:prstGeom prst="rect">
                <a:avLst/>
              </a:prstGeom>
              <a:solidFill>
                <a:schemeClr val="bg1"/>
              </a:solidFill>
              <a:ln>
                <a:solidFill>
                  <a:srgbClr val="00B0F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Ins="0" rtlCol="0" anchor="ctr"/>
              <a:lstStyle/>
              <a:p>
                <a:pPr marL="228600" indent="-228600"/>
                <a:r>
                  <a:rPr lang="en-US" altLang="zh-CN" sz="1800" b="1" i="1" dirty="0" smtClean="0">
                    <a:solidFill>
                      <a:srgbClr val="00B0F0"/>
                    </a:solidFill>
                  </a:rPr>
                  <a:t>1</a:t>
                </a:r>
                <a:r>
                  <a:rPr lang="en-US" altLang="zh-CN" sz="1100" b="1" dirty="0" smtClean="0">
                    <a:solidFill>
                      <a:srgbClr val="00B0F0"/>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可</a:t>
                </a:r>
                <a:r>
                  <a:rPr lang="zh-CN" altLang="en-US" sz="1050" b="1" dirty="0">
                    <a:solidFill>
                      <a:schemeClr val="tx1">
                        <a:lumMod val="65000"/>
                        <a:lumOff val="35000"/>
                      </a:schemeClr>
                    </a:solidFill>
                    <a:latin typeface="微软雅黑" pitchFamily="34" charset="-122"/>
                    <a:ea typeface="微软雅黑" pitchFamily="34" charset="-122"/>
                  </a:rPr>
                  <a:t>通过可视化的显示设置进行</a:t>
                </a:r>
                <a:r>
                  <a:rPr lang="zh-CN" altLang="en-US" sz="1050" b="1" dirty="0" smtClean="0">
                    <a:solidFill>
                      <a:schemeClr val="tx1">
                        <a:lumMod val="65000"/>
                        <a:lumOff val="35000"/>
                      </a:schemeClr>
                    </a:solidFill>
                    <a:latin typeface="微软雅黑" pitchFamily="34" charset="-122"/>
                    <a:ea typeface="微软雅黑" pitchFamily="34" charset="-122"/>
                  </a:rPr>
                  <a:t>修改</a:t>
                </a:r>
                <a:endParaRPr lang="en-US" altLang="zh-CN" sz="1050" b="1" dirty="0" smtClean="0">
                  <a:solidFill>
                    <a:schemeClr val="tx1">
                      <a:lumMod val="65000"/>
                      <a:lumOff val="35000"/>
                    </a:schemeClr>
                  </a:solidFill>
                  <a:latin typeface="微软雅黑" pitchFamily="34" charset="-122"/>
                  <a:ea typeface="微软雅黑" pitchFamily="34" charset="-122"/>
                </a:endParaRPr>
              </a:p>
              <a:p>
                <a:pPr marL="228600" indent="-228600"/>
                <a:r>
                  <a:rPr lang="en-US" altLang="zh-CN" sz="1800" b="1" i="1" dirty="0" smtClean="0">
                    <a:solidFill>
                      <a:srgbClr val="00B0F0"/>
                    </a:solidFill>
                  </a:rPr>
                  <a:t>2</a:t>
                </a:r>
                <a:r>
                  <a:rPr lang="en-US" altLang="zh-CN" sz="1100" b="1" dirty="0" smtClean="0">
                    <a:solidFill>
                      <a:srgbClr val="00B0F0"/>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页面修改时有部分限制，如不能删除只能隐藏字段，必录不能改为非必录等</a:t>
                </a:r>
                <a:endParaRPr lang="en-US" altLang="zh-CN" sz="1050" b="1" dirty="0">
                  <a:solidFill>
                    <a:schemeClr val="tx1">
                      <a:lumMod val="65000"/>
                      <a:lumOff val="35000"/>
                    </a:schemeClr>
                  </a:solidFill>
                  <a:latin typeface="微软雅黑" pitchFamily="34" charset="-122"/>
                  <a:ea typeface="微软雅黑" pitchFamily="34" charset="-122"/>
                </a:endParaRPr>
              </a:p>
              <a:p>
                <a:pPr marL="228600" indent="-228600"/>
                <a:r>
                  <a:rPr lang="en-US" altLang="zh-CN" sz="1800" b="1" i="1" dirty="0" smtClean="0">
                    <a:solidFill>
                      <a:srgbClr val="00B0F0"/>
                    </a:solidFill>
                  </a:rPr>
                  <a:t>3</a:t>
                </a:r>
                <a:r>
                  <a:rPr lang="en-US" altLang="zh-CN" sz="1100" b="1" dirty="0" smtClean="0">
                    <a:solidFill>
                      <a:srgbClr val="00B0F0"/>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通过扩展开发工具进行设置</a:t>
                </a:r>
                <a:endParaRPr lang="en-US" altLang="zh-CN" sz="1050" b="1" dirty="0">
                  <a:solidFill>
                    <a:schemeClr val="tx1">
                      <a:lumMod val="65000"/>
                      <a:lumOff val="35000"/>
                    </a:schemeClr>
                  </a:solidFill>
                  <a:latin typeface="微软雅黑" pitchFamily="34" charset="-122"/>
                  <a:ea typeface="微软雅黑" pitchFamily="34" charset="-122"/>
                </a:endParaRPr>
              </a:p>
            </p:txBody>
          </p:sp>
        </p:grpSp>
        <p:grpSp>
          <p:nvGrpSpPr>
            <p:cNvPr id="27" name="组合 26"/>
            <p:cNvGrpSpPr/>
            <p:nvPr/>
          </p:nvGrpSpPr>
          <p:grpSpPr>
            <a:xfrm>
              <a:off x="2195736" y="2499741"/>
              <a:ext cx="6624736" cy="1224136"/>
              <a:chOff x="3051284" y="858948"/>
              <a:chExt cx="6264696" cy="1335600"/>
            </a:xfrm>
          </p:grpSpPr>
          <p:sp>
            <p:nvSpPr>
              <p:cNvPr id="28" name="矩形 27"/>
              <p:cNvSpPr/>
              <p:nvPr/>
            </p:nvSpPr>
            <p:spPr>
              <a:xfrm>
                <a:off x="3051284" y="858948"/>
                <a:ext cx="1080120" cy="1334094"/>
              </a:xfrm>
              <a:prstGeom prst="rect">
                <a:avLst/>
              </a:prstGeom>
              <a:solidFill>
                <a:srgbClr val="16B2E9"/>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kumimoji="1" lang="zh-CN" altLang="en-US" sz="1800" b="1" dirty="0" smtClean="0">
                    <a:solidFill>
                      <a:schemeClr val="bg1"/>
                    </a:solidFill>
                    <a:latin typeface="微软雅黑" pitchFamily="34" charset="-122"/>
                    <a:ea typeface="微软雅黑" pitchFamily="34" charset="-122"/>
                    <a:cs typeface="Heiti SC Light"/>
                  </a:rPr>
                  <a:t>逻辑</a:t>
                </a:r>
                <a:endParaRPr kumimoji="1" lang="en-US" altLang="zh-CN" sz="1800" b="1" dirty="0" smtClean="0">
                  <a:solidFill>
                    <a:schemeClr val="bg1"/>
                  </a:solidFill>
                  <a:latin typeface="微软雅黑" pitchFamily="34" charset="-122"/>
                  <a:ea typeface="微软雅黑" pitchFamily="34" charset="-122"/>
                  <a:cs typeface="Heiti SC Light"/>
                </a:endParaRPr>
              </a:p>
              <a:p>
                <a:pPr algn="ctr"/>
                <a:r>
                  <a:rPr kumimoji="1" lang="zh-CN" altLang="en-US" sz="1800" b="1" dirty="0" smtClean="0">
                    <a:solidFill>
                      <a:schemeClr val="bg1"/>
                    </a:solidFill>
                    <a:latin typeface="微软雅黑" pitchFamily="34" charset="-122"/>
                    <a:ea typeface="微软雅黑" pitchFamily="34" charset="-122"/>
                    <a:cs typeface="Heiti SC Light"/>
                  </a:rPr>
                  <a:t>扩展</a:t>
                </a:r>
                <a:endParaRPr kumimoji="1" lang="en-US" altLang="zh-CN" sz="1800" b="1" dirty="0" smtClean="0">
                  <a:solidFill>
                    <a:schemeClr val="bg1"/>
                  </a:solidFill>
                  <a:latin typeface="微软雅黑" pitchFamily="34" charset="-122"/>
                  <a:ea typeface="微软雅黑" pitchFamily="34" charset="-122"/>
                  <a:cs typeface="Heiti SC Light"/>
                </a:endParaRPr>
              </a:p>
            </p:txBody>
          </p:sp>
          <p:sp>
            <p:nvSpPr>
              <p:cNvPr id="29" name="矩形 28"/>
              <p:cNvSpPr/>
              <p:nvPr/>
            </p:nvSpPr>
            <p:spPr>
              <a:xfrm>
                <a:off x="4131404" y="858948"/>
                <a:ext cx="5184576" cy="1335600"/>
              </a:xfrm>
              <a:prstGeom prst="rect">
                <a:avLst/>
              </a:prstGeom>
              <a:solidFill>
                <a:schemeClr val="bg1"/>
              </a:solidFill>
              <a:ln>
                <a:solidFill>
                  <a:srgbClr val="00B0F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Ins="0" rtlCol="0" anchor="ctr"/>
              <a:lstStyle/>
              <a:p>
                <a:pPr marL="228600" indent="-228600"/>
                <a:r>
                  <a:rPr lang="en-US" altLang="zh-CN" sz="1800" b="1" i="1" dirty="0" smtClean="0">
                    <a:solidFill>
                      <a:srgbClr val="00B0F0"/>
                    </a:solidFill>
                  </a:rPr>
                  <a:t>1</a:t>
                </a:r>
                <a:r>
                  <a:rPr lang="en-US" altLang="zh-CN" sz="1050" b="1" dirty="0" smtClean="0">
                    <a:solidFill>
                      <a:schemeClr val="tx1">
                        <a:lumMod val="65000"/>
                        <a:lumOff val="35000"/>
                      </a:schemeClr>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通过事件总线技术提供插件式扩展体系，插入方式为</a:t>
                </a:r>
                <a:r>
                  <a:rPr lang="en-US" altLang="zh-CN" sz="1050" b="1" dirty="0" smtClean="0">
                    <a:solidFill>
                      <a:schemeClr val="tx1">
                        <a:lumMod val="65000"/>
                        <a:lumOff val="35000"/>
                      </a:schemeClr>
                    </a:solidFill>
                    <a:latin typeface="微软雅黑" pitchFamily="34" charset="-122"/>
                    <a:ea typeface="微软雅黑" pitchFamily="34" charset="-122"/>
                  </a:rPr>
                  <a:t>Before/After/Override</a:t>
                </a:r>
              </a:p>
              <a:p>
                <a:pPr marL="228600" indent="-228600"/>
                <a:r>
                  <a:rPr lang="en-US" altLang="zh-CN" sz="1800" b="1" i="1" dirty="0" smtClean="0">
                    <a:solidFill>
                      <a:srgbClr val="00B0F0"/>
                    </a:solidFill>
                  </a:rPr>
                  <a:t>2</a:t>
                </a:r>
                <a:r>
                  <a:rPr lang="en-US" altLang="zh-CN" sz="1050" b="1" dirty="0" smtClean="0">
                    <a:solidFill>
                      <a:schemeClr val="tx1">
                        <a:lumMod val="65000"/>
                        <a:lumOff val="35000"/>
                      </a:schemeClr>
                    </a:solidFill>
                    <a:latin typeface="微软雅黑" pitchFamily="34" charset="-122"/>
                    <a:ea typeface="微软雅黑" pitchFamily="34" charset="-122"/>
                  </a:rPr>
                  <a:t> </a:t>
                </a:r>
                <a:r>
                  <a:rPr lang="zh-CN" altLang="en-US" sz="1050" b="1" dirty="0">
                    <a:solidFill>
                      <a:schemeClr val="tx1">
                        <a:lumMod val="65000"/>
                        <a:lumOff val="35000"/>
                      </a:schemeClr>
                    </a:solidFill>
                    <a:latin typeface="微软雅黑" pitchFamily="34" charset="-122"/>
                    <a:ea typeface="微软雅黑" pitchFamily="34" charset="-122"/>
                  </a:rPr>
                  <a:t>通过页面扩展开发工具进行</a:t>
                </a:r>
                <a:r>
                  <a:rPr lang="en-US" altLang="zh-CN" sz="1050" b="1" dirty="0">
                    <a:solidFill>
                      <a:schemeClr val="tx1">
                        <a:lumMod val="65000"/>
                        <a:lumOff val="35000"/>
                      </a:schemeClr>
                    </a:solidFill>
                    <a:latin typeface="微软雅黑" pitchFamily="34" charset="-122"/>
                    <a:ea typeface="微软雅黑" pitchFamily="34" charset="-122"/>
                  </a:rPr>
                  <a:t>JS</a:t>
                </a:r>
                <a:r>
                  <a:rPr lang="zh-CN" altLang="en-US" sz="1050" b="1" dirty="0">
                    <a:solidFill>
                      <a:schemeClr val="tx1">
                        <a:lumMod val="65000"/>
                        <a:lumOff val="35000"/>
                      </a:schemeClr>
                    </a:solidFill>
                    <a:latin typeface="微软雅黑" pitchFamily="34" charset="-122"/>
                    <a:ea typeface="微软雅黑" pitchFamily="34" charset="-122"/>
                  </a:rPr>
                  <a:t>前端及</a:t>
                </a:r>
                <a:r>
                  <a:rPr lang="en-US" altLang="zh-CN" sz="1050" b="1" dirty="0">
                    <a:solidFill>
                      <a:schemeClr val="tx1">
                        <a:lumMod val="65000"/>
                        <a:lumOff val="35000"/>
                      </a:schemeClr>
                    </a:solidFill>
                    <a:latin typeface="微软雅黑" pitchFamily="34" charset="-122"/>
                    <a:ea typeface="微软雅黑" pitchFamily="34" charset="-122"/>
                  </a:rPr>
                  <a:t>web</a:t>
                </a:r>
                <a:r>
                  <a:rPr lang="zh-CN" altLang="en-US" sz="1050" b="1" dirty="0">
                    <a:solidFill>
                      <a:schemeClr val="tx1">
                        <a:lumMod val="65000"/>
                        <a:lumOff val="35000"/>
                      </a:schemeClr>
                    </a:solidFill>
                    <a:latin typeface="微软雅黑" pitchFamily="34" charset="-122"/>
                    <a:ea typeface="微软雅黑" pitchFamily="34" charset="-122"/>
                  </a:rPr>
                  <a:t>端的逻辑处理</a:t>
                </a:r>
                <a:r>
                  <a:rPr lang="zh-CN" altLang="en-US" sz="1050" b="1" dirty="0" smtClean="0">
                    <a:solidFill>
                      <a:schemeClr val="tx1">
                        <a:lumMod val="65000"/>
                        <a:lumOff val="35000"/>
                      </a:schemeClr>
                    </a:solidFill>
                    <a:latin typeface="微软雅黑" pitchFamily="34" charset="-122"/>
                    <a:ea typeface="微软雅黑" pitchFamily="34" charset="-122"/>
                  </a:rPr>
                  <a:t>插入</a:t>
                </a:r>
                <a:endParaRPr lang="en-US" altLang="zh-CN" sz="1050" b="1" dirty="0" smtClean="0">
                  <a:solidFill>
                    <a:schemeClr val="tx1">
                      <a:lumMod val="65000"/>
                      <a:lumOff val="35000"/>
                    </a:schemeClr>
                  </a:solidFill>
                  <a:latin typeface="微软雅黑" pitchFamily="34" charset="-122"/>
                  <a:ea typeface="微软雅黑" pitchFamily="34" charset="-122"/>
                </a:endParaRPr>
              </a:p>
              <a:p>
                <a:pPr marL="228600" indent="-228600"/>
                <a:r>
                  <a:rPr lang="en-US" altLang="zh-CN" sz="1800" b="1" i="1" dirty="0" smtClean="0">
                    <a:solidFill>
                      <a:srgbClr val="00B0F0"/>
                    </a:solidFill>
                  </a:rPr>
                  <a:t>3</a:t>
                </a:r>
                <a:r>
                  <a:rPr lang="en-US" altLang="zh-CN" sz="1100" b="1" dirty="0" smtClean="0">
                    <a:solidFill>
                      <a:srgbClr val="00B0F0"/>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通过</a:t>
                </a:r>
                <a:r>
                  <a:rPr lang="en-US" altLang="zh-CN" sz="1050" b="1" dirty="0">
                    <a:solidFill>
                      <a:schemeClr val="tx1">
                        <a:lumMod val="65000"/>
                        <a:lumOff val="35000"/>
                      </a:schemeClr>
                    </a:solidFill>
                    <a:latin typeface="微软雅黑" pitchFamily="34" charset="-122"/>
                    <a:ea typeface="微软雅黑" pitchFamily="34" charset="-122"/>
                  </a:rPr>
                  <a:t>DEP</a:t>
                </a:r>
                <a:r>
                  <a:rPr lang="zh-CN" altLang="en-US" sz="1050" b="1" dirty="0">
                    <a:solidFill>
                      <a:schemeClr val="tx1">
                        <a:lumMod val="65000"/>
                        <a:lumOff val="35000"/>
                      </a:schemeClr>
                    </a:solidFill>
                    <a:latin typeface="微软雅黑" pitchFamily="34" charset="-122"/>
                    <a:ea typeface="微软雅黑" pitchFamily="34" charset="-122"/>
                  </a:rPr>
                  <a:t>工具</a:t>
                </a:r>
                <a:r>
                  <a:rPr lang="zh-CN" altLang="en-US" sz="1050" b="1" dirty="0" smtClean="0">
                    <a:solidFill>
                      <a:schemeClr val="tx1">
                        <a:lumMod val="65000"/>
                        <a:lumOff val="35000"/>
                      </a:schemeClr>
                    </a:solidFill>
                    <a:latin typeface="微软雅黑" pitchFamily="34" charset="-122"/>
                    <a:ea typeface="微软雅黑" pitchFamily="34" charset="-122"/>
                  </a:rPr>
                  <a:t>进行</a:t>
                </a:r>
                <a:r>
                  <a:rPr lang="en-US" altLang="zh-CN" sz="1050" b="1" dirty="0" smtClean="0">
                    <a:solidFill>
                      <a:schemeClr val="tx1">
                        <a:lumMod val="65000"/>
                        <a:lumOff val="35000"/>
                      </a:schemeClr>
                    </a:solidFill>
                    <a:latin typeface="微软雅黑" pitchFamily="34" charset="-122"/>
                    <a:ea typeface="微软雅黑" pitchFamily="34" charset="-122"/>
                  </a:rPr>
                  <a:t>App</a:t>
                </a:r>
                <a:r>
                  <a:rPr lang="zh-CN" altLang="en-US" sz="1050" b="1" dirty="0" smtClean="0">
                    <a:solidFill>
                      <a:schemeClr val="tx1">
                        <a:lumMod val="65000"/>
                        <a:lumOff val="35000"/>
                      </a:schemeClr>
                    </a:solidFill>
                    <a:latin typeface="微软雅黑" pitchFamily="34" charset="-122"/>
                    <a:ea typeface="微软雅黑" pitchFamily="34" charset="-122"/>
                  </a:rPr>
                  <a:t>后台逻辑插入</a:t>
                </a:r>
                <a:endParaRPr lang="en-US" altLang="zh-CN" sz="1050" b="1" dirty="0">
                  <a:solidFill>
                    <a:schemeClr val="tx1">
                      <a:lumMod val="65000"/>
                      <a:lumOff val="35000"/>
                    </a:schemeClr>
                  </a:solidFill>
                  <a:latin typeface="微软雅黑" pitchFamily="34" charset="-122"/>
                  <a:ea typeface="微软雅黑" pitchFamily="34" charset="-122"/>
                </a:endParaRPr>
              </a:p>
            </p:txBody>
          </p:sp>
        </p:grpSp>
        <p:grpSp>
          <p:nvGrpSpPr>
            <p:cNvPr id="30" name="组合 29"/>
            <p:cNvGrpSpPr/>
            <p:nvPr/>
          </p:nvGrpSpPr>
          <p:grpSpPr>
            <a:xfrm>
              <a:off x="2195736" y="3795886"/>
              <a:ext cx="6624736" cy="936104"/>
              <a:chOff x="3051284" y="858948"/>
              <a:chExt cx="6264696" cy="1335600"/>
            </a:xfrm>
          </p:grpSpPr>
          <p:sp>
            <p:nvSpPr>
              <p:cNvPr id="31" name="矩形 30"/>
              <p:cNvSpPr/>
              <p:nvPr/>
            </p:nvSpPr>
            <p:spPr>
              <a:xfrm>
                <a:off x="3051284" y="858948"/>
                <a:ext cx="1080120" cy="1334093"/>
              </a:xfrm>
              <a:prstGeom prst="rect">
                <a:avLst/>
              </a:prstGeom>
              <a:solidFill>
                <a:srgbClr val="16B2E9"/>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kumimoji="1" lang="zh-CN" altLang="en-US" sz="1800" b="1" dirty="0" smtClean="0">
                    <a:solidFill>
                      <a:schemeClr val="bg1"/>
                    </a:solidFill>
                    <a:latin typeface="微软雅黑" pitchFamily="34" charset="-122"/>
                    <a:ea typeface="微软雅黑" pitchFamily="34" charset="-122"/>
                    <a:cs typeface="Heiti SC Light"/>
                  </a:rPr>
                  <a:t>扩展</a:t>
                </a:r>
                <a:endParaRPr kumimoji="1" lang="en-US" altLang="zh-CN" sz="1800" b="1" dirty="0" smtClean="0">
                  <a:solidFill>
                    <a:schemeClr val="bg1"/>
                  </a:solidFill>
                  <a:latin typeface="微软雅黑" pitchFamily="34" charset="-122"/>
                  <a:ea typeface="微软雅黑" pitchFamily="34" charset="-122"/>
                  <a:cs typeface="Heiti SC Light"/>
                </a:endParaRPr>
              </a:p>
              <a:p>
                <a:pPr algn="ctr"/>
                <a:r>
                  <a:rPr kumimoji="1" lang="zh-CN" altLang="en-US" sz="1800" b="1" dirty="0" smtClean="0">
                    <a:solidFill>
                      <a:schemeClr val="bg1"/>
                    </a:solidFill>
                    <a:latin typeface="微软雅黑" pitchFamily="34" charset="-122"/>
                    <a:ea typeface="微软雅黑" pitchFamily="34" charset="-122"/>
                    <a:cs typeface="Heiti SC Light"/>
                  </a:rPr>
                  <a:t>管理</a:t>
                </a:r>
                <a:endParaRPr kumimoji="1" lang="en-US" altLang="zh-CN" sz="1800" b="1" dirty="0" smtClean="0">
                  <a:solidFill>
                    <a:schemeClr val="bg1"/>
                  </a:solidFill>
                  <a:latin typeface="微软雅黑" pitchFamily="34" charset="-122"/>
                  <a:ea typeface="微软雅黑" pitchFamily="34" charset="-122"/>
                  <a:cs typeface="Heiti SC Light"/>
                </a:endParaRPr>
              </a:p>
            </p:txBody>
          </p:sp>
          <p:sp>
            <p:nvSpPr>
              <p:cNvPr id="32" name="矩形 31"/>
              <p:cNvSpPr/>
              <p:nvPr/>
            </p:nvSpPr>
            <p:spPr>
              <a:xfrm>
                <a:off x="4131404" y="858948"/>
                <a:ext cx="5184576" cy="1335600"/>
              </a:xfrm>
              <a:prstGeom prst="rect">
                <a:avLst/>
              </a:prstGeom>
              <a:solidFill>
                <a:schemeClr val="bg1"/>
              </a:solidFill>
              <a:ln>
                <a:solidFill>
                  <a:srgbClr val="00B0F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Ins="0" rtlCol="0" anchor="ctr"/>
              <a:lstStyle/>
              <a:p>
                <a:pPr marL="228600" indent="-228600"/>
                <a:r>
                  <a:rPr lang="en-US" altLang="zh-CN" sz="1800" b="1" i="1" dirty="0" smtClean="0">
                    <a:solidFill>
                      <a:srgbClr val="00B0F0"/>
                    </a:solidFill>
                  </a:rPr>
                  <a:t>1</a:t>
                </a:r>
                <a:r>
                  <a:rPr lang="en-US" altLang="zh-CN" sz="1100" b="1" dirty="0" smtClean="0">
                    <a:solidFill>
                      <a:srgbClr val="00B0F0"/>
                    </a:solidFill>
                    <a:latin typeface="微软雅黑" pitchFamily="34" charset="-122"/>
                    <a:ea typeface="微软雅黑" pitchFamily="34" charset="-122"/>
                  </a:rPr>
                  <a:t> </a:t>
                </a:r>
                <a:r>
                  <a:rPr lang="zh-CN" altLang="en-US" sz="1050" b="1" dirty="0">
                    <a:solidFill>
                      <a:schemeClr val="tx1">
                        <a:lumMod val="65000"/>
                        <a:lumOff val="35000"/>
                      </a:schemeClr>
                    </a:solidFill>
                    <a:latin typeface="微软雅黑" pitchFamily="34" charset="-122"/>
                    <a:ea typeface="微软雅黑" pitchFamily="34" charset="-122"/>
                  </a:rPr>
                  <a:t>一个页面可以有</a:t>
                </a:r>
                <a:r>
                  <a:rPr lang="zh-CN" altLang="en-US" sz="1050" b="1" dirty="0" smtClean="0">
                    <a:solidFill>
                      <a:schemeClr val="tx1">
                        <a:lumMod val="65000"/>
                        <a:lumOff val="35000"/>
                      </a:schemeClr>
                    </a:solidFill>
                    <a:latin typeface="微软雅黑" pitchFamily="34" charset="-122"/>
                    <a:ea typeface="微软雅黑" pitchFamily="34" charset="-122"/>
                  </a:rPr>
                  <a:t>多个平级的页面扩展，一个页面扩展包括页面显示及前后台逻辑插件</a:t>
                </a:r>
                <a:endParaRPr lang="en-US" altLang="zh-CN" sz="1050" b="1" dirty="0">
                  <a:solidFill>
                    <a:schemeClr val="tx1">
                      <a:lumMod val="65000"/>
                      <a:lumOff val="35000"/>
                    </a:schemeClr>
                  </a:solidFill>
                  <a:latin typeface="微软雅黑" pitchFamily="34" charset="-122"/>
                  <a:ea typeface="微软雅黑" pitchFamily="34" charset="-122"/>
                </a:endParaRPr>
              </a:p>
              <a:p>
                <a:pPr marL="228600" indent="-228600"/>
                <a:r>
                  <a:rPr lang="en-US" altLang="zh-CN" sz="1800" b="1" i="1" dirty="0" smtClean="0">
                    <a:solidFill>
                      <a:srgbClr val="00B0F0"/>
                    </a:solidFill>
                  </a:rPr>
                  <a:t>2</a:t>
                </a:r>
                <a:r>
                  <a:rPr lang="en-US" altLang="zh-CN" sz="1100" b="1" dirty="0">
                    <a:solidFill>
                      <a:srgbClr val="00B0F0"/>
                    </a:solidFill>
                    <a:latin typeface="微软雅黑" pitchFamily="34" charset="-122"/>
                    <a:ea typeface="微软雅黑" pitchFamily="34" charset="-122"/>
                  </a:rPr>
                  <a:t> </a:t>
                </a:r>
                <a:r>
                  <a:rPr lang="zh-CN" altLang="en-US" sz="1050" b="1" dirty="0" smtClean="0">
                    <a:solidFill>
                      <a:schemeClr val="tx1">
                        <a:lumMod val="65000"/>
                        <a:lumOff val="35000"/>
                      </a:schemeClr>
                    </a:solidFill>
                    <a:latin typeface="微软雅黑" pitchFamily="34" charset="-122"/>
                    <a:ea typeface="微软雅黑" pitchFamily="34" charset="-122"/>
                  </a:rPr>
                  <a:t>通过页面扩展开发工具进行扩展管理，包括设置默认、按管理单元（</a:t>
                </a:r>
                <a:r>
                  <a:rPr lang="en-US" altLang="zh-CN" sz="1050" b="1" dirty="0" smtClean="0">
                    <a:solidFill>
                      <a:schemeClr val="tx1">
                        <a:lumMod val="65000"/>
                        <a:lumOff val="35000"/>
                      </a:schemeClr>
                    </a:solidFill>
                    <a:latin typeface="微软雅黑" pitchFamily="34" charset="-122"/>
                    <a:ea typeface="微软雅黑" pitchFamily="34" charset="-122"/>
                  </a:rPr>
                  <a:t>CU</a:t>
                </a:r>
                <a:r>
                  <a:rPr lang="zh-CN" altLang="en-US" sz="1050" b="1" dirty="0" smtClean="0">
                    <a:solidFill>
                      <a:schemeClr val="tx1">
                        <a:lumMod val="65000"/>
                        <a:lumOff val="35000"/>
                      </a:schemeClr>
                    </a:solidFill>
                    <a:latin typeface="微软雅黑" pitchFamily="34" charset="-122"/>
                    <a:ea typeface="微软雅黑" pitchFamily="34" charset="-122"/>
                  </a:rPr>
                  <a:t>）进行分配等</a:t>
                </a:r>
                <a:endParaRPr lang="en-US" altLang="zh-CN" sz="1050" b="1" dirty="0" smtClean="0">
                  <a:solidFill>
                    <a:schemeClr val="tx1">
                      <a:lumMod val="65000"/>
                      <a:lumOff val="35000"/>
                    </a:schemeClr>
                  </a:solidFill>
                  <a:latin typeface="微软雅黑" pitchFamily="34" charset="-122"/>
                  <a:ea typeface="微软雅黑" pitchFamily="34" charset="-122"/>
                </a:endParaRPr>
              </a:p>
            </p:txBody>
          </p:sp>
        </p:grpSp>
      </p:grpSp>
    </p:spTree>
    <p:extLst>
      <p:ext uri="{BB962C8B-B14F-4D97-AF65-F5344CB8AC3E}">
        <p14:creationId xmlns:p14="http://schemas.microsoft.com/office/powerpoint/2010/main" xmlns="" val="336408577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5" name="矩形 4"/>
          <p:cNvSpPr/>
          <p:nvPr/>
        </p:nvSpPr>
        <p:spPr>
          <a:xfrm>
            <a:off x="3108793" y="646531"/>
            <a:ext cx="1084033" cy="701083"/>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000" dirty="0" smtClean="0">
                <a:latin typeface="微软雅黑" panose="020B0503020204020204" pitchFamily="34" charset="-122"/>
                <a:ea typeface="微软雅黑" panose="020B0503020204020204" pitchFamily="34" charset="-122"/>
              </a:rPr>
              <a:t>标准产品</a:t>
            </a:r>
            <a:endParaRPr lang="en-US" altLang="zh-CN" sz="1000" dirty="0" smtClean="0">
              <a:latin typeface="微软雅黑" panose="020B0503020204020204" pitchFamily="34" charset="-122"/>
              <a:ea typeface="微软雅黑" panose="020B0503020204020204" pitchFamily="34" charset="-122"/>
            </a:endParaRPr>
          </a:p>
          <a:p>
            <a:pPr algn="ctr"/>
            <a:r>
              <a:rPr lang="zh-CN" altLang="en-US" sz="1000" dirty="0" smtClean="0">
                <a:latin typeface="微软雅黑" panose="020B0503020204020204" pitchFamily="34" charset="-122"/>
                <a:ea typeface="微软雅黑" panose="020B0503020204020204" pitchFamily="34" charset="-122"/>
              </a:rPr>
              <a:t>页面</a:t>
            </a:r>
            <a:endParaRPr lang="zh-CN" altLang="en-US" sz="1000" dirty="0">
              <a:latin typeface="微软雅黑" panose="020B0503020204020204" pitchFamily="34" charset="-122"/>
              <a:ea typeface="微软雅黑" panose="020B0503020204020204" pitchFamily="34" charset="-122"/>
            </a:endParaRPr>
          </a:p>
        </p:txBody>
      </p:sp>
      <p:sp>
        <p:nvSpPr>
          <p:cNvPr id="7" name="文本框 6"/>
          <p:cNvSpPr txBox="1"/>
          <p:nvPr/>
        </p:nvSpPr>
        <p:spPr>
          <a:xfrm>
            <a:off x="4261440" y="646531"/>
            <a:ext cx="1935562" cy="700223"/>
          </a:xfrm>
          <a:prstGeom prst="rect">
            <a:avLst/>
          </a:prstGeom>
          <a:noFill/>
          <a:ln>
            <a:solidFill>
              <a:srgbClr val="2D96FF"/>
            </a:solidFill>
          </a:ln>
        </p:spPr>
        <p:txBody>
          <a:bodyPr wrap="none" rtlCol="0">
            <a:noAutofit/>
          </a:bodyPr>
          <a:lstStyle/>
          <a:p>
            <a:r>
              <a:rPr lang="zh-CN" altLang="en-US" sz="1000" dirty="0" smtClean="0">
                <a:latin typeface="微软雅黑" panose="020B0503020204020204" pitchFamily="34" charset="-122"/>
                <a:ea typeface="微软雅黑" panose="020B0503020204020204" pitchFamily="34" charset="-122"/>
              </a:rPr>
              <a:t>页面元数据</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标准</a:t>
            </a:r>
            <a:r>
              <a:rPr lang="en-US" altLang="zh-CN" sz="1000" dirty="0" smtClean="0">
                <a:latin typeface="微软雅黑" panose="020B0503020204020204" pitchFamily="34" charset="-122"/>
                <a:ea typeface="微软雅黑" panose="020B0503020204020204" pitchFamily="34" charset="-122"/>
              </a:rPr>
              <a:t>)</a:t>
            </a:r>
          </a:p>
          <a:p>
            <a:r>
              <a:rPr lang="zh-CN" altLang="en-US" sz="1000" dirty="0" smtClean="0">
                <a:latin typeface="微软雅黑" panose="020B0503020204020204" pitchFamily="34" charset="-122"/>
                <a:ea typeface="微软雅黑" panose="020B0503020204020204" pitchFamily="34" charset="-122"/>
              </a:rPr>
              <a:t>前端脚本：</a:t>
            </a:r>
            <a:r>
              <a:rPr lang="en-US" altLang="zh-CN" sz="1000" dirty="0" err="1" smtClean="0">
                <a:latin typeface="微软雅黑" panose="020B0503020204020204" pitchFamily="34" charset="-122"/>
                <a:ea typeface="微软雅黑" panose="020B0503020204020204" pitchFamily="34" charset="-122"/>
              </a:rPr>
              <a:t>Js</a:t>
            </a:r>
            <a:r>
              <a:rPr lang="en-US" altLang="zh-CN" sz="1000" dirty="0">
                <a:latin typeface="微软雅黑" panose="020B0503020204020204" pitchFamily="34" charset="-122"/>
                <a:ea typeface="微软雅黑" panose="020B0503020204020204" pitchFamily="34" charset="-122"/>
              </a:rPr>
              <a:t>(</a:t>
            </a:r>
            <a:r>
              <a:rPr lang="zh-CN" altLang="en-US" sz="1000" dirty="0" smtClean="0">
                <a:latin typeface="微软雅黑" panose="020B0503020204020204" pitchFamily="34" charset="-122"/>
                <a:ea typeface="微软雅黑" panose="020B0503020204020204" pitchFamily="34" charset="-122"/>
              </a:rPr>
              <a:t>标准</a:t>
            </a:r>
            <a:r>
              <a:rPr lang="en-US" altLang="zh-CN" sz="1000" dirty="0" smtClean="0">
                <a:latin typeface="微软雅黑" panose="020B0503020204020204" pitchFamily="34" charset="-122"/>
                <a:ea typeface="微软雅黑" panose="020B0503020204020204" pitchFamily="34" charset="-122"/>
              </a:rPr>
              <a:t>)</a:t>
            </a:r>
          </a:p>
          <a:p>
            <a:r>
              <a:rPr lang="zh-CN" altLang="en-US" sz="1000" dirty="0" smtClean="0">
                <a:latin typeface="微软雅黑" panose="020B0503020204020204" pitchFamily="34" charset="-122"/>
                <a:ea typeface="微软雅黑" panose="020B0503020204020204" pitchFamily="34" charset="-122"/>
              </a:rPr>
              <a:t>前端样式：</a:t>
            </a:r>
            <a:r>
              <a:rPr lang="en-US" altLang="zh-CN" sz="1000" dirty="0" err="1" smtClean="0">
                <a:latin typeface="微软雅黑" panose="020B0503020204020204" pitchFamily="34" charset="-122"/>
                <a:ea typeface="微软雅黑" panose="020B0503020204020204" pitchFamily="34" charset="-122"/>
              </a:rPr>
              <a:t>css</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标准</a:t>
            </a:r>
            <a:r>
              <a:rPr lang="en-US" altLang="zh-CN" sz="1000" dirty="0" smtClean="0">
                <a:latin typeface="微软雅黑" panose="020B0503020204020204" pitchFamily="34" charset="-122"/>
                <a:ea typeface="微软雅黑" panose="020B0503020204020204" pitchFamily="34" charset="-122"/>
              </a:rPr>
              <a:t>)</a:t>
            </a:r>
          </a:p>
          <a:p>
            <a:r>
              <a:rPr lang="en-US" altLang="zh-CN" sz="1000" dirty="0" smtClean="0">
                <a:latin typeface="微软雅黑" panose="020B0503020204020204" pitchFamily="34" charset="-122"/>
                <a:ea typeface="微软雅黑" panose="020B0503020204020204" pitchFamily="34" charset="-122"/>
              </a:rPr>
              <a:t>Webserver</a:t>
            </a:r>
            <a:r>
              <a:rPr lang="zh-CN" altLang="en-US" sz="1000" dirty="0" smtClean="0">
                <a:latin typeface="微软雅黑" panose="020B0503020204020204" pitchFamily="34" charset="-122"/>
                <a:ea typeface="微软雅黑" panose="020B0503020204020204" pitchFamily="34" charset="-122"/>
              </a:rPr>
              <a:t>逻辑：</a:t>
            </a:r>
            <a:r>
              <a:rPr lang="en-US" altLang="zh-CN" sz="1000" dirty="0" smtClean="0">
                <a:latin typeface="微软雅黑" panose="020B0503020204020204" pitchFamily="34" charset="-122"/>
                <a:ea typeface="微软雅黑" panose="020B0503020204020204" pitchFamily="34" charset="-122"/>
              </a:rPr>
              <a:t>handler</a:t>
            </a:r>
            <a:r>
              <a:rPr lang="en-US" altLang="zh-CN" sz="1000" dirty="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标准</a:t>
            </a:r>
            <a:r>
              <a:rPr lang="en-US" altLang="zh-CN" sz="1000" dirty="0" smtClean="0">
                <a:latin typeface="微软雅黑" panose="020B0503020204020204" pitchFamily="34" charset="-122"/>
                <a:ea typeface="微软雅黑" panose="020B0503020204020204" pitchFamily="34" charset="-122"/>
              </a:rPr>
              <a:t>)</a:t>
            </a:r>
            <a:endParaRPr lang="en-US" altLang="zh-CN" sz="1000" dirty="0">
              <a:latin typeface="微软雅黑" panose="020B0503020204020204" pitchFamily="34" charset="-122"/>
              <a:ea typeface="微软雅黑" panose="020B0503020204020204" pitchFamily="34" charset="-122"/>
            </a:endParaRPr>
          </a:p>
        </p:txBody>
      </p:sp>
      <p:sp>
        <p:nvSpPr>
          <p:cNvPr id="8" name="矩形 7"/>
          <p:cNvSpPr/>
          <p:nvPr/>
        </p:nvSpPr>
        <p:spPr>
          <a:xfrm>
            <a:off x="3108793" y="1973255"/>
            <a:ext cx="1090818" cy="701083"/>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000" dirty="0" smtClean="0">
                <a:latin typeface="微软雅黑" panose="020B0503020204020204" pitchFamily="34" charset="-122"/>
                <a:ea typeface="微软雅黑" panose="020B0503020204020204" pitchFamily="34" charset="-122"/>
              </a:rPr>
              <a:t>扩展页面方案</a:t>
            </a:r>
            <a:r>
              <a:rPr lang="en-US" altLang="zh-CN" sz="1000" dirty="0" smtClean="0">
                <a:latin typeface="微软雅黑" panose="020B0503020204020204" pitchFamily="34" charset="-122"/>
                <a:ea typeface="微软雅黑" panose="020B0503020204020204" pitchFamily="34" charset="-122"/>
              </a:rPr>
              <a:t>A</a:t>
            </a:r>
            <a:endParaRPr lang="zh-CN" altLang="en-US" sz="1000" dirty="0">
              <a:solidFill>
                <a:schemeClr val="tx1"/>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4268225" y="1973255"/>
            <a:ext cx="2057758" cy="700223"/>
          </a:xfrm>
          <a:prstGeom prst="rect">
            <a:avLst/>
          </a:prstGeom>
          <a:noFill/>
          <a:ln>
            <a:solidFill>
              <a:srgbClr val="FF6600"/>
            </a:solidFill>
          </a:ln>
        </p:spPr>
        <p:txBody>
          <a:bodyPr wrap="none" rtlCol="0">
            <a:noAutofit/>
          </a:bodyPr>
          <a:lstStyle>
            <a:defPPr>
              <a:defRPr lang="zh-CN"/>
            </a:defPPr>
            <a:lvl1pPr>
              <a:defRPr sz="1000">
                <a:latin typeface="微软雅黑" panose="020B0503020204020204" pitchFamily="34" charset="-122"/>
                <a:ea typeface="微软雅黑" panose="020B0503020204020204" pitchFamily="34" charset="-122"/>
              </a:defRPr>
            </a:lvl1pPr>
          </a:lstStyle>
          <a:p>
            <a:r>
              <a:rPr lang="zh-CN" altLang="en-US" dirty="0"/>
              <a:t>扩展页面差异元数据</a:t>
            </a:r>
            <a:r>
              <a:rPr lang="en-US" altLang="zh-CN" dirty="0"/>
              <a:t>(A)</a:t>
            </a:r>
          </a:p>
          <a:p>
            <a:r>
              <a:rPr lang="zh-CN" altLang="en-US" dirty="0"/>
              <a:t>扩展前端脚本：</a:t>
            </a:r>
            <a:r>
              <a:rPr lang="en-US" altLang="zh-CN" dirty="0" err="1"/>
              <a:t>Js</a:t>
            </a:r>
            <a:r>
              <a:rPr lang="en-US" altLang="zh-CN" dirty="0"/>
              <a:t>(A)</a:t>
            </a:r>
          </a:p>
          <a:p>
            <a:r>
              <a:rPr lang="zh-CN" altLang="en-US" dirty="0"/>
              <a:t>扩展前端样式：</a:t>
            </a:r>
            <a:r>
              <a:rPr lang="en-US" altLang="zh-CN" dirty="0" err="1"/>
              <a:t>css</a:t>
            </a:r>
            <a:r>
              <a:rPr lang="en-US" altLang="zh-CN" dirty="0"/>
              <a:t> (A)</a:t>
            </a:r>
          </a:p>
          <a:p>
            <a:r>
              <a:rPr lang="zh-CN" altLang="en-US" dirty="0"/>
              <a:t>扩展</a:t>
            </a:r>
            <a:r>
              <a:rPr lang="en-US" altLang="zh-CN" dirty="0"/>
              <a:t>Webserver</a:t>
            </a:r>
            <a:r>
              <a:rPr lang="zh-CN" altLang="en-US" dirty="0"/>
              <a:t>逻辑：</a:t>
            </a:r>
            <a:r>
              <a:rPr lang="en-US" altLang="zh-CN" dirty="0"/>
              <a:t>handler (A)</a:t>
            </a:r>
          </a:p>
        </p:txBody>
      </p:sp>
      <p:cxnSp>
        <p:nvCxnSpPr>
          <p:cNvPr id="13" name="直接箭头连接符 12"/>
          <p:cNvCxnSpPr>
            <a:stCxn id="5" idx="2"/>
            <a:endCxn id="8" idx="0"/>
          </p:cNvCxnSpPr>
          <p:nvPr/>
        </p:nvCxnSpPr>
        <p:spPr>
          <a:xfrm>
            <a:off x="3650810" y="1347614"/>
            <a:ext cx="3392" cy="625641"/>
          </a:xfrm>
          <a:prstGeom prst="straightConnector1">
            <a:avLst/>
          </a:prstGeom>
          <a:ln w="9525">
            <a:solidFill>
              <a:schemeClr val="bg1">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5" name="文本框 14"/>
          <p:cNvSpPr txBox="1"/>
          <p:nvPr/>
        </p:nvSpPr>
        <p:spPr>
          <a:xfrm>
            <a:off x="3674720" y="1513822"/>
            <a:ext cx="518106" cy="304445"/>
          </a:xfrm>
          <a:prstGeom prst="rect">
            <a:avLst/>
          </a:prstGeom>
          <a:noFill/>
        </p:spPr>
        <p:txBody>
          <a:bodyPr wrap="none" rtlCol="0">
            <a:spAutoFit/>
          </a:bodyPr>
          <a:lstStyle/>
          <a:p>
            <a:r>
              <a:rPr lang="zh-CN" altLang="en-US" sz="1400" dirty="0" smtClean="0">
                <a:latin typeface="微软雅黑" panose="020B0503020204020204" pitchFamily="34" charset="-122"/>
                <a:ea typeface="微软雅黑" panose="020B0503020204020204" pitchFamily="34" charset="-122"/>
              </a:rPr>
              <a:t>扩展</a:t>
            </a:r>
            <a:endParaRPr lang="zh-CN" altLang="en-US" sz="1400" dirty="0">
              <a:latin typeface="微软雅黑" panose="020B0503020204020204" pitchFamily="34" charset="-122"/>
              <a:ea typeface="微软雅黑" panose="020B0503020204020204" pitchFamily="34" charset="-122"/>
            </a:endParaRPr>
          </a:p>
        </p:txBody>
      </p:sp>
      <p:sp>
        <p:nvSpPr>
          <p:cNvPr id="19" name="文本框 18"/>
          <p:cNvSpPr txBox="1"/>
          <p:nvPr/>
        </p:nvSpPr>
        <p:spPr>
          <a:xfrm>
            <a:off x="33992" y="1063893"/>
            <a:ext cx="1057182" cy="369332"/>
          </a:xfrm>
          <a:prstGeom prst="rect">
            <a:avLst/>
          </a:prstGeom>
          <a:noFill/>
        </p:spPr>
        <p:txBody>
          <a:bodyPr wrap="square" rtlCol="0">
            <a:spAutoFit/>
          </a:bodyPr>
          <a:lstStyle/>
          <a:p>
            <a:pPr algn="ctr"/>
            <a:r>
              <a:rPr lang="zh-CN" altLang="en-US" sz="1800" b="1" dirty="0" smtClean="0">
                <a:solidFill>
                  <a:srgbClr val="00B0F0"/>
                </a:solidFill>
                <a:latin typeface="微软雅黑" panose="020B0503020204020204" pitchFamily="34" charset="-122"/>
                <a:ea typeface="微软雅黑" panose="020B0503020204020204" pitchFamily="34" charset="-122"/>
              </a:rPr>
              <a:t>设计期</a:t>
            </a:r>
            <a:endParaRPr lang="zh-CN" altLang="en-US" sz="1800" b="1" dirty="0">
              <a:solidFill>
                <a:srgbClr val="00B0F0"/>
              </a:solidFill>
              <a:latin typeface="微软雅黑" panose="020B0503020204020204" pitchFamily="34" charset="-122"/>
              <a:ea typeface="微软雅黑" panose="020B0503020204020204" pitchFamily="34" charset="-122"/>
            </a:endParaRPr>
          </a:p>
        </p:txBody>
      </p:sp>
      <p:sp>
        <p:nvSpPr>
          <p:cNvPr id="20" name="文本框 19"/>
          <p:cNvSpPr txBox="1"/>
          <p:nvPr/>
        </p:nvSpPr>
        <p:spPr>
          <a:xfrm>
            <a:off x="55259" y="3010107"/>
            <a:ext cx="1057182" cy="369332"/>
          </a:xfrm>
          <a:prstGeom prst="rect">
            <a:avLst/>
          </a:prstGeom>
          <a:noFill/>
        </p:spPr>
        <p:txBody>
          <a:bodyPr wrap="square" rtlCol="0">
            <a:spAutoFit/>
          </a:bodyPr>
          <a:lstStyle/>
          <a:p>
            <a:pPr algn="ctr"/>
            <a:r>
              <a:rPr lang="zh-CN" altLang="en-US" sz="1800" b="1" dirty="0" smtClean="0">
                <a:solidFill>
                  <a:srgbClr val="FF6600"/>
                </a:solidFill>
                <a:latin typeface="微软雅黑" panose="020B0503020204020204" pitchFamily="34" charset="-122"/>
                <a:ea typeface="微软雅黑" panose="020B0503020204020204" pitchFamily="34" charset="-122"/>
              </a:rPr>
              <a:t>运行期</a:t>
            </a:r>
            <a:endParaRPr lang="zh-CN" altLang="en-US" sz="1800" b="1" dirty="0">
              <a:solidFill>
                <a:srgbClr val="FF6600"/>
              </a:solidFill>
              <a:latin typeface="微软雅黑" panose="020B0503020204020204" pitchFamily="34" charset="-122"/>
              <a:ea typeface="微软雅黑" panose="020B0503020204020204" pitchFamily="34" charset="-122"/>
            </a:endParaRPr>
          </a:p>
        </p:txBody>
      </p:sp>
      <p:cxnSp>
        <p:nvCxnSpPr>
          <p:cNvPr id="21" name="直接连接符 20"/>
          <p:cNvCxnSpPr/>
          <p:nvPr/>
        </p:nvCxnSpPr>
        <p:spPr>
          <a:xfrm>
            <a:off x="204951" y="3010107"/>
            <a:ext cx="8856984" cy="0"/>
          </a:xfrm>
          <a:prstGeom prst="line">
            <a:avLst/>
          </a:prstGeom>
          <a:ln w="9525">
            <a:solidFill>
              <a:schemeClr val="bg1">
                <a:lumMod val="75000"/>
              </a:schemeClr>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24" name="矩形 23"/>
          <p:cNvSpPr/>
          <p:nvPr/>
        </p:nvSpPr>
        <p:spPr>
          <a:xfrm>
            <a:off x="3133756" y="4122168"/>
            <a:ext cx="1134469" cy="411384"/>
          </a:xfrm>
          <a:prstGeom prst="rect">
            <a:avLst/>
          </a:prstGeom>
          <a:solidFill>
            <a:srgbClr val="FF66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000" dirty="0">
                <a:latin typeface="微软雅黑" panose="020B0503020204020204" pitchFamily="34" charset="-122"/>
                <a:ea typeface="微软雅黑" panose="020B0503020204020204" pitchFamily="34" charset="-122"/>
              </a:rPr>
              <a:t>扩展</a:t>
            </a:r>
            <a:r>
              <a:rPr lang="zh-CN" altLang="en-US" sz="1000" dirty="0" smtClean="0">
                <a:latin typeface="微软雅黑" panose="020B0503020204020204" pitchFamily="34" charset="-122"/>
                <a:ea typeface="微软雅黑" panose="020B0503020204020204" pitchFamily="34" charset="-122"/>
              </a:rPr>
              <a:t>页面</a:t>
            </a:r>
            <a:r>
              <a:rPr lang="zh-CN" altLang="en-US" sz="1000" dirty="0">
                <a:latin typeface="微软雅黑" panose="020B0503020204020204" pitchFamily="34" charset="-122"/>
                <a:ea typeface="微软雅黑" panose="020B0503020204020204" pitchFamily="34" charset="-122"/>
              </a:rPr>
              <a:t>差异</a:t>
            </a:r>
            <a:r>
              <a:rPr lang="zh-CN" altLang="en-US" sz="1000" dirty="0" smtClean="0">
                <a:latin typeface="微软雅黑" panose="020B0503020204020204" pitchFamily="34" charset="-122"/>
                <a:ea typeface="微软雅黑" panose="020B0503020204020204" pitchFamily="34" charset="-122"/>
              </a:rPr>
              <a:t>元数据</a:t>
            </a:r>
            <a:r>
              <a:rPr lang="en-US" altLang="zh-CN" sz="1000" dirty="0" smtClean="0">
                <a:latin typeface="微软雅黑" panose="020B0503020204020204" pitchFamily="34" charset="-122"/>
                <a:ea typeface="微软雅黑" panose="020B0503020204020204" pitchFamily="34" charset="-122"/>
              </a:rPr>
              <a:t>(A)</a:t>
            </a:r>
            <a:endParaRPr lang="en-US" altLang="zh-CN" sz="1000" dirty="0">
              <a:latin typeface="微软雅黑" panose="020B0503020204020204" pitchFamily="34" charset="-122"/>
              <a:ea typeface="微软雅黑" panose="020B0503020204020204" pitchFamily="34" charset="-122"/>
            </a:endParaRPr>
          </a:p>
        </p:txBody>
      </p:sp>
      <p:sp>
        <p:nvSpPr>
          <p:cNvPr id="25" name="文本框 24"/>
          <p:cNvSpPr txBox="1"/>
          <p:nvPr/>
        </p:nvSpPr>
        <p:spPr>
          <a:xfrm>
            <a:off x="4329625" y="3725638"/>
            <a:ext cx="1750906" cy="807914"/>
          </a:xfrm>
          <a:prstGeom prst="rect">
            <a:avLst/>
          </a:prstGeom>
          <a:noFill/>
          <a:ln>
            <a:solidFill>
              <a:srgbClr val="2D96FF"/>
            </a:solidFill>
          </a:ln>
        </p:spPr>
        <p:txBody>
          <a:bodyPr wrap="none" rtlCol="0">
            <a:noAutofit/>
          </a:bodyPr>
          <a:lstStyle>
            <a:defPPr>
              <a:defRPr lang="zh-CN"/>
            </a:defPPr>
            <a:lvl1pPr>
              <a:defRPr sz="1000">
                <a:latin typeface="微软雅黑" panose="020B0503020204020204" pitchFamily="34" charset="-122"/>
                <a:ea typeface="微软雅黑" panose="020B0503020204020204" pitchFamily="34" charset="-122"/>
              </a:defRPr>
            </a:lvl1pPr>
          </a:lstStyle>
          <a:p>
            <a:r>
              <a:rPr lang="en-US" altLang="zh-CN" dirty="0" err="1"/>
              <a:t>Js</a:t>
            </a:r>
            <a:r>
              <a:rPr lang="en-US" altLang="zh-CN" dirty="0"/>
              <a:t>(</a:t>
            </a:r>
            <a:r>
              <a:rPr lang="zh-CN" altLang="en-US" dirty="0"/>
              <a:t>标准</a:t>
            </a:r>
            <a:r>
              <a:rPr lang="en-US" altLang="zh-CN" dirty="0"/>
              <a:t>) + </a:t>
            </a:r>
            <a:r>
              <a:rPr lang="en-US" altLang="zh-CN" dirty="0" err="1"/>
              <a:t>Js</a:t>
            </a:r>
            <a:r>
              <a:rPr lang="en-US" altLang="zh-CN" dirty="0"/>
              <a:t>(A)</a:t>
            </a:r>
          </a:p>
          <a:p>
            <a:r>
              <a:rPr lang="en-US" altLang="zh-CN" dirty="0" err="1"/>
              <a:t>css</a:t>
            </a:r>
            <a:r>
              <a:rPr lang="en-US" altLang="zh-CN" dirty="0"/>
              <a:t>(</a:t>
            </a:r>
            <a:r>
              <a:rPr lang="zh-CN" altLang="en-US" dirty="0"/>
              <a:t>标准</a:t>
            </a:r>
            <a:r>
              <a:rPr lang="en-US" altLang="zh-CN" dirty="0"/>
              <a:t>)+</a:t>
            </a:r>
            <a:r>
              <a:rPr lang="en-US" altLang="zh-CN" dirty="0" err="1"/>
              <a:t>css</a:t>
            </a:r>
            <a:r>
              <a:rPr lang="en-US" altLang="zh-CN" dirty="0"/>
              <a:t> (A)</a:t>
            </a:r>
          </a:p>
          <a:p>
            <a:r>
              <a:rPr lang="en-US" altLang="zh-CN" dirty="0"/>
              <a:t>handler(</a:t>
            </a:r>
            <a:r>
              <a:rPr lang="zh-CN" altLang="en-US" dirty="0"/>
              <a:t>标准</a:t>
            </a:r>
            <a:r>
              <a:rPr lang="en-US" altLang="zh-CN" dirty="0"/>
              <a:t>)+handler (A)</a:t>
            </a:r>
          </a:p>
        </p:txBody>
      </p:sp>
      <p:sp>
        <p:nvSpPr>
          <p:cNvPr id="26" name="矩形 25"/>
          <p:cNvSpPr/>
          <p:nvPr/>
        </p:nvSpPr>
        <p:spPr>
          <a:xfrm>
            <a:off x="3133756" y="3725638"/>
            <a:ext cx="1134469" cy="396530"/>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1000" dirty="0">
                <a:latin typeface="微软雅黑" panose="020B0503020204020204" pitchFamily="34" charset="-122"/>
                <a:ea typeface="微软雅黑" panose="020B0503020204020204" pitchFamily="34" charset="-122"/>
              </a:rPr>
              <a:t>页面</a:t>
            </a:r>
            <a:r>
              <a:rPr lang="zh-CN" altLang="en-US" sz="1000" dirty="0" smtClean="0">
                <a:latin typeface="微软雅黑" panose="020B0503020204020204" pitchFamily="34" charset="-122"/>
                <a:ea typeface="微软雅黑" panose="020B0503020204020204" pitchFamily="34" charset="-122"/>
              </a:rPr>
              <a:t>元数据</a:t>
            </a:r>
            <a:endParaRPr lang="en-US" altLang="zh-CN" sz="1000" dirty="0" smtClean="0">
              <a:latin typeface="微软雅黑" panose="020B0503020204020204" pitchFamily="34" charset="-122"/>
              <a:ea typeface="微软雅黑" panose="020B0503020204020204" pitchFamily="34" charset="-122"/>
            </a:endParaRPr>
          </a:p>
          <a:p>
            <a:pPr algn="ctr"/>
            <a:r>
              <a:rPr lang="en-US" altLang="zh-CN" sz="1000" dirty="0" smtClean="0">
                <a:latin typeface="微软雅黑" panose="020B0503020204020204" pitchFamily="34" charset="-122"/>
                <a:ea typeface="微软雅黑" panose="020B0503020204020204" pitchFamily="34" charset="-122"/>
              </a:rPr>
              <a:t>(</a:t>
            </a:r>
            <a:r>
              <a:rPr lang="zh-CN" altLang="en-US" sz="1000" dirty="0">
                <a:latin typeface="微软雅黑" panose="020B0503020204020204" pitchFamily="34" charset="-122"/>
                <a:ea typeface="微软雅黑" panose="020B0503020204020204" pitchFamily="34" charset="-122"/>
              </a:rPr>
              <a:t>标准</a:t>
            </a:r>
            <a:r>
              <a:rPr lang="en-US" altLang="zh-CN" sz="1000" dirty="0" smtClean="0">
                <a:latin typeface="微软雅黑" panose="020B0503020204020204" pitchFamily="34" charset="-122"/>
                <a:ea typeface="微软雅黑" panose="020B0503020204020204" pitchFamily="34" charset="-122"/>
              </a:rPr>
              <a:t>)</a:t>
            </a:r>
            <a:endParaRPr lang="zh-CN" altLang="en-US" sz="1000" dirty="0">
              <a:latin typeface="微软雅黑" panose="020B0503020204020204" pitchFamily="34" charset="-122"/>
              <a:ea typeface="微软雅黑" panose="020B0503020204020204" pitchFamily="34" charset="-122"/>
            </a:endParaRPr>
          </a:p>
        </p:txBody>
      </p:sp>
      <p:sp>
        <p:nvSpPr>
          <p:cNvPr id="27" name="文本框 26"/>
          <p:cNvSpPr txBox="1"/>
          <p:nvPr/>
        </p:nvSpPr>
        <p:spPr>
          <a:xfrm>
            <a:off x="3265213" y="3470812"/>
            <a:ext cx="691340" cy="234445"/>
          </a:xfrm>
          <a:prstGeom prst="rect">
            <a:avLst/>
          </a:prstGeom>
          <a:noFill/>
        </p:spPr>
        <p:txBody>
          <a:bodyPr wrap="none" rtlCol="0">
            <a:spAutoFit/>
          </a:bodyPr>
          <a:lstStyle/>
          <a:p>
            <a:r>
              <a:rPr lang="zh-CN" altLang="en-US" sz="1000" dirty="0" smtClean="0">
                <a:latin typeface="微软雅黑" panose="020B0503020204020204" pitchFamily="34" charset="-122"/>
                <a:ea typeface="微软雅黑" panose="020B0503020204020204" pitchFamily="34" charset="-122"/>
              </a:rPr>
              <a:t>页面叠加</a:t>
            </a:r>
            <a:endParaRPr lang="zh-CN" altLang="en-US" sz="1000" dirty="0">
              <a:latin typeface="微软雅黑" panose="020B0503020204020204" pitchFamily="34" charset="-122"/>
              <a:ea typeface="微软雅黑" panose="020B0503020204020204" pitchFamily="34" charset="-122"/>
            </a:endParaRPr>
          </a:p>
        </p:txBody>
      </p:sp>
      <p:sp>
        <p:nvSpPr>
          <p:cNvPr id="28" name="文本框 27"/>
          <p:cNvSpPr txBox="1"/>
          <p:nvPr/>
        </p:nvSpPr>
        <p:spPr>
          <a:xfrm>
            <a:off x="4859408" y="3470812"/>
            <a:ext cx="691340" cy="234445"/>
          </a:xfrm>
          <a:prstGeom prst="rect">
            <a:avLst/>
          </a:prstGeom>
          <a:noFill/>
        </p:spPr>
        <p:txBody>
          <a:bodyPr wrap="none" rtlCol="0">
            <a:spAutoFit/>
          </a:bodyPr>
          <a:lstStyle/>
          <a:p>
            <a:r>
              <a:rPr lang="zh-CN" altLang="en-US" sz="1000" dirty="0" smtClean="0">
                <a:latin typeface="微软雅黑" panose="020B0503020204020204" pitchFamily="34" charset="-122"/>
                <a:ea typeface="微软雅黑" panose="020B0503020204020204" pitchFamily="34" charset="-122"/>
              </a:rPr>
              <a:t>逻辑叠加</a:t>
            </a:r>
            <a:endParaRPr lang="zh-CN" altLang="en-US" sz="1000" dirty="0">
              <a:latin typeface="微软雅黑" panose="020B0503020204020204" pitchFamily="34" charset="-122"/>
              <a:ea typeface="微软雅黑" panose="020B0503020204020204" pitchFamily="34" charset="-122"/>
            </a:endParaRPr>
          </a:p>
        </p:txBody>
      </p:sp>
      <p:sp>
        <p:nvSpPr>
          <p:cNvPr id="38" name="下箭头 37"/>
          <p:cNvSpPr/>
          <p:nvPr/>
        </p:nvSpPr>
        <p:spPr>
          <a:xfrm>
            <a:off x="4329625" y="3050894"/>
            <a:ext cx="393537" cy="379132"/>
          </a:xfrm>
          <a:prstGeom prst="downArrow">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sz="1000" dirty="0" smtClean="0">
              <a:latin typeface="微软雅黑" panose="020B0503020204020204" pitchFamily="34" charset="-122"/>
              <a:ea typeface="微软雅黑" panose="020B0503020204020204" pitchFamily="34" charset="-122"/>
            </a:endParaRPr>
          </a:p>
        </p:txBody>
      </p:sp>
      <p:sp>
        <p:nvSpPr>
          <p:cNvPr id="22" name="标题 2"/>
          <p:cNvSpPr>
            <a:spLocks noGrp="1"/>
          </p:cNvSpPr>
          <p:nvPr>
            <p:ph type="title"/>
          </p:nvPr>
        </p:nvSpPr>
        <p:spPr>
          <a:xfrm>
            <a:off x="323529" y="2"/>
            <a:ext cx="7128197" cy="520095"/>
          </a:xfrm>
        </p:spPr>
        <p:txBody>
          <a:bodyPr>
            <a:normAutofit/>
          </a:bodyPr>
          <a:lstStyle/>
          <a:p>
            <a:r>
              <a:rPr lang="en-US" altLang="zh-CN" sz="2400" dirty="0" smtClean="0"/>
              <a:t>EAS8.0 Web</a:t>
            </a:r>
            <a:r>
              <a:rPr lang="zh-CN" altLang="en-US" sz="2400" dirty="0" smtClean="0"/>
              <a:t>平台扩展性技术原理</a:t>
            </a:r>
            <a:endParaRPr lang="zh-CN" altLang="en-US" sz="2400" dirty="0"/>
          </a:p>
        </p:txBody>
      </p:sp>
      <p:sp>
        <p:nvSpPr>
          <p:cNvPr id="23" name="矩形 22"/>
          <p:cNvSpPr/>
          <p:nvPr/>
        </p:nvSpPr>
        <p:spPr>
          <a:xfrm>
            <a:off x="0" y="2571750"/>
            <a:ext cx="9144000" cy="400110"/>
          </a:xfrm>
          <a:prstGeom prst="rect">
            <a:avLst/>
          </a:prstGeom>
          <a:solidFill>
            <a:srgbClr val="FF9900"/>
          </a:solidFill>
        </p:spPr>
        <p:txBody>
          <a:bodyPr wrap="square">
            <a:spAutoFit/>
          </a:bodyPr>
          <a:lstStyle/>
          <a:p>
            <a:pPr algn="ctr" defTabSz="457200">
              <a:defRPr/>
            </a:pPr>
            <a:r>
              <a:rPr kumimoji="1" lang="zh-CN" altLang="en-US" b="1" dirty="0" smtClean="0">
                <a:solidFill>
                  <a:srgbClr val="FFFFFF"/>
                </a:solidFill>
                <a:latin typeface="微软雅黑" pitchFamily="34" charset="-122"/>
                <a:ea typeface="微软雅黑" pitchFamily="34" charset="-122"/>
                <a:cs typeface="微软雅黑"/>
              </a:rPr>
              <a:t>确保标准产品补丁能够平滑升级，不会覆盖已有二次开发成果</a:t>
            </a:r>
            <a:endParaRPr kumimoji="1" lang="zh-CN" altLang="en-US" b="1" dirty="0">
              <a:solidFill>
                <a:srgbClr val="FFFFFF"/>
              </a:solidFill>
              <a:latin typeface="微软雅黑" pitchFamily="34" charset="-122"/>
              <a:ea typeface="微软雅黑" pitchFamily="34" charset="-122"/>
              <a:cs typeface="微软雅黑"/>
            </a:endParaRPr>
          </a:p>
        </p:txBody>
      </p:sp>
    </p:spTree>
    <p:extLst>
      <p:ext uri="{BB962C8B-B14F-4D97-AF65-F5344CB8AC3E}">
        <p14:creationId xmlns:p14="http://schemas.microsoft.com/office/powerpoint/2010/main" xmlns="" val="204397561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标题 2"/>
          <p:cNvSpPr>
            <a:spLocks noGrp="1"/>
          </p:cNvSpPr>
          <p:nvPr>
            <p:ph type="title"/>
          </p:nvPr>
        </p:nvSpPr>
        <p:spPr>
          <a:xfrm>
            <a:off x="323850" y="1"/>
            <a:ext cx="7127875" cy="520700"/>
          </a:xfrm>
        </p:spPr>
        <p:txBody>
          <a:bodyPr/>
          <a:lstStyle/>
          <a:p>
            <a:r>
              <a:rPr lang="zh-CN" altLang="en-US" dirty="0">
                <a:latin typeface="微软雅黑" pitchFamily="34" charset="-122"/>
                <a:ea typeface="微软雅黑" pitchFamily="34" charset="-122"/>
              </a:rPr>
              <a:t>兼容性</a:t>
            </a:r>
            <a:r>
              <a:rPr lang="en-US" altLang="zh-CN" dirty="0" smtClean="0">
                <a:latin typeface="微软雅黑" pitchFamily="34" charset="-122"/>
                <a:ea typeface="微软雅黑" pitchFamily="34" charset="-122"/>
              </a:rPr>
              <a:t>-</a:t>
            </a:r>
            <a:r>
              <a:rPr lang="zh-CN" altLang="en-US" dirty="0" smtClean="0">
                <a:latin typeface="微软雅黑" pitchFamily="34" charset="-122"/>
                <a:ea typeface="微软雅黑" pitchFamily="34" charset="-122"/>
              </a:rPr>
              <a:t>多浏览器，各种分辨率自适应</a:t>
            </a:r>
            <a:endParaRPr dirty="0" smtClean="0">
              <a:latin typeface="微软雅黑" pitchFamily="34" charset="-122"/>
              <a:ea typeface="微软雅黑" pitchFamily="34" charset="-122"/>
            </a:endParaRPr>
          </a:p>
        </p:txBody>
      </p:sp>
      <p:pic>
        <p:nvPicPr>
          <p:cNvPr id="13" name="图片 12"/>
          <p:cNvPicPr>
            <a:picLocks noChangeAspect="1"/>
          </p:cNvPicPr>
          <p:nvPr/>
        </p:nvPicPr>
        <p:blipFill>
          <a:blip r:embed="rId3"/>
          <a:stretch>
            <a:fillRect/>
          </a:stretch>
        </p:blipFill>
        <p:spPr>
          <a:xfrm>
            <a:off x="7744318" y="-953"/>
            <a:ext cx="1399682" cy="417961"/>
          </a:xfrm>
          <a:prstGeom prst="rect">
            <a:avLst/>
          </a:prstGeom>
        </p:spPr>
      </p:pic>
      <p:sp>
        <p:nvSpPr>
          <p:cNvPr id="9" name="矩形 8"/>
          <p:cNvSpPr/>
          <p:nvPr/>
        </p:nvSpPr>
        <p:spPr>
          <a:xfrm>
            <a:off x="827584" y="699542"/>
            <a:ext cx="3739374" cy="400110"/>
          </a:xfrm>
          <a:prstGeom prst="rect">
            <a:avLst/>
          </a:prstGeom>
          <a:solidFill>
            <a:srgbClr val="00B0F0"/>
          </a:solidFill>
        </p:spPr>
        <p:txBody>
          <a:bodyPr wrap="square">
            <a:spAutoFit/>
          </a:bodyPr>
          <a:lstStyle/>
          <a:p>
            <a:pPr algn="ctr" defTabSz="457200">
              <a:defRPr/>
            </a:pPr>
            <a:r>
              <a:rPr kumimoji="1" lang="zh-CN" altLang="en-US" b="1" dirty="0" smtClean="0">
                <a:solidFill>
                  <a:srgbClr val="FFFFFF"/>
                </a:solidFill>
                <a:latin typeface="微软雅黑" pitchFamily="34" charset="-122"/>
                <a:ea typeface="微软雅黑" pitchFamily="34" charset="-122"/>
                <a:cs typeface="微软雅黑"/>
              </a:rPr>
              <a:t>支持的浏览器</a:t>
            </a:r>
            <a:endParaRPr kumimoji="1" lang="zh-CN" altLang="en-US" b="1" dirty="0">
              <a:solidFill>
                <a:srgbClr val="FFFFFF"/>
              </a:solidFill>
              <a:latin typeface="微软雅黑" pitchFamily="34" charset="-122"/>
              <a:ea typeface="微软雅黑" pitchFamily="34" charset="-122"/>
              <a:cs typeface="微软雅黑"/>
            </a:endParaRPr>
          </a:p>
        </p:txBody>
      </p:sp>
      <p:sp>
        <p:nvSpPr>
          <p:cNvPr id="15" name="矩形 14"/>
          <p:cNvSpPr/>
          <p:nvPr/>
        </p:nvSpPr>
        <p:spPr>
          <a:xfrm>
            <a:off x="1943598" y="1275607"/>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IE 8+</a:t>
            </a:r>
            <a:endParaRPr lang="zh-CN" altLang="en-US" sz="1600" dirty="0">
              <a:solidFill>
                <a:srgbClr val="FFFFFF"/>
              </a:solidFill>
              <a:latin typeface="微软雅黑" pitchFamily="34" charset="-122"/>
              <a:ea typeface="微软雅黑" pitchFamily="34" charset="-122"/>
            </a:endParaRPr>
          </a:p>
        </p:txBody>
      </p:sp>
      <p:sp>
        <p:nvSpPr>
          <p:cNvPr id="17" name="矩形 16"/>
          <p:cNvSpPr/>
          <p:nvPr/>
        </p:nvSpPr>
        <p:spPr>
          <a:xfrm>
            <a:off x="1943818" y="2067695"/>
            <a:ext cx="262290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Chrome 23+</a:t>
            </a:r>
            <a:endParaRPr lang="zh-CN" altLang="en-US" sz="1600" dirty="0">
              <a:solidFill>
                <a:srgbClr val="FFFFFF"/>
              </a:solidFill>
              <a:latin typeface="微软雅黑" pitchFamily="34" charset="-122"/>
              <a:ea typeface="微软雅黑" pitchFamily="34" charset="-122"/>
            </a:endParaRPr>
          </a:p>
        </p:txBody>
      </p:sp>
      <p:sp>
        <p:nvSpPr>
          <p:cNvPr id="29" name="矩形 28"/>
          <p:cNvSpPr/>
          <p:nvPr/>
        </p:nvSpPr>
        <p:spPr>
          <a:xfrm>
            <a:off x="1943598" y="2865612"/>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dirty="0" smtClean="0">
                <a:solidFill>
                  <a:srgbClr val="FFFFFF"/>
                </a:solidFill>
                <a:latin typeface="微软雅黑" pitchFamily="34" charset="-122"/>
                <a:ea typeface="微软雅黑" pitchFamily="34" charset="-122"/>
              </a:rPr>
              <a:t>Safari 5+</a:t>
            </a:r>
            <a:endParaRPr lang="zh-CN" altLang="en-US" sz="1600" dirty="0">
              <a:solidFill>
                <a:srgbClr val="FFFFFF"/>
              </a:solidFill>
              <a:latin typeface="微软雅黑" pitchFamily="34" charset="-122"/>
              <a:ea typeface="微软雅黑" pitchFamily="34" charset="-122"/>
            </a:endParaRPr>
          </a:p>
        </p:txBody>
      </p:sp>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899592" y="2082826"/>
            <a:ext cx="650814" cy="6560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xmlns="" val="0"/>
              </a:ext>
            </a:extLst>
          </a:blip>
          <a:srcRect/>
          <a:stretch>
            <a:fillRect/>
          </a:stretch>
        </p:blipFill>
        <p:spPr bwMode="auto">
          <a:xfrm>
            <a:off x="899592" y="1284461"/>
            <a:ext cx="654476" cy="6623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899592" y="2859783"/>
            <a:ext cx="674314" cy="67704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4" name="矩形 13"/>
          <p:cNvSpPr/>
          <p:nvPr/>
        </p:nvSpPr>
        <p:spPr>
          <a:xfrm>
            <a:off x="827583" y="3683808"/>
            <a:ext cx="7560841" cy="400110"/>
          </a:xfrm>
          <a:prstGeom prst="rect">
            <a:avLst/>
          </a:prstGeom>
          <a:solidFill>
            <a:srgbClr val="00B0F0"/>
          </a:solidFill>
        </p:spPr>
        <p:txBody>
          <a:bodyPr wrap="square">
            <a:spAutoFit/>
          </a:bodyPr>
          <a:lstStyle/>
          <a:p>
            <a:pPr algn="ctr" defTabSz="457200">
              <a:defRPr/>
            </a:pPr>
            <a:r>
              <a:rPr kumimoji="1" lang="zh-CN" altLang="en-US" b="1" dirty="0" smtClean="0">
                <a:solidFill>
                  <a:srgbClr val="FFFFFF"/>
                </a:solidFill>
                <a:latin typeface="微软雅黑" pitchFamily="34" charset="-122"/>
                <a:ea typeface="微软雅黑" pitchFamily="34" charset="-122"/>
                <a:cs typeface="微软雅黑"/>
              </a:rPr>
              <a:t>响应式布局</a:t>
            </a:r>
            <a:r>
              <a:rPr kumimoji="1" lang="en-US" altLang="zh-CN" b="1" dirty="0" smtClean="0">
                <a:solidFill>
                  <a:srgbClr val="FFFFFF"/>
                </a:solidFill>
                <a:latin typeface="微软雅黑" pitchFamily="34" charset="-122"/>
                <a:ea typeface="微软雅黑" pitchFamily="34" charset="-122"/>
                <a:cs typeface="微软雅黑"/>
              </a:rPr>
              <a:t>-</a:t>
            </a:r>
            <a:r>
              <a:rPr kumimoji="1" lang="zh-CN" altLang="en-US" b="1" dirty="0" smtClean="0">
                <a:solidFill>
                  <a:srgbClr val="FFFFFF"/>
                </a:solidFill>
                <a:latin typeface="微软雅黑" pitchFamily="34" charset="-122"/>
                <a:ea typeface="微软雅黑" pitchFamily="34" charset="-122"/>
                <a:cs typeface="微软雅黑"/>
              </a:rPr>
              <a:t>自适应各种分辨率，推荐：</a:t>
            </a:r>
            <a:r>
              <a:rPr kumimoji="1" lang="en-US" altLang="zh-CN" b="1" dirty="0" smtClean="0">
                <a:solidFill>
                  <a:srgbClr val="FFFFFF"/>
                </a:solidFill>
                <a:latin typeface="微软雅黑" pitchFamily="34" charset="-122"/>
                <a:ea typeface="微软雅黑" pitchFamily="34" charset="-122"/>
                <a:cs typeface="微软雅黑"/>
              </a:rPr>
              <a:t>1280*1024/1024*768</a:t>
            </a:r>
            <a:endParaRPr kumimoji="1" lang="zh-CN" altLang="en-US" b="1" dirty="0">
              <a:solidFill>
                <a:srgbClr val="FFFFFF"/>
              </a:solidFill>
              <a:latin typeface="微软雅黑" pitchFamily="34" charset="-122"/>
              <a:ea typeface="微软雅黑" pitchFamily="34" charset="-122"/>
              <a:cs typeface="微软雅黑"/>
            </a:endParaRPr>
          </a:p>
        </p:txBody>
      </p:sp>
      <p:sp>
        <p:nvSpPr>
          <p:cNvPr id="16" name="矩形 15"/>
          <p:cNvSpPr/>
          <p:nvPr/>
        </p:nvSpPr>
        <p:spPr>
          <a:xfrm>
            <a:off x="4649050" y="699542"/>
            <a:ext cx="3739374" cy="400110"/>
          </a:xfrm>
          <a:prstGeom prst="rect">
            <a:avLst/>
          </a:prstGeom>
          <a:solidFill>
            <a:srgbClr val="00B0F0"/>
          </a:solidFill>
        </p:spPr>
        <p:txBody>
          <a:bodyPr wrap="square">
            <a:spAutoFit/>
          </a:bodyPr>
          <a:lstStyle/>
          <a:p>
            <a:pPr algn="ctr" defTabSz="457200">
              <a:defRPr/>
            </a:pPr>
            <a:r>
              <a:rPr kumimoji="1" lang="zh-CN" altLang="en-US" b="1" dirty="0">
                <a:solidFill>
                  <a:srgbClr val="FFFFFF"/>
                </a:solidFill>
                <a:latin typeface="微软雅黑" pitchFamily="34" charset="-122"/>
                <a:ea typeface="微软雅黑" pitchFamily="34" charset="-122"/>
                <a:cs typeface="微软雅黑"/>
              </a:rPr>
              <a:t>推荐</a:t>
            </a:r>
            <a:r>
              <a:rPr kumimoji="1" lang="zh-CN" altLang="en-US" b="1" dirty="0" smtClean="0">
                <a:solidFill>
                  <a:srgbClr val="FFFFFF"/>
                </a:solidFill>
                <a:latin typeface="微软雅黑" pitchFamily="34" charset="-122"/>
                <a:ea typeface="微软雅黑" pitchFamily="34" charset="-122"/>
                <a:cs typeface="微软雅黑"/>
              </a:rPr>
              <a:t>的浏览器</a:t>
            </a:r>
            <a:endParaRPr kumimoji="1" lang="zh-CN" altLang="en-US" b="1" dirty="0">
              <a:solidFill>
                <a:srgbClr val="FFFFFF"/>
              </a:solidFill>
              <a:latin typeface="微软雅黑" pitchFamily="34" charset="-122"/>
              <a:ea typeface="微软雅黑" pitchFamily="34" charset="-122"/>
              <a:cs typeface="微软雅黑"/>
            </a:endParaRPr>
          </a:p>
        </p:txBody>
      </p:sp>
      <p:sp>
        <p:nvSpPr>
          <p:cNvPr id="18" name="矩形 17"/>
          <p:cNvSpPr/>
          <p:nvPr/>
        </p:nvSpPr>
        <p:spPr>
          <a:xfrm>
            <a:off x="5045218" y="1275607"/>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IE 11</a:t>
            </a:r>
            <a:endParaRPr lang="zh-CN" altLang="en-US" sz="1600" b="1" dirty="0">
              <a:solidFill>
                <a:srgbClr val="FFFFFF"/>
              </a:solidFill>
              <a:latin typeface="微软雅黑" pitchFamily="34" charset="-122"/>
              <a:ea typeface="微软雅黑" pitchFamily="34" charset="-122"/>
            </a:endParaRPr>
          </a:p>
        </p:txBody>
      </p:sp>
      <p:sp>
        <p:nvSpPr>
          <p:cNvPr id="19" name="矩形 18"/>
          <p:cNvSpPr/>
          <p:nvPr/>
        </p:nvSpPr>
        <p:spPr>
          <a:xfrm>
            <a:off x="5045438" y="2067695"/>
            <a:ext cx="262290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Chrome 28+</a:t>
            </a:r>
            <a:endParaRPr lang="zh-CN" altLang="en-US" sz="1600" b="1" dirty="0">
              <a:solidFill>
                <a:srgbClr val="FFFFFF"/>
              </a:solidFill>
              <a:latin typeface="微软雅黑" pitchFamily="34" charset="-122"/>
              <a:ea typeface="微软雅黑" pitchFamily="34" charset="-122"/>
            </a:endParaRPr>
          </a:p>
        </p:txBody>
      </p:sp>
      <p:sp>
        <p:nvSpPr>
          <p:cNvPr id="20" name="矩形 19"/>
          <p:cNvSpPr/>
          <p:nvPr/>
        </p:nvSpPr>
        <p:spPr>
          <a:xfrm>
            <a:off x="5045218" y="2865612"/>
            <a:ext cx="2623126" cy="671215"/>
          </a:xfrm>
          <a:prstGeom prst="rect">
            <a:avLst/>
          </a:prstGeom>
          <a:solidFill>
            <a:srgbClr val="92D05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zh-CN" sz="1600" b="1" dirty="0" smtClean="0">
                <a:solidFill>
                  <a:srgbClr val="FFFFFF"/>
                </a:solidFill>
                <a:latin typeface="微软雅黑" pitchFamily="34" charset="-122"/>
                <a:ea typeface="微软雅黑" pitchFamily="34" charset="-122"/>
              </a:rPr>
              <a:t>Safari 5+</a:t>
            </a:r>
            <a:endParaRPr lang="zh-CN" altLang="en-US" sz="1600" b="1" dirty="0">
              <a:solidFill>
                <a:srgbClr val="FFFFFF"/>
              </a:solidFill>
              <a:latin typeface="微软雅黑" pitchFamily="34" charset="-122"/>
              <a:ea typeface="微软雅黑" pitchFamily="34" charset="-122"/>
            </a:endParaRPr>
          </a:p>
        </p:txBody>
      </p:sp>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7082434" y="2211040"/>
            <a:ext cx="502017" cy="3845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526867701"/>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500" fill="hold"/>
                                        <p:tgtEl>
                                          <p:spTgt spid="20"/>
                                        </p:tgtEl>
                                        <p:attrNameLst>
                                          <p:attrName>ppt_x</p:attrName>
                                        </p:attrNameLst>
                                      </p:cBhvr>
                                      <p:tavLst>
                                        <p:tav tm="0">
                                          <p:val>
                                            <p:strVal val="#ppt_x"/>
                                          </p:val>
                                        </p:tav>
                                        <p:tav tm="100000">
                                          <p:val>
                                            <p:strVal val="#ppt_x"/>
                                          </p:val>
                                        </p:tav>
                                      </p:tavLst>
                                    </p:anim>
                                    <p:anim calcmode="lin" valueType="num">
                                      <p:cBhvr additive="base">
                                        <p:cTn id="2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 calcmode="lin" valueType="num">
                                      <p:cBhvr additive="base">
                                        <p:cTn id="29" dur="500" fill="hold"/>
                                        <p:tgtEl>
                                          <p:spTgt spid="14"/>
                                        </p:tgtEl>
                                        <p:attrNameLst>
                                          <p:attrName>ppt_x</p:attrName>
                                        </p:attrNameLst>
                                      </p:cBhvr>
                                      <p:tavLst>
                                        <p:tav tm="0">
                                          <p:val>
                                            <p:strVal val="#ppt_x"/>
                                          </p:val>
                                        </p:tav>
                                        <p:tav tm="100000">
                                          <p:val>
                                            <p:strVal val="#ppt_x"/>
                                          </p:val>
                                        </p:tav>
                                      </p:tavLst>
                                    </p:anim>
                                    <p:anim calcmode="lin" valueType="num">
                                      <p:cBhvr additive="base">
                                        <p:cTn id="30"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8" grpId="0" animBg="1"/>
      <p:bldP spid="19" grpId="0" animBg="1"/>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99792" y="2166058"/>
            <a:ext cx="1368972" cy="896541"/>
            <a:chOff x="2554956" y="2124074"/>
            <a:chExt cx="1368972" cy="896541"/>
          </a:xfrm>
        </p:grpSpPr>
        <p:sp>
          <p:nvSpPr>
            <p:cNvPr id="2" name="圆角矩形 1"/>
            <p:cNvSpPr/>
            <p:nvPr/>
          </p:nvSpPr>
          <p:spPr>
            <a:xfrm>
              <a:off x="2554956" y="2124074"/>
              <a:ext cx="896541" cy="896541"/>
            </a:xfrm>
            <a:prstGeom prst="roundRect">
              <a:avLst>
                <a:gd name="adj" fmla="val 13188"/>
              </a:avLst>
            </a:pr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smtClean="0"/>
            </a:p>
          </p:txBody>
        </p:sp>
        <p:sp>
          <p:nvSpPr>
            <p:cNvPr id="8" name="矩形 7"/>
            <p:cNvSpPr/>
            <p:nvPr/>
          </p:nvSpPr>
          <p:spPr>
            <a:xfrm>
              <a:off x="3203848" y="2283718"/>
              <a:ext cx="720080" cy="5760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smtClean="0"/>
            </a:p>
          </p:txBody>
        </p:sp>
      </p:grpSp>
      <p:sp>
        <p:nvSpPr>
          <p:cNvPr id="3077" name="文本框 3"/>
          <p:cNvSpPr txBox="1">
            <a:spLocks noChangeArrowheads="1"/>
          </p:cNvSpPr>
          <p:nvPr>
            <p:custDataLst>
              <p:tags r:id="rId2"/>
            </p:custDataLst>
          </p:nvPr>
        </p:nvSpPr>
        <p:spPr bwMode="auto">
          <a:xfrm>
            <a:off x="3059832" y="2139702"/>
            <a:ext cx="4405311" cy="951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en-US" altLang="zh-CN" sz="2400" b="1" spc="300" dirty="0" smtClean="0">
                <a:solidFill>
                  <a:schemeClr val="tx1">
                    <a:lumMod val="85000"/>
                    <a:lumOff val="15000"/>
                  </a:schemeClr>
                </a:solidFill>
                <a:latin typeface="Impact" panose="020B0806030902050204" pitchFamily="34" charset="0"/>
                <a:ea typeface="微软雅黑" panose="020B0503020204020204" pitchFamily="34" charset="-122"/>
              </a:rPr>
              <a:t>PART3</a:t>
            </a:r>
            <a:r>
              <a:rPr lang="zh-CN" altLang="en-US" sz="2400" b="1" spc="300" dirty="0" smtClean="0">
                <a:solidFill>
                  <a:schemeClr val="tx1">
                    <a:lumMod val="85000"/>
                    <a:lumOff val="15000"/>
                  </a:schemeClr>
                </a:solidFill>
                <a:ea typeface="微软雅黑" panose="020B0503020204020204" pitchFamily="34" charset="-122"/>
              </a:rPr>
              <a:t>：平台功能及应用</a:t>
            </a:r>
            <a:endParaRPr lang="zh-CN" altLang="en-US" sz="2400" b="1" spc="300" dirty="0">
              <a:solidFill>
                <a:schemeClr val="tx1">
                  <a:lumMod val="85000"/>
                  <a:lumOff val="15000"/>
                </a:schemeClr>
              </a:solidFill>
              <a:ea typeface="微软雅黑" panose="020B0503020204020204" pitchFamily="34" charset="-122"/>
            </a:endParaRPr>
          </a:p>
        </p:txBody>
      </p:sp>
      <p:cxnSp>
        <p:nvCxnSpPr>
          <p:cNvPr id="7" name="直接连接符 6"/>
          <p:cNvCxnSpPr/>
          <p:nvPr>
            <p:custDataLst>
              <p:tags r:id="rId3"/>
            </p:custDataLst>
          </p:nvPr>
        </p:nvCxnSpPr>
        <p:spPr>
          <a:xfrm>
            <a:off x="3059832" y="2829238"/>
            <a:ext cx="2564606"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xmlns="" val="2619595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标题 1"/>
          <p:cNvSpPr txBox="1">
            <a:spLocks/>
          </p:cNvSpPr>
          <p:nvPr>
            <p:custDataLst>
              <p:tags r:id="rId2"/>
            </p:custDataLst>
          </p:nvPr>
        </p:nvSpPr>
        <p:spPr bwMode="auto">
          <a:xfrm>
            <a:off x="1016867" y="928045"/>
            <a:ext cx="1863328" cy="4060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a:solidFill>
                  <a:schemeClr val="tx1"/>
                </a:solidFill>
                <a:latin typeface="Arial Narrow" pitchFamily="34" charset="0"/>
                <a:ea typeface="宋体" panose="02010600030101010101" pitchFamily="2" charset="-122"/>
              </a:defRPr>
            </a:lvl1pPr>
            <a:lvl2pPr marL="742950" indent="-285750">
              <a:defRPr>
                <a:solidFill>
                  <a:schemeClr val="tx1"/>
                </a:solidFill>
                <a:latin typeface="Arial Narrow" pitchFamily="34" charset="0"/>
                <a:ea typeface="宋体" panose="02010600030101010101" pitchFamily="2" charset="-122"/>
              </a:defRPr>
            </a:lvl2pPr>
            <a:lvl3pPr marL="1143000" indent="-228600">
              <a:defRPr>
                <a:solidFill>
                  <a:schemeClr val="tx1"/>
                </a:solidFill>
                <a:latin typeface="Arial Narrow" pitchFamily="34" charset="0"/>
                <a:ea typeface="宋体" panose="02010600030101010101" pitchFamily="2" charset="-122"/>
              </a:defRPr>
            </a:lvl3pPr>
            <a:lvl4pPr marL="1600200" indent="-228600">
              <a:defRPr>
                <a:solidFill>
                  <a:schemeClr val="tx1"/>
                </a:solidFill>
                <a:latin typeface="Arial Narrow" pitchFamily="34" charset="0"/>
                <a:ea typeface="宋体" panose="02010600030101010101" pitchFamily="2" charset="-122"/>
              </a:defRPr>
            </a:lvl4pPr>
            <a:lvl5pPr marL="2057400" indent="-228600">
              <a:defRPr>
                <a:solidFill>
                  <a:schemeClr val="tx1"/>
                </a:solidFill>
                <a:latin typeface="Arial Narrow"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itchFamily="34" charset="0"/>
                <a:ea typeface="宋体" panose="02010600030101010101" pitchFamily="2" charset="-122"/>
              </a:defRPr>
            </a:lvl9pPr>
          </a:lstStyle>
          <a:p>
            <a:pPr eaLnBrk="1" hangingPunct="1"/>
            <a:r>
              <a:rPr lang="en-US" altLang="zh-CN" sz="2700">
                <a:latin typeface="Impact" panose="020B0806030902050204" pitchFamily="34" charset="0"/>
                <a:ea typeface="华文隶书" pitchFamily="2" charset="-122"/>
                <a:cs typeface="Verdana" panose="020B0604030504040204" pitchFamily="34" charset="0"/>
              </a:rPr>
              <a:t>Content</a:t>
            </a:r>
            <a:endParaRPr lang="zh-CN" altLang="en-US" sz="2700">
              <a:latin typeface="Impact" panose="020B0806030902050204" pitchFamily="34" charset="0"/>
              <a:ea typeface="华文隶书" pitchFamily="2" charset="-122"/>
              <a:cs typeface="Verdana" panose="020B0604030504040204" pitchFamily="34" charset="0"/>
            </a:endParaRPr>
          </a:p>
        </p:txBody>
      </p:sp>
      <p:cxnSp>
        <p:nvCxnSpPr>
          <p:cNvPr id="20" name="直接连接符 19"/>
          <p:cNvCxnSpPr/>
          <p:nvPr>
            <p:custDataLst>
              <p:tags r:id="rId3"/>
            </p:custDataLst>
          </p:nvPr>
        </p:nvCxnSpPr>
        <p:spPr>
          <a:xfrm>
            <a:off x="2339751" y="1019871"/>
            <a:ext cx="0" cy="2786806"/>
          </a:xfrm>
          <a:prstGeom prst="line">
            <a:avLst/>
          </a:prstGeom>
          <a:noFill/>
          <a:ln w="12700" cap="flat" cmpd="sng" algn="ctr">
            <a:solidFill>
              <a:schemeClr val="bg2">
                <a:lumMod val="90000"/>
              </a:schemeClr>
            </a:solidFill>
            <a:prstDash val="solid"/>
          </a:ln>
          <a:effectLst/>
        </p:spPr>
      </p:cxnSp>
      <p:cxnSp>
        <p:nvCxnSpPr>
          <p:cNvPr id="21" name="直接连接符 20"/>
          <p:cNvCxnSpPr/>
          <p:nvPr>
            <p:custDataLst>
              <p:tags r:id="rId4"/>
            </p:custDataLst>
          </p:nvPr>
        </p:nvCxnSpPr>
        <p:spPr>
          <a:xfrm>
            <a:off x="987101" y="1379911"/>
            <a:ext cx="2025254" cy="0"/>
          </a:xfrm>
          <a:prstGeom prst="line">
            <a:avLst/>
          </a:prstGeom>
          <a:noFill/>
          <a:ln w="12700" cap="flat" cmpd="sng" algn="ctr">
            <a:solidFill>
              <a:schemeClr val="bg2">
                <a:lumMod val="90000"/>
              </a:schemeClr>
            </a:solidFill>
            <a:prstDash val="solid"/>
          </a:ln>
          <a:effectLst/>
        </p:spPr>
      </p:cxnSp>
      <p:sp>
        <p:nvSpPr>
          <p:cNvPr id="22" name="TextBox 33"/>
          <p:cNvSpPr txBox="1"/>
          <p:nvPr>
            <p:custDataLst>
              <p:tags r:id="rId5"/>
            </p:custDataLst>
          </p:nvPr>
        </p:nvSpPr>
        <p:spPr>
          <a:xfrm>
            <a:off x="1798017" y="1789229"/>
            <a:ext cx="527447" cy="480131"/>
          </a:xfrm>
          <a:prstGeom prst="rect">
            <a:avLst/>
          </a:prstGeom>
          <a:noFill/>
        </p:spPr>
        <p:txBody>
          <a:bodyPr>
            <a:spAutoFit/>
          </a:bodyPr>
          <a:lstStyle/>
          <a:p>
            <a:pPr algn="r" fontAlgn="auto">
              <a:lnSpc>
                <a:spcPct val="120000"/>
              </a:lnSpc>
              <a:spcBef>
                <a:spcPts val="0"/>
              </a:spcBef>
              <a:spcAft>
                <a:spcPts val="0"/>
              </a:spcAft>
              <a:defRPr/>
            </a:pPr>
            <a:r>
              <a:rPr lang="en-US" sz="2100" kern="0" dirty="0">
                <a:solidFill>
                  <a:schemeClr val="tx1">
                    <a:lumMod val="50000"/>
                    <a:lumOff val="50000"/>
                  </a:schemeClr>
                </a:solidFill>
                <a:latin typeface="Impact" panose="020B0806030902050204" pitchFamily="34" charset="0"/>
                <a:ea typeface="华文隶书" panose="02010800040101010101" pitchFamily="2" charset="-122"/>
                <a:cs typeface="Verdana" panose="020B0604030504040204" pitchFamily="34" charset="0"/>
              </a:rPr>
              <a:t>01</a:t>
            </a:r>
          </a:p>
        </p:txBody>
      </p:sp>
      <p:sp>
        <p:nvSpPr>
          <p:cNvPr id="23" name="TextBox 34"/>
          <p:cNvSpPr txBox="1"/>
          <p:nvPr>
            <p:custDataLst>
              <p:tags r:id="rId6"/>
            </p:custDataLst>
          </p:nvPr>
        </p:nvSpPr>
        <p:spPr>
          <a:xfrm>
            <a:off x="1798017" y="2329866"/>
            <a:ext cx="527447" cy="480131"/>
          </a:xfrm>
          <a:prstGeom prst="rect">
            <a:avLst/>
          </a:prstGeom>
          <a:noFill/>
        </p:spPr>
        <p:txBody>
          <a:bodyPr>
            <a:spAutoFit/>
          </a:bodyPr>
          <a:lstStyle/>
          <a:p>
            <a:pPr algn="r" fontAlgn="auto">
              <a:lnSpc>
                <a:spcPct val="120000"/>
              </a:lnSpc>
              <a:spcBef>
                <a:spcPts val="0"/>
              </a:spcBef>
              <a:spcAft>
                <a:spcPts val="0"/>
              </a:spcAft>
              <a:defRPr/>
            </a:pPr>
            <a:r>
              <a:rPr lang="en-US" sz="2100" kern="0" dirty="0">
                <a:solidFill>
                  <a:schemeClr val="tx1">
                    <a:lumMod val="50000"/>
                    <a:lumOff val="50000"/>
                  </a:schemeClr>
                </a:solidFill>
                <a:latin typeface="Impact" panose="020B0806030902050204" pitchFamily="34" charset="0"/>
                <a:ea typeface="华文隶书" panose="02010800040101010101" pitchFamily="2" charset="-122"/>
                <a:cs typeface="Verdana" panose="020B0604030504040204" pitchFamily="34" charset="0"/>
              </a:rPr>
              <a:t>02</a:t>
            </a:r>
          </a:p>
        </p:txBody>
      </p:sp>
      <p:sp>
        <p:nvSpPr>
          <p:cNvPr id="24" name="TextBox 35"/>
          <p:cNvSpPr txBox="1"/>
          <p:nvPr>
            <p:custDataLst>
              <p:tags r:id="rId7"/>
            </p:custDataLst>
          </p:nvPr>
        </p:nvSpPr>
        <p:spPr>
          <a:xfrm>
            <a:off x="1798017" y="2870503"/>
            <a:ext cx="527447" cy="480131"/>
          </a:xfrm>
          <a:prstGeom prst="rect">
            <a:avLst/>
          </a:prstGeom>
          <a:noFill/>
        </p:spPr>
        <p:txBody>
          <a:bodyPr>
            <a:spAutoFit/>
          </a:bodyPr>
          <a:lstStyle/>
          <a:p>
            <a:pPr algn="r" fontAlgn="auto">
              <a:lnSpc>
                <a:spcPct val="120000"/>
              </a:lnSpc>
              <a:spcBef>
                <a:spcPts val="0"/>
              </a:spcBef>
              <a:spcAft>
                <a:spcPts val="0"/>
              </a:spcAft>
              <a:defRPr/>
            </a:pPr>
            <a:r>
              <a:rPr lang="en-US" sz="2100" kern="0" dirty="0">
                <a:solidFill>
                  <a:schemeClr val="tx1">
                    <a:lumMod val="50000"/>
                    <a:lumOff val="50000"/>
                  </a:schemeClr>
                </a:solidFill>
                <a:latin typeface="Impact" panose="020B0806030902050204" pitchFamily="34" charset="0"/>
                <a:ea typeface="华文隶书" panose="02010800040101010101" pitchFamily="2" charset="-122"/>
                <a:cs typeface="Verdana" panose="020B0604030504040204" pitchFamily="34" charset="0"/>
              </a:rPr>
              <a:t>0</a:t>
            </a:r>
            <a:r>
              <a:rPr lang="en-US" altLang="zh-CN" sz="2100" kern="0" dirty="0">
                <a:solidFill>
                  <a:schemeClr val="tx1">
                    <a:lumMod val="50000"/>
                    <a:lumOff val="50000"/>
                  </a:schemeClr>
                </a:solidFill>
                <a:latin typeface="Impact" panose="020B0806030902050204" pitchFamily="34" charset="0"/>
                <a:ea typeface="华文隶书" panose="02010800040101010101" pitchFamily="2" charset="-122"/>
                <a:cs typeface="Verdana" panose="020B0604030504040204" pitchFamily="34" charset="0"/>
              </a:rPr>
              <a:t>3</a:t>
            </a:r>
            <a:endParaRPr lang="en-US" sz="2100" kern="0" dirty="0">
              <a:solidFill>
                <a:schemeClr val="tx1">
                  <a:lumMod val="50000"/>
                  <a:lumOff val="50000"/>
                </a:schemeClr>
              </a:solidFill>
              <a:latin typeface="Impact" panose="020B0806030902050204" pitchFamily="34" charset="0"/>
              <a:ea typeface="华文隶书" panose="02010800040101010101" pitchFamily="2" charset="-122"/>
              <a:cs typeface="Verdana" panose="020B0604030504040204" pitchFamily="34" charset="0"/>
            </a:endParaRPr>
          </a:p>
        </p:txBody>
      </p:sp>
      <p:sp>
        <p:nvSpPr>
          <p:cNvPr id="25" name="TextBox 36"/>
          <p:cNvSpPr txBox="1"/>
          <p:nvPr>
            <p:custDataLst>
              <p:tags r:id="rId8"/>
            </p:custDataLst>
          </p:nvPr>
        </p:nvSpPr>
        <p:spPr>
          <a:xfrm>
            <a:off x="1798017" y="3411140"/>
            <a:ext cx="527447" cy="480131"/>
          </a:xfrm>
          <a:prstGeom prst="rect">
            <a:avLst/>
          </a:prstGeom>
          <a:noFill/>
        </p:spPr>
        <p:txBody>
          <a:bodyPr>
            <a:spAutoFit/>
          </a:bodyPr>
          <a:lstStyle/>
          <a:p>
            <a:pPr algn="r" fontAlgn="auto">
              <a:lnSpc>
                <a:spcPct val="120000"/>
              </a:lnSpc>
              <a:spcBef>
                <a:spcPts val="0"/>
              </a:spcBef>
              <a:spcAft>
                <a:spcPts val="0"/>
              </a:spcAft>
              <a:defRPr/>
            </a:pPr>
            <a:r>
              <a:rPr lang="en-US" sz="2100" kern="0" dirty="0">
                <a:solidFill>
                  <a:schemeClr val="tx1">
                    <a:lumMod val="50000"/>
                    <a:lumOff val="50000"/>
                  </a:schemeClr>
                </a:solidFill>
                <a:latin typeface="Impact" panose="020B0806030902050204" pitchFamily="34" charset="0"/>
                <a:ea typeface="华文隶书" panose="02010800040101010101" pitchFamily="2" charset="-122"/>
                <a:cs typeface="Verdana" panose="020B0604030504040204" pitchFamily="34" charset="0"/>
              </a:rPr>
              <a:t>0</a:t>
            </a:r>
            <a:r>
              <a:rPr lang="en-US" altLang="zh-CN" sz="2100" kern="0" dirty="0">
                <a:solidFill>
                  <a:schemeClr val="tx1">
                    <a:lumMod val="50000"/>
                    <a:lumOff val="50000"/>
                  </a:schemeClr>
                </a:solidFill>
                <a:latin typeface="Impact" panose="020B0806030902050204" pitchFamily="34" charset="0"/>
                <a:ea typeface="华文隶书" panose="02010800040101010101" pitchFamily="2" charset="-122"/>
                <a:cs typeface="Verdana" panose="020B0604030504040204" pitchFamily="34" charset="0"/>
              </a:rPr>
              <a:t>4</a:t>
            </a:r>
            <a:endParaRPr lang="en-US" sz="2100" kern="0" dirty="0">
              <a:solidFill>
                <a:schemeClr val="tx1">
                  <a:lumMod val="50000"/>
                  <a:lumOff val="50000"/>
                </a:schemeClr>
              </a:solidFill>
              <a:latin typeface="Impact" panose="020B0806030902050204" pitchFamily="34" charset="0"/>
              <a:ea typeface="华文隶书" panose="02010800040101010101" pitchFamily="2" charset="-122"/>
              <a:cs typeface="Verdana" panose="020B0604030504040204" pitchFamily="34" charset="0"/>
            </a:endParaRPr>
          </a:p>
        </p:txBody>
      </p:sp>
      <p:sp>
        <p:nvSpPr>
          <p:cNvPr id="26" name="矩形 25"/>
          <p:cNvSpPr/>
          <p:nvPr>
            <p:custDataLst>
              <p:tags r:id="rId9"/>
            </p:custDataLst>
          </p:nvPr>
        </p:nvSpPr>
        <p:spPr>
          <a:xfrm>
            <a:off x="2339752" y="1851670"/>
            <a:ext cx="2700078" cy="323850"/>
          </a:xfrm>
          <a:prstGeom prst="rect">
            <a:avLst/>
          </a:prstGeom>
          <a:solidFill>
            <a:schemeClr val="accent1"/>
          </a:solidFill>
          <a:ln w="25400" cap="flat" cmpd="sng" algn="ctr">
            <a:noFill/>
            <a:prstDash val="solid"/>
          </a:ln>
          <a:effectLst/>
        </p:spPr>
        <p:txBody>
          <a:bodyPr lIns="67500" tIns="35100" rIns="67500" bIns="35100" anchor="ctr">
            <a:normAutofit/>
          </a:bodyPr>
          <a:lstStyle/>
          <a:p>
            <a:pPr fontAlgn="auto">
              <a:spcBef>
                <a:spcPts val="0"/>
              </a:spcBef>
              <a:spcAft>
                <a:spcPts val="0"/>
              </a:spcAft>
              <a:defRPr/>
            </a:pPr>
            <a:r>
              <a:rPr lang="en-US" altLang="zh-CN" sz="1200" kern="0" dirty="0" smtClean="0">
                <a:solidFill>
                  <a:srgbClr val="FFFFFF"/>
                </a:solidFill>
                <a:latin typeface="+mj-ea"/>
                <a:ea typeface="+mj-ea"/>
                <a:cs typeface="Arial" panose="020B0604020202020204" pitchFamily="34" charset="0"/>
              </a:rPr>
              <a:t>EAS-BOS-Web</a:t>
            </a:r>
            <a:r>
              <a:rPr lang="zh-CN" altLang="en-US" sz="1200" kern="0" dirty="0" smtClean="0">
                <a:solidFill>
                  <a:srgbClr val="FFFFFF"/>
                </a:solidFill>
                <a:latin typeface="+mj-ea"/>
                <a:ea typeface="+mj-ea"/>
                <a:cs typeface="Arial" panose="020B0604020202020204" pitchFamily="34" charset="0"/>
              </a:rPr>
              <a:t>平台</a:t>
            </a:r>
            <a:endParaRPr lang="en-US" sz="1200" kern="0" dirty="0">
              <a:solidFill>
                <a:srgbClr val="FFFFFF"/>
              </a:solidFill>
              <a:latin typeface="+mj-ea"/>
              <a:ea typeface="+mj-ea"/>
              <a:cs typeface="Arial" panose="020B0604020202020204" pitchFamily="34" charset="0"/>
            </a:endParaRPr>
          </a:p>
        </p:txBody>
      </p:sp>
      <p:sp>
        <p:nvSpPr>
          <p:cNvPr id="27" name="矩形 26"/>
          <p:cNvSpPr/>
          <p:nvPr>
            <p:custDataLst>
              <p:tags r:id="rId10"/>
            </p:custDataLst>
          </p:nvPr>
        </p:nvSpPr>
        <p:spPr>
          <a:xfrm>
            <a:off x="2339752" y="2395786"/>
            <a:ext cx="3009427" cy="323850"/>
          </a:xfrm>
          <a:prstGeom prst="rect">
            <a:avLst/>
          </a:prstGeom>
          <a:solidFill>
            <a:schemeClr val="accent1"/>
          </a:solidFill>
          <a:ln w="25400" cap="flat" cmpd="sng" algn="ctr">
            <a:noFill/>
            <a:prstDash val="solid"/>
          </a:ln>
          <a:effectLst/>
        </p:spPr>
        <p:txBody>
          <a:bodyPr lIns="67500" tIns="35100" rIns="67500" bIns="35100" anchor="ctr">
            <a:normAutofit/>
          </a:bodyPr>
          <a:lstStyle/>
          <a:p>
            <a:pPr fontAlgn="auto">
              <a:spcBef>
                <a:spcPts val="0"/>
              </a:spcBef>
              <a:spcAft>
                <a:spcPts val="0"/>
              </a:spcAft>
              <a:defRPr/>
            </a:pPr>
            <a:r>
              <a:rPr lang="zh-CN" altLang="en-US" sz="1200" kern="0" dirty="0" smtClean="0">
                <a:solidFill>
                  <a:srgbClr val="FFFFFF"/>
                </a:solidFill>
                <a:latin typeface="+mj-ea"/>
                <a:ea typeface="+mj-ea"/>
                <a:cs typeface="Arial" panose="020B0604020202020204" pitchFamily="34" charset="0"/>
              </a:rPr>
              <a:t>应用系统通用特性</a:t>
            </a:r>
            <a:endParaRPr lang="en-US" sz="1200" kern="0" dirty="0">
              <a:solidFill>
                <a:srgbClr val="FFFFFF"/>
              </a:solidFill>
              <a:latin typeface="+mj-ea"/>
              <a:ea typeface="+mj-ea"/>
              <a:cs typeface="Arial" panose="020B0604020202020204" pitchFamily="34" charset="0"/>
            </a:endParaRPr>
          </a:p>
        </p:txBody>
      </p:sp>
      <p:sp>
        <p:nvSpPr>
          <p:cNvPr id="28" name="矩形 27"/>
          <p:cNvSpPr/>
          <p:nvPr>
            <p:custDataLst>
              <p:tags r:id="rId11"/>
            </p:custDataLst>
          </p:nvPr>
        </p:nvSpPr>
        <p:spPr>
          <a:xfrm>
            <a:off x="2339752" y="2938711"/>
            <a:ext cx="3264976" cy="323850"/>
          </a:xfrm>
          <a:prstGeom prst="rect">
            <a:avLst/>
          </a:prstGeom>
          <a:solidFill>
            <a:schemeClr val="accent1"/>
          </a:solidFill>
          <a:ln w="25400" cap="flat" cmpd="sng" algn="ctr">
            <a:noFill/>
            <a:prstDash val="solid"/>
          </a:ln>
          <a:effectLst/>
        </p:spPr>
        <p:txBody>
          <a:bodyPr lIns="67500" tIns="35100" rIns="67500" bIns="35100" anchor="ctr">
            <a:normAutofit/>
          </a:bodyPr>
          <a:lstStyle/>
          <a:p>
            <a:pPr fontAlgn="auto">
              <a:spcBef>
                <a:spcPts val="0"/>
              </a:spcBef>
              <a:spcAft>
                <a:spcPts val="0"/>
              </a:spcAft>
              <a:defRPr/>
            </a:pPr>
            <a:r>
              <a:rPr lang="zh-CN" altLang="en-US" sz="1200" kern="0" dirty="0" smtClean="0">
                <a:solidFill>
                  <a:srgbClr val="FFFFFF"/>
                </a:solidFill>
                <a:latin typeface="+mj-ea"/>
                <a:ea typeface="+mj-ea"/>
                <a:cs typeface="Arial" panose="020B0604020202020204" pitchFamily="34" charset="0"/>
              </a:rPr>
              <a:t>平台功能及应用</a:t>
            </a:r>
            <a:endParaRPr lang="en-US" sz="1200" kern="0" dirty="0">
              <a:solidFill>
                <a:srgbClr val="FFFFFF"/>
              </a:solidFill>
              <a:latin typeface="+mj-ea"/>
              <a:ea typeface="+mj-ea"/>
              <a:cs typeface="Arial" panose="020B0604020202020204" pitchFamily="34" charset="0"/>
            </a:endParaRPr>
          </a:p>
        </p:txBody>
      </p:sp>
      <p:sp>
        <p:nvSpPr>
          <p:cNvPr id="29" name="矩形 28"/>
          <p:cNvSpPr/>
          <p:nvPr>
            <p:custDataLst>
              <p:tags r:id="rId12"/>
            </p:custDataLst>
          </p:nvPr>
        </p:nvSpPr>
        <p:spPr>
          <a:xfrm>
            <a:off x="2339752" y="3481636"/>
            <a:ext cx="3547425" cy="325041"/>
          </a:xfrm>
          <a:prstGeom prst="rect">
            <a:avLst/>
          </a:prstGeom>
          <a:solidFill>
            <a:schemeClr val="accent1"/>
          </a:solidFill>
          <a:ln w="25400" cap="flat" cmpd="sng" algn="ctr">
            <a:noFill/>
            <a:prstDash val="solid"/>
          </a:ln>
          <a:effectLst/>
        </p:spPr>
        <p:txBody>
          <a:bodyPr lIns="67500" tIns="35100" rIns="67500" bIns="35100" anchor="ctr">
            <a:normAutofit/>
          </a:bodyPr>
          <a:lstStyle/>
          <a:p>
            <a:pPr fontAlgn="auto">
              <a:spcBef>
                <a:spcPts val="0"/>
              </a:spcBef>
              <a:spcAft>
                <a:spcPts val="0"/>
              </a:spcAft>
              <a:defRPr/>
            </a:pPr>
            <a:r>
              <a:rPr lang="zh-CN" altLang="en-US" sz="1200" kern="0" dirty="0" smtClean="0">
                <a:solidFill>
                  <a:srgbClr val="FFFFFF"/>
                </a:solidFill>
                <a:latin typeface="+mj-ea"/>
                <a:ea typeface="+mj-ea"/>
                <a:cs typeface="Arial" panose="020B0604020202020204" pitchFamily="34" charset="0"/>
              </a:rPr>
              <a:t>附录</a:t>
            </a:r>
            <a:endParaRPr lang="en-US" sz="1200" kern="0" dirty="0">
              <a:solidFill>
                <a:srgbClr val="FFFFFF"/>
              </a:solidFill>
              <a:latin typeface="+mj-ea"/>
              <a:ea typeface="+mj-ea"/>
              <a:cs typeface="Arial" panose="020B0604020202020204" pitchFamily="34" charset="0"/>
            </a:endParaRPr>
          </a:p>
        </p:txBody>
      </p:sp>
    </p:spTree>
    <p:custDataLst>
      <p:tags r:id="rId1"/>
    </p:custDataLst>
    <p:extLst>
      <p:ext uri="{BB962C8B-B14F-4D97-AF65-F5344CB8AC3E}">
        <p14:creationId xmlns:p14="http://schemas.microsoft.com/office/powerpoint/2010/main" xmlns="" val="12526135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sp>
        <p:nvSpPr>
          <p:cNvPr id="6" name="标题 2"/>
          <p:cNvSpPr>
            <a:spLocks noGrp="1"/>
          </p:cNvSpPr>
          <p:nvPr>
            <p:ph type="title"/>
          </p:nvPr>
        </p:nvSpPr>
        <p:spPr>
          <a:xfrm>
            <a:off x="323531" y="2"/>
            <a:ext cx="7128197" cy="520095"/>
          </a:xfrm>
        </p:spPr>
        <p:txBody>
          <a:bodyPr>
            <a:normAutofit/>
          </a:bodyPr>
          <a:lstStyle/>
          <a:p>
            <a:r>
              <a:rPr lang="en-US" altLang="zh-CN" sz="2400" dirty="0" smtClean="0"/>
              <a:t>Web</a:t>
            </a:r>
            <a:r>
              <a:rPr lang="zh-CN" altLang="en-US" sz="2400" dirty="0"/>
              <a:t>平台</a:t>
            </a:r>
            <a:r>
              <a:rPr lang="zh-CN" altLang="en-US" sz="2400" dirty="0" smtClean="0"/>
              <a:t>蓝图</a:t>
            </a:r>
            <a:endParaRPr lang="zh-CN" altLang="en-US" sz="2400" dirty="0"/>
          </a:p>
        </p:txBody>
      </p:sp>
      <p:grpSp>
        <p:nvGrpSpPr>
          <p:cNvPr id="2" name="组合 1"/>
          <p:cNvGrpSpPr/>
          <p:nvPr/>
        </p:nvGrpSpPr>
        <p:grpSpPr>
          <a:xfrm>
            <a:off x="376352" y="869801"/>
            <a:ext cx="8300104" cy="3070102"/>
            <a:chOff x="755576" y="1563638"/>
            <a:chExt cx="7349542" cy="2198591"/>
          </a:xfrm>
        </p:grpSpPr>
        <p:sp>
          <p:nvSpPr>
            <p:cNvPr id="36" name="矩形 35"/>
            <p:cNvSpPr/>
            <p:nvPr/>
          </p:nvSpPr>
          <p:spPr>
            <a:xfrm>
              <a:off x="1658039" y="3098406"/>
              <a:ext cx="5472608" cy="641224"/>
            </a:xfrm>
            <a:prstGeom prst="rect">
              <a:avLst/>
            </a:prstGeom>
            <a:solidFill>
              <a:srgbClr val="C4E59F"/>
            </a:solidFill>
          </p:spPr>
          <p:txBody>
            <a:bodyPr wrap="none" rtlCol="0" anchor="t" anchorCtr="1">
              <a:noAutofit/>
            </a:bodyPr>
            <a:lstStyle/>
            <a:p>
              <a:pPr fontAlgn="auto">
                <a:lnSpc>
                  <a:spcPct val="90000"/>
                </a:lnSpc>
                <a:spcBef>
                  <a:spcPts val="0"/>
                </a:spcBef>
                <a:spcAft>
                  <a:spcPts val="0"/>
                </a:spcAft>
                <a:buClr>
                  <a:srgbClr val="F48B00"/>
                </a:buClr>
                <a:defRPr/>
              </a:pPr>
              <a:r>
                <a:rPr lang="zh-CN" altLang="en-US" sz="1100" b="1" kern="0" dirty="0" smtClean="0">
                  <a:solidFill>
                    <a:prstClr val="black">
                      <a:lumMod val="75000"/>
                      <a:lumOff val="25000"/>
                    </a:prstClr>
                  </a:solidFill>
                  <a:latin typeface="微软雅黑" pitchFamily="34" charset="-122"/>
                  <a:ea typeface="微软雅黑" pitchFamily="34" charset="-122"/>
                </a:rPr>
                <a:t>技术架构</a:t>
              </a:r>
            </a:p>
          </p:txBody>
        </p:sp>
        <p:sp>
          <p:nvSpPr>
            <p:cNvPr id="37" name="矩形 36"/>
            <p:cNvSpPr/>
            <p:nvPr/>
          </p:nvSpPr>
          <p:spPr>
            <a:xfrm>
              <a:off x="1658039" y="2313166"/>
              <a:ext cx="3888432" cy="641224"/>
            </a:xfrm>
            <a:prstGeom prst="rect">
              <a:avLst/>
            </a:prstGeom>
            <a:solidFill>
              <a:srgbClr val="C4E59F"/>
            </a:solidFill>
          </p:spPr>
          <p:txBody>
            <a:bodyPr wrap="none" rtlCol="0" anchor="t" anchorCtr="1">
              <a:noAutofit/>
            </a:bodyPr>
            <a:lstStyle/>
            <a:p>
              <a:pPr fontAlgn="auto">
                <a:lnSpc>
                  <a:spcPct val="90000"/>
                </a:lnSpc>
                <a:spcBef>
                  <a:spcPts val="0"/>
                </a:spcBef>
                <a:spcAft>
                  <a:spcPts val="0"/>
                </a:spcAft>
                <a:buClr>
                  <a:srgbClr val="F48B00"/>
                </a:buClr>
                <a:defRPr/>
              </a:pPr>
              <a:r>
                <a:rPr lang="zh-CN" altLang="en-US" sz="1100" b="1" kern="0" dirty="0" smtClean="0">
                  <a:solidFill>
                    <a:prstClr val="black">
                      <a:lumMod val="75000"/>
                      <a:lumOff val="25000"/>
                    </a:prstClr>
                  </a:solidFill>
                  <a:latin typeface="微软雅黑" pitchFamily="34" charset="-122"/>
                  <a:ea typeface="微软雅黑" pitchFamily="34" charset="-122"/>
                </a:rPr>
                <a:t>应用架构</a:t>
              </a:r>
            </a:p>
          </p:txBody>
        </p:sp>
        <p:sp>
          <p:nvSpPr>
            <p:cNvPr id="41" name="矩形 40"/>
            <p:cNvSpPr/>
            <p:nvPr/>
          </p:nvSpPr>
          <p:spPr>
            <a:xfrm>
              <a:off x="5613753" y="2313166"/>
              <a:ext cx="1516894" cy="641224"/>
            </a:xfrm>
            <a:prstGeom prst="rect">
              <a:avLst/>
            </a:prstGeom>
            <a:solidFill>
              <a:srgbClr val="C4E59F"/>
            </a:solidFill>
          </p:spPr>
          <p:txBody>
            <a:bodyPr wrap="none" rtlCol="0" anchor="t" anchorCtr="1">
              <a:noAutofit/>
            </a:bodyPr>
            <a:lstStyle/>
            <a:p>
              <a:pPr fontAlgn="auto">
                <a:lnSpc>
                  <a:spcPct val="90000"/>
                </a:lnSpc>
                <a:spcBef>
                  <a:spcPts val="0"/>
                </a:spcBef>
                <a:spcAft>
                  <a:spcPts val="0"/>
                </a:spcAft>
                <a:buClr>
                  <a:srgbClr val="F48B00"/>
                </a:buClr>
                <a:defRPr/>
              </a:pPr>
              <a:r>
                <a:rPr lang="zh-CN" altLang="en-US" sz="1100" b="1" kern="0" dirty="0" smtClean="0">
                  <a:solidFill>
                    <a:prstClr val="black">
                      <a:lumMod val="75000"/>
                      <a:lumOff val="25000"/>
                    </a:prstClr>
                  </a:solidFill>
                  <a:latin typeface="微软雅黑" pitchFamily="34" charset="-122"/>
                  <a:ea typeface="微软雅黑" pitchFamily="34" charset="-122"/>
                </a:rPr>
                <a:t>数据架构</a:t>
              </a:r>
            </a:p>
          </p:txBody>
        </p:sp>
        <p:sp>
          <p:nvSpPr>
            <p:cNvPr id="45" name="矩形 44"/>
            <p:cNvSpPr/>
            <p:nvPr/>
          </p:nvSpPr>
          <p:spPr>
            <a:xfrm>
              <a:off x="1658039" y="1586238"/>
              <a:ext cx="5472608" cy="641224"/>
            </a:xfrm>
            <a:prstGeom prst="rect">
              <a:avLst/>
            </a:prstGeom>
            <a:solidFill>
              <a:schemeClr val="accent1">
                <a:lumMod val="40000"/>
                <a:lumOff val="60000"/>
              </a:schemeClr>
            </a:solidFill>
          </p:spPr>
          <p:txBody>
            <a:bodyPr wrap="none" rtlCol="0" anchor="t" anchorCtr="1">
              <a:noAutofit/>
            </a:bodyPr>
            <a:lstStyle/>
            <a:p>
              <a:pPr fontAlgn="auto">
                <a:lnSpc>
                  <a:spcPct val="90000"/>
                </a:lnSpc>
                <a:spcBef>
                  <a:spcPts val="0"/>
                </a:spcBef>
                <a:spcAft>
                  <a:spcPts val="0"/>
                </a:spcAft>
                <a:buClr>
                  <a:srgbClr val="F48B00"/>
                </a:buClr>
                <a:defRPr/>
              </a:pPr>
              <a:r>
                <a:rPr lang="zh-CN" altLang="en-US" sz="1100" b="1" kern="0" dirty="0" smtClean="0">
                  <a:solidFill>
                    <a:prstClr val="black">
                      <a:lumMod val="75000"/>
                      <a:lumOff val="25000"/>
                    </a:prstClr>
                  </a:solidFill>
                  <a:latin typeface="微软雅黑" pitchFamily="34" charset="-122"/>
                  <a:ea typeface="微软雅黑" pitchFamily="34" charset="-122"/>
                </a:rPr>
                <a:t>业务架构</a:t>
              </a:r>
            </a:p>
          </p:txBody>
        </p:sp>
        <p:sp>
          <p:nvSpPr>
            <p:cNvPr id="46" name="矩形 45"/>
            <p:cNvSpPr/>
            <p:nvPr/>
          </p:nvSpPr>
          <p:spPr>
            <a:xfrm>
              <a:off x="755576" y="1563638"/>
              <a:ext cx="758447" cy="2175991"/>
            </a:xfrm>
            <a:prstGeom prst="rect">
              <a:avLst/>
            </a:prstGeom>
            <a:solidFill>
              <a:srgbClr val="C4E59F"/>
            </a:solidFill>
          </p:spPr>
          <p:txBody>
            <a:bodyPr wrap="none" rtlCol="0" anchor="t" anchorCtr="1">
              <a:noAutofit/>
            </a:bodyPr>
            <a:lstStyle/>
            <a:p>
              <a:pPr fontAlgn="auto">
                <a:lnSpc>
                  <a:spcPct val="90000"/>
                </a:lnSpc>
                <a:spcBef>
                  <a:spcPts val="0"/>
                </a:spcBef>
                <a:spcAft>
                  <a:spcPts val="0"/>
                </a:spcAft>
                <a:buClr>
                  <a:srgbClr val="F48B00"/>
                </a:buClr>
                <a:defRPr/>
              </a:pPr>
              <a:r>
                <a:rPr lang="zh-CN" altLang="en-US" sz="1100" b="1" kern="0" dirty="0" smtClean="0">
                  <a:solidFill>
                    <a:prstClr val="black">
                      <a:lumMod val="75000"/>
                      <a:lumOff val="25000"/>
                    </a:prstClr>
                  </a:solidFill>
                  <a:latin typeface="微软雅黑" pitchFamily="34" charset="-122"/>
                  <a:ea typeface="微软雅黑" pitchFamily="34" charset="-122"/>
                </a:rPr>
                <a:t>开发管理</a:t>
              </a:r>
            </a:p>
          </p:txBody>
        </p:sp>
        <p:sp>
          <p:nvSpPr>
            <p:cNvPr id="47" name="矩形 46"/>
            <p:cNvSpPr/>
            <p:nvPr/>
          </p:nvSpPr>
          <p:spPr>
            <a:xfrm>
              <a:off x="7346671" y="1586238"/>
              <a:ext cx="758447" cy="2175991"/>
            </a:xfrm>
            <a:prstGeom prst="rect">
              <a:avLst/>
            </a:prstGeom>
            <a:solidFill>
              <a:srgbClr val="C4E59F"/>
            </a:solidFill>
          </p:spPr>
          <p:txBody>
            <a:bodyPr wrap="none" rtlCol="0" anchor="t" anchorCtr="1">
              <a:noAutofit/>
            </a:bodyPr>
            <a:lstStyle/>
            <a:p>
              <a:pPr fontAlgn="auto">
                <a:lnSpc>
                  <a:spcPct val="90000"/>
                </a:lnSpc>
                <a:spcBef>
                  <a:spcPts val="0"/>
                </a:spcBef>
                <a:spcAft>
                  <a:spcPts val="0"/>
                </a:spcAft>
                <a:buClr>
                  <a:srgbClr val="F48B00"/>
                </a:buClr>
                <a:defRPr/>
              </a:pPr>
              <a:r>
                <a:rPr lang="zh-CN" altLang="en-US" sz="1100" b="1" kern="0" dirty="0" smtClean="0">
                  <a:solidFill>
                    <a:prstClr val="black">
                      <a:lumMod val="75000"/>
                      <a:lumOff val="25000"/>
                    </a:prstClr>
                  </a:solidFill>
                  <a:latin typeface="微软雅黑" pitchFamily="34" charset="-122"/>
                  <a:ea typeface="微软雅黑" pitchFamily="34" charset="-122"/>
                </a:rPr>
                <a:t>运维管理</a:t>
              </a:r>
            </a:p>
          </p:txBody>
        </p:sp>
      </p:grpSp>
      <p:sp>
        <p:nvSpPr>
          <p:cNvPr id="49" name="AutoShape 6"/>
          <p:cNvSpPr>
            <a:spLocks noChangeArrowheads="1"/>
          </p:cNvSpPr>
          <p:nvPr/>
        </p:nvSpPr>
        <p:spPr bwMode="auto">
          <a:xfrm>
            <a:off x="1835698" y="3266447"/>
            <a:ext cx="842945"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en-US" altLang="zh-CN" sz="800" dirty="0" smtClean="0">
                <a:solidFill>
                  <a:prstClr val="white"/>
                </a:solidFill>
                <a:latin typeface="微软雅黑" pitchFamily="34" charset="-122"/>
                <a:ea typeface="微软雅黑" pitchFamily="34" charset="-122"/>
                <a:cs typeface="Times New Roman" pitchFamily="18" charset="0"/>
              </a:rPr>
              <a:t>Browser</a:t>
            </a:r>
            <a:r>
              <a:rPr lang="zh-CN" altLang="en-US" sz="800" dirty="0" smtClean="0">
                <a:solidFill>
                  <a:prstClr val="white"/>
                </a:solidFill>
                <a:latin typeface="微软雅黑" pitchFamily="34" charset="-122"/>
                <a:ea typeface="微软雅黑" pitchFamily="34" charset="-122"/>
                <a:cs typeface="Times New Roman" pitchFamily="18" charset="0"/>
              </a:rPr>
              <a:t>端框架</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50" name="AutoShape 6"/>
          <p:cNvSpPr>
            <a:spLocks noChangeArrowheads="1"/>
          </p:cNvSpPr>
          <p:nvPr/>
        </p:nvSpPr>
        <p:spPr bwMode="auto">
          <a:xfrm>
            <a:off x="4089097" y="3263475"/>
            <a:ext cx="842945"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en-US" altLang="zh-CN" sz="800" dirty="0" smtClean="0">
                <a:solidFill>
                  <a:prstClr val="white"/>
                </a:solidFill>
                <a:latin typeface="微软雅黑" pitchFamily="34" charset="-122"/>
                <a:ea typeface="微软雅黑" pitchFamily="34" charset="-122"/>
                <a:cs typeface="Times New Roman" pitchFamily="18" charset="0"/>
              </a:rPr>
              <a:t>Web Server</a:t>
            </a:r>
            <a:r>
              <a:rPr lang="zh-CN" altLang="en-US" sz="800" dirty="0" smtClean="0">
                <a:solidFill>
                  <a:prstClr val="white"/>
                </a:solidFill>
                <a:latin typeface="微软雅黑" pitchFamily="34" charset="-122"/>
                <a:ea typeface="微软雅黑" pitchFamily="34" charset="-122"/>
                <a:cs typeface="Times New Roman" pitchFamily="18" charset="0"/>
              </a:rPr>
              <a:t>框架</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51" name="AutoShape 6"/>
          <p:cNvSpPr>
            <a:spLocks noChangeArrowheads="1"/>
          </p:cNvSpPr>
          <p:nvPr/>
        </p:nvSpPr>
        <p:spPr bwMode="auto">
          <a:xfrm>
            <a:off x="6177329" y="3263475"/>
            <a:ext cx="842945" cy="388396"/>
          </a:xfrm>
          <a:prstGeom prst="roundRect">
            <a:avLst>
              <a:gd name="adj" fmla="val 16667"/>
            </a:avLst>
          </a:prstGeom>
          <a:solidFill>
            <a:srgbClr val="FF660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en-US" altLang="zh-CN" sz="800" dirty="0">
                <a:solidFill>
                  <a:prstClr val="white"/>
                </a:solidFill>
                <a:latin typeface="微软雅黑" pitchFamily="34" charset="-122"/>
                <a:ea typeface="微软雅黑" pitchFamily="34" charset="-122"/>
                <a:cs typeface="Times New Roman" pitchFamily="18" charset="0"/>
              </a:rPr>
              <a:t>App</a:t>
            </a:r>
            <a:r>
              <a:rPr lang="en-US" altLang="zh-CN" sz="800" dirty="0" smtClean="0">
                <a:solidFill>
                  <a:prstClr val="white"/>
                </a:solidFill>
                <a:latin typeface="微软雅黑" pitchFamily="34" charset="-122"/>
                <a:ea typeface="微软雅黑" pitchFamily="34" charset="-122"/>
                <a:cs typeface="Times New Roman" pitchFamily="18" charset="0"/>
              </a:rPr>
              <a:t> Server</a:t>
            </a:r>
            <a:r>
              <a:rPr lang="zh-CN" altLang="en-US" sz="800" dirty="0" smtClean="0">
                <a:solidFill>
                  <a:prstClr val="white"/>
                </a:solidFill>
                <a:latin typeface="微软雅黑" pitchFamily="34" charset="-122"/>
                <a:ea typeface="微软雅黑" pitchFamily="34" charset="-122"/>
                <a:cs typeface="Times New Roman" pitchFamily="18" charset="0"/>
              </a:rPr>
              <a:t>框架</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52" name="左右箭头 51"/>
          <p:cNvSpPr/>
          <p:nvPr/>
        </p:nvSpPr>
        <p:spPr>
          <a:xfrm>
            <a:off x="3131840" y="3335482"/>
            <a:ext cx="504056" cy="24438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3" name="左右箭头 52"/>
          <p:cNvSpPr/>
          <p:nvPr/>
        </p:nvSpPr>
        <p:spPr>
          <a:xfrm>
            <a:off x="5292080" y="3335482"/>
            <a:ext cx="504056" cy="244380"/>
          </a:xfrm>
          <a:prstGeom prst="lef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a:p>
        </p:txBody>
      </p:sp>
      <p:sp>
        <p:nvSpPr>
          <p:cNvPr id="54" name="TextBox 53"/>
          <p:cNvSpPr txBox="1"/>
          <p:nvPr/>
        </p:nvSpPr>
        <p:spPr>
          <a:xfrm>
            <a:off x="5292080" y="3003798"/>
            <a:ext cx="648072" cy="338554"/>
          </a:xfrm>
          <a:prstGeom prst="rect">
            <a:avLst/>
          </a:prstGeom>
          <a:noFill/>
        </p:spPr>
        <p:txBody>
          <a:bodyPr wrap="square" rtlCol="0">
            <a:spAutoFit/>
          </a:bodyPr>
          <a:lstStyle/>
          <a:p>
            <a:r>
              <a:rPr lang="en-US" altLang="zh-CN" sz="1600" b="1" dirty="0" smtClean="0"/>
              <a:t>RPC</a:t>
            </a:r>
            <a:endParaRPr lang="zh-CN" altLang="en-US" sz="1600" b="1" dirty="0"/>
          </a:p>
        </p:txBody>
      </p:sp>
      <p:sp>
        <p:nvSpPr>
          <p:cNvPr id="56" name="TextBox 55"/>
          <p:cNvSpPr txBox="1"/>
          <p:nvPr/>
        </p:nvSpPr>
        <p:spPr>
          <a:xfrm>
            <a:off x="3059832" y="3003798"/>
            <a:ext cx="648072" cy="338554"/>
          </a:xfrm>
          <a:prstGeom prst="rect">
            <a:avLst/>
          </a:prstGeom>
          <a:noFill/>
        </p:spPr>
        <p:txBody>
          <a:bodyPr wrap="square" rtlCol="0">
            <a:spAutoFit/>
          </a:bodyPr>
          <a:lstStyle/>
          <a:p>
            <a:r>
              <a:rPr lang="en-US" altLang="zh-CN" sz="1600" b="1" dirty="0" smtClean="0"/>
              <a:t>http</a:t>
            </a:r>
            <a:endParaRPr lang="zh-CN" altLang="en-US" sz="1600" b="1" dirty="0"/>
          </a:p>
        </p:txBody>
      </p:sp>
      <p:sp>
        <p:nvSpPr>
          <p:cNvPr id="58" name="TextBox 57"/>
          <p:cNvSpPr txBox="1"/>
          <p:nvPr/>
        </p:nvSpPr>
        <p:spPr>
          <a:xfrm>
            <a:off x="3059832" y="3529340"/>
            <a:ext cx="648072" cy="338554"/>
          </a:xfrm>
          <a:prstGeom prst="rect">
            <a:avLst/>
          </a:prstGeom>
          <a:noFill/>
        </p:spPr>
        <p:txBody>
          <a:bodyPr wrap="square" rtlCol="0">
            <a:spAutoFit/>
          </a:bodyPr>
          <a:lstStyle/>
          <a:p>
            <a:r>
              <a:rPr lang="en-US" altLang="zh-CN" sz="1600" b="1" dirty="0" err="1" smtClean="0"/>
              <a:t>json</a:t>
            </a:r>
            <a:endParaRPr lang="zh-CN" altLang="en-US" sz="1600" b="1" dirty="0"/>
          </a:p>
        </p:txBody>
      </p:sp>
      <p:sp>
        <p:nvSpPr>
          <p:cNvPr id="59" name="AutoShape 6"/>
          <p:cNvSpPr>
            <a:spLocks noChangeArrowheads="1"/>
          </p:cNvSpPr>
          <p:nvPr/>
        </p:nvSpPr>
        <p:spPr bwMode="auto">
          <a:xfrm>
            <a:off x="1547666" y="2211711"/>
            <a:ext cx="842945"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基础服务</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60" name="AutoShape 6"/>
          <p:cNvSpPr>
            <a:spLocks noChangeArrowheads="1"/>
          </p:cNvSpPr>
          <p:nvPr/>
        </p:nvSpPr>
        <p:spPr bwMode="auto">
          <a:xfrm>
            <a:off x="2627786" y="2211711"/>
            <a:ext cx="842945"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组件与模板</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61" name="AutoShape 6"/>
          <p:cNvSpPr>
            <a:spLocks noChangeArrowheads="1"/>
          </p:cNvSpPr>
          <p:nvPr/>
        </p:nvSpPr>
        <p:spPr bwMode="auto">
          <a:xfrm>
            <a:off x="3707906" y="2211711"/>
            <a:ext cx="842945"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扩展模式</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62" name="AutoShape 6"/>
          <p:cNvSpPr>
            <a:spLocks noChangeArrowheads="1"/>
          </p:cNvSpPr>
          <p:nvPr/>
        </p:nvSpPr>
        <p:spPr bwMode="auto">
          <a:xfrm>
            <a:off x="4788026" y="2211711"/>
            <a:ext cx="842945"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非功能特性框架</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63" name="AutoShape 6"/>
          <p:cNvSpPr>
            <a:spLocks noChangeArrowheads="1"/>
          </p:cNvSpPr>
          <p:nvPr/>
        </p:nvSpPr>
        <p:spPr bwMode="auto">
          <a:xfrm>
            <a:off x="474690" y="1203599"/>
            <a:ext cx="640927"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开发工具</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64" name="AutoShape 6"/>
          <p:cNvSpPr>
            <a:spLocks noChangeArrowheads="1"/>
          </p:cNvSpPr>
          <p:nvPr/>
        </p:nvSpPr>
        <p:spPr bwMode="auto">
          <a:xfrm>
            <a:off x="467545" y="1851671"/>
            <a:ext cx="640927"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构建与测试</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65" name="AutoShape 6"/>
          <p:cNvSpPr>
            <a:spLocks noChangeArrowheads="1"/>
          </p:cNvSpPr>
          <p:nvPr/>
        </p:nvSpPr>
        <p:spPr bwMode="auto">
          <a:xfrm>
            <a:off x="467544" y="3202286"/>
            <a:ext cx="640927"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二次开发</a:t>
            </a:r>
            <a:endParaRPr lang="en-US" altLang="zh-CN" sz="800" dirty="0" smtClean="0">
              <a:solidFill>
                <a:prstClr val="white"/>
              </a:solidFill>
              <a:latin typeface="微软雅黑" pitchFamily="34" charset="-122"/>
              <a:ea typeface="微软雅黑" pitchFamily="34" charset="-122"/>
              <a:cs typeface="Times New Roman" pitchFamily="18" charset="0"/>
            </a:endParaRPr>
          </a:p>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管理</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66" name="AutoShape 6"/>
          <p:cNvSpPr>
            <a:spLocks noChangeArrowheads="1"/>
          </p:cNvSpPr>
          <p:nvPr/>
        </p:nvSpPr>
        <p:spPr bwMode="auto">
          <a:xfrm>
            <a:off x="467545" y="2499743"/>
            <a:ext cx="640927"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补丁管理</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67" name="AutoShape 6"/>
          <p:cNvSpPr>
            <a:spLocks noChangeArrowheads="1"/>
          </p:cNvSpPr>
          <p:nvPr/>
        </p:nvSpPr>
        <p:spPr bwMode="auto">
          <a:xfrm>
            <a:off x="6321345" y="2211711"/>
            <a:ext cx="842945" cy="388396"/>
          </a:xfrm>
          <a:prstGeom prst="roundRect">
            <a:avLst>
              <a:gd name="adj" fmla="val 16667"/>
            </a:avLst>
          </a:prstGeom>
          <a:solidFill>
            <a:srgbClr val="FF660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en-US" altLang="zh-CN" sz="800" dirty="0" smtClean="0">
                <a:solidFill>
                  <a:prstClr val="white"/>
                </a:solidFill>
                <a:latin typeface="微软雅黑" pitchFamily="34" charset="-122"/>
                <a:ea typeface="微软雅黑" pitchFamily="34" charset="-122"/>
                <a:cs typeface="Times New Roman" pitchFamily="18" charset="0"/>
              </a:rPr>
              <a:t>BOS</a:t>
            </a:r>
            <a:r>
              <a:rPr lang="zh-CN" altLang="en-US" sz="800" dirty="0" smtClean="0">
                <a:solidFill>
                  <a:prstClr val="white"/>
                </a:solidFill>
                <a:latin typeface="微软雅黑" pitchFamily="34" charset="-122"/>
                <a:ea typeface="微软雅黑" pitchFamily="34" charset="-122"/>
                <a:cs typeface="Times New Roman" pitchFamily="18" charset="0"/>
              </a:rPr>
              <a:t>数据框架</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69" name="AutoShape 6"/>
          <p:cNvSpPr>
            <a:spLocks noChangeArrowheads="1"/>
          </p:cNvSpPr>
          <p:nvPr/>
        </p:nvSpPr>
        <p:spPr bwMode="auto">
          <a:xfrm>
            <a:off x="7927722" y="2139702"/>
            <a:ext cx="640927"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性能监控</a:t>
            </a:r>
            <a:endParaRPr lang="zh-CN" altLang="en-US" sz="800" dirty="0">
              <a:solidFill>
                <a:prstClr val="white"/>
              </a:solidFill>
              <a:latin typeface="微软雅黑" pitchFamily="34" charset="-122"/>
              <a:ea typeface="微软雅黑" pitchFamily="34" charset="-122"/>
              <a:cs typeface="Times New Roman" pitchFamily="18" charset="0"/>
            </a:endParaRPr>
          </a:p>
        </p:txBody>
      </p:sp>
      <p:sp>
        <p:nvSpPr>
          <p:cNvPr id="70" name="AutoShape 6"/>
          <p:cNvSpPr>
            <a:spLocks noChangeArrowheads="1"/>
          </p:cNvSpPr>
          <p:nvPr/>
        </p:nvSpPr>
        <p:spPr bwMode="auto">
          <a:xfrm>
            <a:off x="1547666" y="1154862"/>
            <a:ext cx="842945" cy="388396"/>
          </a:xfrm>
          <a:prstGeom prst="roundRect">
            <a:avLst>
              <a:gd name="adj" fmla="val 16667"/>
            </a:avLst>
          </a:prstGeom>
          <a:solidFill>
            <a:srgbClr val="FF660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a:solidFill>
                  <a:prstClr val="white"/>
                </a:solidFill>
                <a:latin typeface="微软雅黑" pitchFamily="34" charset="-122"/>
                <a:ea typeface="微软雅黑" pitchFamily="34" charset="-122"/>
                <a:cs typeface="Times New Roman" pitchFamily="18" charset="0"/>
              </a:rPr>
              <a:t>组织架构</a:t>
            </a:r>
          </a:p>
        </p:txBody>
      </p:sp>
      <p:sp>
        <p:nvSpPr>
          <p:cNvPr id="71" name="AutoShape 6"/>
          <p:cNvSpPr>
            <a:spLocks noChangeArrowheads="1"/>
          </p:cNvSpPr>
          <p:nvPr/>
        </p:nvSpPr>
        <p:spPr bwMode="auto">
          <a:xfrm>
            <a:off x="2627786" y="1175243"/>
            <a:ext cx="842945" cy="388396"/>
          </a:xfrm>
          <a:prstGeom prst="roundRect">
            <a:avLst>
              <a:gd name="adj" fmla="val 16667"/>
            </a:avLst>
          </a:prstGeom>
          <a:solidFill>
            <a:srgbClr val="FF660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a:solidFill>
                  <a:prstClr val="white"/>
                </a:solidFill>
                <a:latin typeface="微软雅黑" pitchFamily="34" charset="-122"/>
                <a:ea typeface="微软雅黑" pitchFamily="34" charset="-122"/>
                <a:cs typeface="Times New Roman" pitchFamily="18" charset="0"/>
              </a:rPr>
              <a:t>主数据</a:t>
            </a:r>
          </a:p>
        </p:txBody>
      </p:sp>
      <p:sp>
        <p:nvSpPr>
          <p:cNvPr id="32" name="AutoShape 6"/>
          <p:cNvSpPr>
            <a:spLocks noChangeArrowheads="1"/>
          </p:cNvSpPr>
          <p:nvPr/>
        </p:nvSpPr>
        <p:spPr bwMode="auto">
          <a:xfrm>
            <a:off x="7927722" y="1391267"/>
            <a:ext cx="640927" cy="388396"/>
          </a:xfrm>
          <a:prstGeom prst="roundRect">
            <a:avLst>
              <a:gd name="adj" fmla="val 16667"/>
            </a:avLst>
          </a:prstGeom>
          <a:solidFill>
            <a:srgbClr val="0070C0">
              <a:alpha val="80392"/>
            </a:srgbClr>
          </a:solidFill>
          <a:ln w="12700" algn="ctr">
            <a:noFill/>
            <a:round/>
            <a:headEnd/>
            <a:tailEnd/>
          </a:ln>
        </p:spPr>
        <p:txBody>
          <a:bodyPr wrap="square" lIns="0" tIns="0" rIns="0" bIns="0" anchor="ctr"/>
          <a:lstStyle/>
          <a:p>
            <a:pPr algn="ctr" eaLnBrk="0" hangingPunct="0">
              <a:lnSpc>
                <a:spcPct val="90000"/>
              </a:lnSpc>
              <a:buClr>
                <a:srgbClr val="F48B00"/>
              </a:buClr>
            </a:pPr>
            <a:r>
              <a:rPr lang="zh-CN" altLang="en-US" sz="800" dirty="0" smtClean="0">
                <a:solidFill>
                  <a:prstClr val="white"/>
                </a:solidFill>
                <a:latin typeface="微软雅黑" pitchFamily="34" charset="-122"/>
                <a:ea typeface="微软雅黑" pitchFamily="34" charset="-122"/>
                <a:cs typeface="Times New Roman" pitchFamily="18" charset="0"/>
              </a:rPr>
              <a:t>部署工具</a:t>
            </a:r>
            <a:endParaRPr lang="zh-CN" altLang="en-US" sz="800" dirty="0">
              <a:solidFill>
                <a:prstClr val="white"/>
              </a:solidFill>
              <a:latin typeface="微软雅黑" pitchFamily="34" charset="-122"/>
              <a:ea typeface="微软雅黑" pitchFamily="34" charset="-122"/>
              <a:cs typeface="Times New Roman" pitchFamily="18" charset="0"/>
            </a:endParaRPr>
          </a:p>
        </p:txBody>
      </p:sp>
    </p:spTree>
    <p:extLst>
      <p:ext uri="{BB962C8B-B14F-4D97-AF65-F5344CB8AC3E}">
        <p14:creationId xmlns:p14="http://schemas.microsoft.com/office/powerpoint/2010/main" xmlns="" val="80413382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7" name="组合 143"/>
          <p:cNvGrpSpPr>
            <a:grpSpLocks/>
          </p:cNvGrpSpPr>
          <p:nvPr/>
        </p:nvGrpSpPr>
        <p:grpSpPr bwMode="auto">
          <a:xfrm>
            <a:off x="247418" y="606411"/>
            <a:ext cx="8068998" cy="4111039"/>
            <a:chOff x="179388" y="1131002"/>
            <a:chExt cx="8713789" cy="4896863"/>
          </a:xfrm>
        </p:grpSpPr>
        <p:grpSp>
          <p:nvGrpSpPr>
            <p:cNvPr id="73" name="组合 130"/>
            <p:cNvGrpSpPr>
              <a:grpSpLocks/>
            </p:cNvGrpSpPr>
            <p:nvPr/>
          </p:nvGrpSpPr>
          <p:grpSpPr bwMode="auto">
            <a:xfrm>
              <a:off x="179388" y="1131002"/>
              <a:ext cx="8713789" cy="4896863"/>
              <a:chOff x="179388" y="1131002"/>
              <a:chExt cx="8713789" cy="4896863"/>
            </a:xfrm>
          </p:grpSpPr>
          <p:grpSp>
            <p:nvGrpSpPr>
              <p:cNvPr id="78" name="组合 140"/>
              <p:cNvGrpSpPr>
                <a:grpSpLocks/>
              </p:cNvGrpSpPr>
              <p:nvPr/>
            </p:nvGrpSpPr>
            <p:grpSpPr bwMode="auto">
              <a:xfrm>
                <a:off x="179388" y="1131002"/>
                <a:ext cx="8713789" cy="4896863"/>
                <a:chOff x="179388" y="1124525"/>
                <a:chExt cx="8713789" cy="4896865"/>
              </a:xfrm>
            </p:grpSpPr>
            <p:sp>
              <p:nvSpPr>
                <p:cNvPr id="84" name="圆角矩形 83"/>
                <p:cNvSpPr/>
                <p:nvPr/>
              </p:nvSpPr>
              <p:spPr bwMode="auto">
                <a:xfrm>
                  <a:off x="179388" y="1124526"/>
                  <a:ext cx="1800369" cy="4824852"/>
                </a:xfrm>
                <a:prstGeom prst="roundRect">
                  <a:avLst/>
                </a:prstGeom>
                <a:solidFill>
                  <a:srgbClr val="92D050"/>
                </a:solidFill>
                <a:ln>
                  <a:noFill/>
                </a:ln>
                <a:effectLst>
                  <a:outerShdw blurRad="44450" dist="27940" dir="5400000" algn="ctr">
                    <a:srgbClr val="000000">
                      <a:alpha val="32000"/>
                    </a:srgbClr>
                  </a:outerShdw>
                </a:effectLst>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sp3d extrusionH="57150" prstMaterial="metal">
                    <a:bevelT w="38100" h="25400"/>
                    <a:contourClr>
                      <a:schemeClr val="bg2"/>
                    </a:contourClr>
                  </a:sp3d>
                </a:bodyPr>
                <a:lstStyle/>
                <a:p>
                  <a:pPr algn="ctr">
                    <a:defRPr/>
                  </a:pPr>
                  <a:r>
                    <a:rPr lang="en-US" altLang="zh-CN" sz="1200" b="1" dirty="0" smtClean="0">
                      <a:ln w="50800"/>
                      <a:solidFill>
                        <a:srgbClr val="003B76"/>
                      </a:solidFill>
                    </a:rPr>
                    <a:t>Client/Browser</a:t>
                  </a:r>
                  <a:endParaRPr lang="en-US" altLang="zh-CN" sz="1200" b="1" cap="all" dirty="0">
                    <a:ln w="9000" cmpd="sng">
                      <a:solidFill>
                        <a:srgbClr val="000000">
                          <a:shade val="50000"/>
                          <a:satMod val="120000"/>
                        </a:srgbClr>
                      </a:solidFill>
                      <a:prstDash val="solid"/>
                    </a:ln>
                    <a:solidFill>
                      <a:srgbClr val="003B76"/>
                    </a:solidFill>
                    <a:effectLst>
                      <a:reflection blurRad="12700" stA="28000" endPos="45000" dist="1000" dir="5400000" sy="-100000" algn="bl" rotWithShape="0"/>
                    </a:effectLst>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p:txBody>
            </p:sp>
            <p:sp>
              <p:nvSpPr>
                <p:cNvPr id="85" name="圆角矩形 84"/>
                <p:cNvSpPr/>
                <p:nvPr/>
              </p:nvSpPr>
              <p:spPr bwMode="auto">
                <a:xfrm>
                  <a:off x="2411846" y="1124526"/>
                  <a:ext cx="4176257" cy="4896864"/>
                </a:xfrm>
                <a:prstGeom prst="roundRect">
                  <a:avLst/>
                </a:prstGeom>
                <a:solidFill>
                  <a:srgbClr val="FFC000"/>
                </a:solidFill>
                <a:ln/>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sp3d extrusionH="57150" prstMaterial="metal">
                    <a:bevelT w="38100" h="25400"/>
                    <a:contourClr>
                      <a:schemeClr val="bg2"/>
                    </a:contourClr>
                  </a:sp3d>
                </a:bodyPr>
                <a:lstStyle/>
                <a:p>
                  <a:pPr algn="ctr">
                    <a:defRPr/>
                  </a:pPr>
                  <a:r>
                    <a:rPr lang="en-US" altLang="zh-CN" sz="1400" b="1" dirty="0" smtClean="0">
                      <a:ln w="50800"/>
                      <a:solidFill>
                        <a:srgbClr val="000000"/>
                      </a:solidFill>
                    </a:rPr>
                    <a:t>Web Server</a:t>
                  </a:r>
                  <a:endParaRPr lang="en-US" altLang="zh-CN" sz="1400" b="1" dirty="0">
                    <a:ln w="50800"/>
                    <a:solidFill>
                      <a:srgbClr val="000000"/>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a:p>
                  <a:pPr algn="ctr">
                    <a:defRPr/>
                  </a:pPr>
                  <a:endParaRPr lang="en-US" altLang="zh-CN" sz="1400" b="1" dirty="0">
                    <a:ln w="50800"/>
                    <a:solidFill>
                      <a:srgbClr val="FFFFFF">
                        <a:shade val="50000"/>
                      </a:srgbClr>
                    </a:solidFill>
                  </a:endParaRPr>
                </a:p>
              </p:txBody>
            </p:sp>
            <p:sp>
              <p:nvSpPr>
                <p:cNvPr id="86" name="圆角矩形 85"/>
                <p:cNvSpPr/>
                <p:nvPr/>
              </p:nvSpPr>
              <p:spPr bwMode="auto">
                <a:xfrm>
                  <a:off x="377825" y="1550442"/>
                  <a:ext cx="1316038" cy="511175"/>
                </a:xfrm>
                <a:prstGeom prst="roundRect">
                  <a:avLst/>
                </a:prstGeom>
                <a:gradFill>
                  <a:gsLst>
                    <a:gs pos="0">
                      <a:srgbClr val="8488C4"/>
                    </a:gs>
                    <a:gs pos="53000">
                      <a:srgbClr val="D4DEFF"/>
                    </a:gs>
                    <a:gs pos="83000">
                      <a:srgbClr val="D4DEFF"/>
                    </a:gs>
                    <a:gs pos="100000">
                      <a:srgbClr val="96AB94"/>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界面动态渲染</a:t>
                  </a:r>
                  <a:endParaRPr lang="en-US" altLang="zh-CN" sz="1100" dirty="0">
                    <a:solidFill>
                      <a:srgbClr val="000000"/>
                    </a:solidFill>
                  </a:endParaRPr>
                </a:p>
              </p:txBody>
            </p:sp>
            <p:sp>
              <p:nvSpPr>
                <p:cNvPr id="87" name="椭圆 86"/>
                <p:cNvSpPr/>
                <p:nvPr/>
              </p:nvSpPr>
              <p:spPr bwMode="auto">
                <a:xfrm>
                  <a:off x="2483645" y="2500300"/>
                  <a:ext cx="1717956" cy="803963"/>
                </a:xfrm>
                <a:prstGeom prst="ellipse">
                  <a:avLst/>
                </a:prstGeom>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b="1" dirty="0">
                      <a:ln w="1905"/>
                      <a:gradFill>
                        <a:gsLst>
                          <a:gs pos="0">
                            <a:srgbClr val="00356A">
                              <a:shade val="20000"/>
                              <a:satMod val="200000"/>
                            </a:srgbClr>
                          </a:gs>
                          <a:gs pos="78000">
                            <a:srgbClr val="00356A">
                              <a:tint val="90000"/>
                              <a:shade val="89000"/>
                              <a:satMod val="220000"/>
                            </a:srgbClr>
                          </a:gs>
                          <a:gs pos="100000">
                            <a:srgbClr val="00356A">
                              <a:tint val="12000"/>
                              <a:satMod val="255000"/>
                            </a:srgbClr>
                          </a:gs>
                        </a:gsLst>
                        <a:lin ang="5400000"/>
                      </a:gradFill>
                      <a:effectLst>
                        <a:innerShdw blurRad="69850" dist="43180" dir="5400000">
                          <a:srgbClr val="000000">
                            <a:alpha val="65000"/>
                          </a:srgbClr>
                        </a:innerShdw>
                      </a:effectLst>
                    </a:rPr>
                    <a:t>HTTP Service Dispatcher</a:t>
                  </a:r>
                </a:p>
              </p:txBody>
            </p:sp>
            <p:sp>
              <p:nvSpPr>
                <p:cNvPr id="88" name="椭圆 9"/>
                <p:cNvSpPr/>
                <p:nvPr/>
              </p:nvSpPr>
              <p:spPr bwMode="auto">
                <a:xfrm>
                  <a:off x="5223678" y="1637213"/>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1100" dirty="0" smtClean="0">
                      <a:solidFill>
                        <a:srgbClr val="000066"/>
                      </a:solidFill>
                    </a:rPr>
                    <a:t>通用</a:t>
                  </a:r>
                  <a:r>
                    <a:rPr lang="en-US" altLang="zh-CN" sz="1100" dirty="0" smtClean="0">
                      <a:solidFill>
                        <a:srgbClr val="000066"/>
                      </a:solidFill>
                    </a:rPr>
                    <a:t>业务 </a:t>
                  </a:r>
                  <a:r>
                    <a:rPr lang="en-US" altLang="zh-CN" sz="1100" dirty="0">
                      <a:solidFill>
                        <a:srgbClr val="000066"/>
                      </a:solidFill>
                    </a:rPr>
                    <a:t>Service</a:t>
                  </a:r>
                </a:p>
              </p:txBody>
            </p:sp>
            <p:sp>
              <p:nvSpPr>
                <p:cNvPr id="89" name="椭圆 88"/>
                <p:cNvSpPr/>
                <p:nvPr/>
              </p:nvSpPr>
              <p:spPr bwMode="auto">
                <a:xfrm>
                  <a:off x="5223678" y="2276872"/>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BOTP</a:t>
                  </a:r>
                  <a:endParaRPr lang="zh-CN" altLang="en-US" sz="1100" dirty="0">
                    <a:solidFill>
                      <a:srgbClr val="000066"/>
                    </a:solidFill>
                  </a:endParaRPr>
                </a:p>
              </p:txBody>
            </p:sp>
            <p:sp>
              <p:nvSpPr>
                <p:cNvPr id="90" name="椭圆 89"/>
                <p:cNvSpPr/>
                <p:nvPr/>
              </p:nvSpPr>
              <p:spPr bwMode="auto">
                <a:xfrm>
                  <a:off x="5223678" y="2846873"/>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工作流</a:t>
                  </a:r>
                  <a:endParaRPr lang="zh-CN" altLang="en-US" sz="1100" dirty="0">
                    <a:solidFill>
                      <a:srgbClr val="000066"/>
                    </a:solidFill>
                  </a:endParaRPr>
                </a:p>
              </p:txBody>
            </p:sp>
            <p:sp>
              <p:nvSpPr>
                <p:cNvPr id="91" name="椭圆 90"/>
                <p:cNvSpPr/>
                <p:nvPr/>
              </p:nvSpPr>
              <p:spPr bwMode="auto">
                <a:xfrm>
                  <a:off x="5223678" y="3494532"/>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附件管理</a:t>
                  </a:r>
                  <a:endParaRPr lang="zh-CN" altLang="en-US" sz="1100" dirty="0">
                    <a:solidFill>
                      <a:srgbClr val="000066"/>
                    </a:solidFill>
                  </a:endParaRPr>
                </a:p>
              </p:txBody>
            </p:sp>
            <p:sp>
              <p:nvSpPr>
                <p:cNvPr id="92" name="圆角矩形 91"/>
                <p:cNvSpPr/>
                <p:nvPr/>
              </p:nvSpPr>
              <p:spPr bwMode="auto">
                <a:xfrm>
                  <a:off x="377825" y="2414539"/>
                  <a:ext cx="1293813" cy="511175"/>
                </a:xfrm>
                <a:prstGeom prst="roundRect">
                  <a:avLst/>
                </a:prstGeom>
                <a:gradFill>
                  <a:gsLst>
                    <a:gs pos="0">
                      <a:srgbClr val="8488C4"/>
                    </a:gs>
                    <a:gs pos="53000">
                      <a:srgbClr val="D4DEFF"/>
                    </a:gs>
                    <a:gs pos="83000">
                      <a:srgbClr val="D4DEFF"/>
                    </a:gs>
                    <a:gs pos="100000">
                      <a:srgbClr val="96AB94"/>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显示风格</a:t>
                  </a:r>
                  <a:endParaRPr lang="en-US" altLang="zh-CN" sz="1100" dirty="0" smtClean="0">
                    <a:solidFill>
                      <a:srgbClr val="000000"/>
                    </a:solidFill>
                  </a:endParaRPr>
                </a:p>
                <a:p>
                  <a:pPr algn="ctr">
                    <a:defRPr/>
                  </a:pPr>
                  <a:r>
                    <a:rPr lang="en-US" altLang="zh-CN" sz="1100" dirty="0" smtClean="0">
                      <a:solidFill>
                        <a:srgbClr val="000000"/>
                      </a:solidFill>
                    </a:rPr>
                    <a:t>CSS3</a:t>
                  </a:r>
                  <a:endParaRPr lang="en-US" altLang="zh-CN" sz="1100" dirty="0">
                    <a:solidFill>
                      <a:srgbClr val="000000"/>
                    </a:solidFill>
                  </a:endParaRPr>
                </a:p>
              </p:txBody>
            </p:sp>
            <p:sp>
              <p:nvSpPr>
                <p:cNvPr id="93" name="圆角矩形 92"/>
                <p:cNvSpPr/>
                <p:nvPr/>
              </p:nvSpPr>
              <p:spPr bwMode="auto">
                <a:xfrm>
                  <a:off x="387350" y="3278635"/>
                  <a:ext cx="1282700" cy="511175"/>
                </a:xfrm>
                <a:prstGeom prst="roundRect">
                  <a:avLst/>
                </a:prstGeom>
                <a:gradFill>
                  <a:gsLst>
                    <a:gs pos="0">
                      <a:srgbClr val="03D4A8"/>
                    </a:gs>
                    <a:gs pos="25000">
                      <a:srgbClr val="21D6E0"/>
                    </a:gs>
                    <a:gs pos="75000">
                      <a:srgbClr val="0087E6"/>
                    </a:gs>
                    <a:gs pos="100000">
                      <a:srgbClr val="005CBF"/>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业务事件逻辑</a:t>
                  </a:r>
                  <a:r>
                    <a:rPr lang="en-US" altLang="zh-CN" sz="1100" dirty="0" smtClean="0">
                      <a:solidFill>
                        <a:srgbClr val="000000"/>
                      </a:solidFill>
                    </a:rPr>
                    <a:t>JS</a:t>
                  </a:r>
                  <a:endParaRPr lang="en-US" altLang="zh-CN" sz="1100" dirty="0">
                    <a:solidFill>
                      <a:srgbClr val="000000"/>
                    </a:solidFill>
                  </a:endParaRPr>
                </a:p>
              </p:txBody>
            </p:sp>
            <p:sp>
              <p:nvSpPr>
                <p:cNvPr id="94" name="圆角矩形 93"/>
                <p:cNvSpPr/>
                <p:nvPr/>
              </p:nvSpPr>
              <p:spPr bwMode="auto">
                <a:xfrm>
                  <a:off x="411163" y="4120426"/>
                  <a:ext cx="1282701" cy="511175"/>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100" dirty="0" smtClean="0">
                      <a:solidFill>
                        <a:srgbClr val="000000"/>
                      </a:solidFill>
                    </a:rPr>
                    <a:t>基础控件</a:t>
                  </a:r>
                  <a:r>
                    <a:rPr lang="en-US" altLang="zh-CN" sz="1100" dirty="0" smtClean="0">
                      <a:solidFill>
                        <a:srgbClr val="000000"/>
                      </a:solidFill>
                    </a:rPr>
                    <a:t>JQUERY</a:t>
                  </a:r>
                  <a:endParaRPr lang="en-US" altLang="zh-CN" sz="1100" dirty="0">
                    <a:solidFill>
                      <a:srgbClr val="000000"/>
                    </a:solidFill>
                  </a:endParaRPr>
                </a:p>
              </p:txBody>
            </p:sp>
            <p:sp>
              <p:nvSpPr>
                <p:cNvPr id="95" name="椭圆 94"/>
                <p:cNvSpPr/>
                <p:nvPr/>
              </p:nvSpPr>
              <p:spPr bwMode="auto">
                <a:xfrm>
                  <a:off x="5223678" y="4142866"/>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1100" dirty="0">
                      <a:solidFill>
                        <a:srgbClr val="000066"/>
                      </a:solidFill>
                    </a:rPr>
                    <a:t>编码规则</a:t>
                  </a:r>
                </a:p>
              </p:txBody>
            </p:sp>
            <p:sp>
              <p:nvSpPr>
                <p:cNvPr id="96" name="圆角矩形 95"/>
                <p:cNvSpPr/>
                <p:nvPr/>
              </p:nvSpPr>
              <p:spPr bwMode="auto">
                <a:xfrm>
                  <a:off x="6915469" y="1124525"/>
                  <a:ext cx="1977708" cy="4896765"/>
                </a:xfrm>
                <a:prstGeom prst="roundRect">
                  <a:avLst/>
                </a:prstGeom>
                <a:solidFill>
                  <a:schemeClr val="accent2"/>
                </a:solidFill>
                <a:ln/>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sp3d extrusionH="57150" prstMaterial="metal">
                    <a:bevelT w="38100" h="25400"/>
                    <a:contourClr>
                      <a:schemeClr val="bg2"/>
                    </a:contourClr>
                  </a:sp3d>
                </a:bodyPr>
                <a:lstStyle/>
                <a:p>
                  <a:pPr algn="ctr">
                    <a:defRPr/>
                  </a:pPr>
                  <a:r>
                    <a:rPr lang="en-US" altLang="zh-CN" sz="1200" b="1" dirty="0" smtClean="0">
                      <a:ln w="50800"/>
                      <a:solidFill>
                        <a:srgbClr val="FFFFFF"/>
                      </a:solidFill>
                    </a:rPr>
                    <a:t>Application Server</a:t>
                  </a: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a:p>
                  <a:pPr algn="ctr">
                    <a:defRPr/>
                  </a:pPr>
                  <a:endParaRPr lang="en-US" altLang="zh-CN" sz="1200" b="1" dirty="0">
                    <a:ln w="50800"/>
                    <a:solidFill>
                      <a:srgbClr val="FFFFFF">
                        <a:shade val="50000"/>
                      </a:srgbClr>
                    </a:solidFill>
                  </a:endParaRPr>
                </a:p>
              </p:txBody>
            </p:sp>
            <p:sp>
              <p:nvSpPr>
                <p:cNvPr id="97" name="椭圆 96"/>
                <p:cNvSpPr/>
                <p:nvPr/>
              </p:nvSpPr>
              <p:spPr bwMode="auto">
                <a:xfrm>
                  <a:off x="7235826" y="1547843"/>
                  <a:ext cx="1392238" cy="439737"/>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模块A</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98" name="椭圆 97"/>
                <p:cNvSpPr/>
                <p:nvPr/>
              </p:nvSpPr>
              <p:spPr bwMode="auto">
                <a:xfrm>
                  <a:off x="7308304" y="2276475"/>
                  <a:ext cx="1392238"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模块B</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99" name="椭圆 98"/>
                <p:cNvSpPr/>
                <p:nvPr/>
              </p:nvSpPr>
              <p:spPr bwMode="auto">
                <a:xfrm>
                  <a:off x="7294565" y="2846389"/>
                  <a:ext cx="1390650"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模块C</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100" name="椭圆 99"/>
                <p:cNvSpPr/>
                <p:nvPr/>
              </p:nvSpPr>
              <p:spPr bwMode="auto">
                <a:xfrm>
                  <a:off x="7294565" y="3495676"/>
                  <a:ext cx="1390650"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模块D</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101" name="椭圆 100"/>
                <p:cNvSpPr/>
                <p:nvPr/>
              </p:nvSpPr>
              <p:spPr bwMode="auto">
                <a:xfrm>
                  <a:off x="7308852" y="4143376"/>
                  <a:ext cx="1392238"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a:t>
                  </a:r>
                </a:p>
                <a:p>
                  <a:pPr algn="ctr">
                    <a:defRPr/>
                  </a:pPr>
                  <a:r>
                    <a:rPr lang="en-US" altLang="zh-CN" sz="1100" dirty="0">
                      <a:solidFill>
                        <a:srgbClr val="FFFFFF"/>
                      </a:solidFill>
                    </a:rPr>
                    <a:t>后台服务</a:t>
                  </a:r>
                  <a:endParaRPr lang="zh-CN" altLang="en-US" sz="1100" dirty="0">
                    <a:solidFill>
                      <a:srgbClr val="FFFFFF"/>
                    </a:solidFill>
                  </a:endParaRPr>
                </a:p>
              </p:txBody>
            </p:sp>
            <p:sp>
              <p:nvSpPr>
                <p:cNvPr id="102" name="椭圆 101"/>
                <p:cNvSpPr/>
                <p:nvPr/>
              </p:nvSpPr>
              <p:spPr bwMode="auto">
                <a:xfrm>
                  <a:off x="3347864" y="1988688"/>
                  <a:ext cx="960108" cy="584700"/>
                </a:xfrm>
                <a:prstGeom prst="ellipse">
                  <a:avLst/>
                </a:prstGeom>
                <a:solidFill>
                  <a:srgbClr val="FFFFAB"/>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900" dirty="0" err="1" smtClean="0">
                      <a:solidFill>
                        <a:srgbClr val="000000"/>
                      </a:solidFill>
                    </a:rPr>
                    <a:t>E</a:t>
                  </a:r>
                  <a:r>
                    <a:rPr lang="en-US" altLang="zh-CN" sz="900" dirty="0" err="1" smtClean="0">
                      <a:solidFill>
                        <a:srgbClr val="000000"/>
                      </a:solidFill>
                    </a:rPr>
                    <a:t>ventBus</a:t>
                  </a:r>
                  <a:endParaRPr lang="zh-CN" altLang="en-US" sz="900" dirty="0">
                    <a:solidFill>
                      <a:srgbClr val="000000"/>
                    </a:solidFill>
                  </a:endParaRPr>
                </a:p>
              </p:txBody>
            </p:sp>
            <p:sp>
              <p:nvSpPr>
                <p:cNvPr id="103" name="椭圆 102"/>
                <p:cNvSpPr/>
                <p:nvPr/>
              </p:nvSpPr>
              <p:spPr bwMode="auto">
                <a:xfrm>
                  <a:off x="2411760" y="1988688"/>
                  <a:ext cx="912099" cy="584700"/>
                </a:xfrm>
                <a:prstGeom prst="ellipse">
                  <a:avLst/>
                </a:prstGeom>
                <a:solidFill>
                  <a:srgbClr val="FFFFAB"/>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900" dirty="0" smtClean="0">
                      <a:solidFill>
                        <a:srgbClr val="000000"/>
                      </a:solidFill>
                    </a:rPr>
                    <a:t>JSON</a:t>
                  </a:r>
                </a:p>
                <a:p>
                  <a:pPr algn="ctr">
                    <a:defRPr/>
                  </a:pPr>
                  <a:r>
                    <a:rPr lang="en-US" altLang="zh-CN" sz="900" dirty="0" smtClean="0">
                      <a:solidFill>
                        <a:srgbClr val="000000"/>
                      </a:solidFill>
                    </a:rPr>
                    <a:t>Convert</a:t>
                  </a:r>
                  <a:endParaRPr lang="zh-CN" altLang="en-US" sz="900" dirty="0">
                    <a:solidFill>
                      <a:srgbClr val="000000"/>
                    </a:solidFill>
                  </a:endParaRPr>
                </a:p>
              </p:txBody>
            </p:sp>
            <p:sp>
              <p:nvSpPr>
                <p:cNvPr id="104" name="椭圆 103"/>
                <p:cNvSpPr/>
                <p:nvPr/>
              </p:nvSpPr>
              <p:spPr bwMode="auto">
                <a:xfrm>
                  <a:off x="2483768" y="3212753"/>
                  <a:ext cx="1584176" cy="584700"/>
                </a:xfrm>
                <a:prstGeom prst="ellipse">
                  <a:avLst/>
                </a:prstGeom>
                <a:solidFill>
                  <a:srgbClr val="FFFFAB"/>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sz="900" dirty="0">
                      <a:solidFill>
                        <a:srgbClr val="000000"/>
                      </a:solidFill>
                    </a:rPr>
                    <a:t>Interceptor</a:t>
                  </a:r>
                  <a:endParaRPr lang="zh-CN" altLang="en-US" sz="900" dirty="0">
                    <a:solidFill>
                      <a:srgbClr val="000000"/>
                    </a:solidFill>
                  </a:endParaRPr>
                </a:p>
              </p:txBody>
            </p:sp>
            <p:sp>
              <p:nvSpPr>
                <p:cNvPr id="105" name="圆角矩形 104"/>
                <p:cNvSpPr/>
                <p:nvPr/>
              </p:nvSpPr>
              <p:spPr bwMode="auto">
                <a:xfrm>
                  <a:off x="2700339" y="3856039"/>
                  <a:ext cx="1223962"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权限</a:t>
                  </a:r>
                  <a:endParaRPr lang="zh-CN" altLang="en-US" sz="1050" dirty="0">
                    <a:solidFill>
                      <a:srgbClr val="FFFFFF"/>
                    </a:solidFill>
                  </a:endParaRPr>
                </a:p>
              </p:txBody>
            </p:sp>
            <p:sp>
              <p:nvSpPr>
                <p:cNvPr id="106" name="圆角矩形 105"/>
                <p:cNvSpPr/>
                <p:nvPr/>
              </p:nvSpPr>
              <p:spPr bwMode="auto">
                <a:xfrm>
                  <a:off x="2701877" y="4293909"/>
                  <a:ext cx="1212850"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License</a:t>
                  </a:r>
                  <a:endParaRPr lang="zh-CN" altLang="en-US" sz="1050" dirty="0">
                    <a:solidFill>
                      <a:srgbClr val="FFFFFF"/>
                    </a:solidFill>
                  </a:endParaRPr>
                </a:p>
              </p:txBody>
            </p:sp>
            <p:sp>
              <p:nvSpPr>
                <p:cNvPr id="107" name="左大括号 106"/>
                <p:cNvSpPr/>
                <p:nvPr/>
              </p:nvSpPr>
              <p:spPr bwMode="auto">
                <a:xfrm>
                  <a:off x="2555876" y="3716340"/>
                  <a:ext cx="71438" cy="1746251"/>
                </a:xfrm>
                <a:prstGeom prst="leftBrace">
                  <a:avLst/>
                </a:prstGeom>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zh-CN" altLang="en-US" sz="180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108" name="左右箭头 107"/>
                <p:cNvSpPr/>
                <p:nvPr/>
              </p:nvSpPr>
              <p:spPr bwMode="auto">
                <a:xfrm>
                  <a:off x="6346826" y="1700213"/>
                  <a:ext cx="865188"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700" b="1" dirty="0">
                      <a:solidFill>
                        <a:srgbClr val="000000"/>
                      </a:solidFill>
                    </a:rPr>
                    <a:t>Remote</a:t>
                  </a:r>
                </a:p>
                <a:p>
                  <a:pPr algn="ctr">
                    <a:defRPr/>
                  </a:pPr>
                  <a:r>
                    <a:rPr lang="en-US" altLang="zh-CN" sz="700" b="1" dirty="0">
                      <a:solidFill>
                        <a:srgbClr val="000000"/>
                      </a:solidFill>
                    </a:rPr>
                    <a:t>Local</a:t>
                  </a:r>
                </a:p>
              </p:txBody>
            </p:sp>
            <p:sp>
              <p:nvSpPr>
                <p:cNvPr id="109" name="右大括号 108"/>
                <p:cNvSpPr/>
                <p:nvPr/>
              </p:nvSpPr>
              <p:spPr bwMode="auto">
                <a:xfrm>
                  <a:off x="2051772" y="1628615"/>
                  <a:ext cx="360074" cy="3816674"/>
                </a:xfrm>
                <a:prstGeom prst="rightBrace">
                  <a:avLst>
                    <a:gd name="adj1" fmla="val 8333"/>
                    <a:gd name="adj2" fmla="val 50000"/>
                  </a:avLst>
                </a:prstGeom>
                <a:ln>
                  <a:headEnd type="arrow"/>
                  <a:tailEnd type="arrow" w="med" len="med"/>
                </a:ln>
              </p:spPr>
              <p:style>
                <a:lnRef idx="2">
                  <a:schemeClr val="accent5"/>
                </a:lnRef>
                <a:fillRef idx="0">
                  <a:schemeClr val="accent5"/>
                </a:fillRef>
                <a:effectRef idx="1">
                  <a:schemeClr val="accent5"/>
                </a:effectRef>
                <a:fontRef idx="minor">
                  <a:schemeClr val="tx1"/>
                </a:fontRef>
              </p:style>
              <p:txBody>
                <a:bodyPr anchor="ctr">
                  <a:sp3d contourW="6350" prstMaterial="metal">
                    <a:bevelT w="127000" h="31750" prst="relaxedInset"/>
                    <a:contourClr>
                      <a:schemeClr val="accent1">
                        <a:shade val="75000"/>
                      </a:schemeClr>
                    </a:contourClr>
                  </a:sp3d>
                </a:bodyPr>
                <a:lstStyle/>
                <a:p>
                  <a:pPr algn="ctr">
                    <a:defRPr/>
                  </a:pPr>
                  <a:r>
                    <a:rPr lang="en-US" altLang="zh-CN" sz="1050" b="1" cap="all" dirty="0">
                      <a:ln w="0"/>
                      <a:gradFill flip="none">
                        <a:gsLst>
                          <a:gs pos="0">
                            <a:srgbClr val="0060C0">
                              <a:tint val="75000"/>
                              <a:shade val="75000"/>
                              <a:satMod val="170000"/>
                            </a:srgbClr>
                          </a:gs>
                          <a:gs pos="49000">
                            <a:srgbClr val="0060C0">
                              <a:tint val="88000"/>
                              <a:shade val="65000"/>
                              <a:satMod val="172000"/>
                            </a:srgbClr>
                          </a:gs>
                          <a:gs pos="50000">
                            <a:srgbClr val="0060C0">
                              <a:shade val="65000"/>
                              <a:satMod val="130000"/>
                            </a:srgbClr>
                          </a:gs>
                          <a:gs pos="92000">
                            <a:srgbClr val="0060C0">
                              <a:shade val="50000"/>
                              <a:satMod val="120000"/>
                            </a:srgbClr>
                          </a:gs>
                          <a:gs pos="100000">
                            <a:srgbClr val="0060C0">
                              <a:shade val="48000"/>
                              <a:satMod val="120000"/>
                            </a:srgbClr>
                          </a:gs>
                        </a:gsLst>
                        <a:lin ang="5400000"/>
                      </a:gradFill>
                      <a:effectLst>
                        <a:reflection blurRad="12700" stA="50000" endPos="50000" dist="5000" dir="5400000" sy="-100000" rotWithShape="0"/>
                      </a:effectLst>
                    </a:rPr>
                    <a:t>Json</a:t>
                  </a:r>
                  <a:endParaRPr lang="zh-CN" altLang="en-US" sz="1050" b="1" cap="all" dirty="0">
                    <a:ln w="0"/>
                    <a:gradFill flip="none">
                      <a:gsLst>
                        <a:gs pos="0">
                          <a:srgbClr val="0060C0">
                            <a:tint val="75000"/>
                            <a:shade val="75000"/>
                            <a:satMod val="170000"/>
                          </a:srgbClr>
                        </a:gs>
                        <a:gs pos="49000">
                          <a:srgbClr val="0060C0">
                            <a:tint val="88000"/>
                            <a:shade val="65000"/>
                            <a:satMod val="172000"/>
                          </a:srgbClr>
                        </a:gs>
                        <a:gs pos="50000">
                          <a:srgbClr val="0060C0">
                            <a:shade val="65000"/>
                            <a:satMod val="130000"/>
                          </a:srgbClr>
                        </a:gs>
                        <a:gs pos="92000">
                          <a:srgbClr val="0060C0">
                            <a:shade val="50000"/>
                            <a:satMod val="120000"/>
                          </a:srgbClr>
                        </a:gs>
                        <a:gs pos="100000">
                          <a:srgbClr val="0060C0">
                            <a:shade val="48000"/>
                            <a:satMod val="120000"/>
                          </a:srgbClr>
                        </a:gs>
                      </a:gsLst>
                      <a:lin ang="5400000"/>
                    </a:gradFill>
                    <a:effectLst>
                      <a:reflection blurRad="12700" stA="50000" endPos="50000" dist="5000" dir="5400000" sy="-100000" rotWithShape="0"/>
                    </a:effectLst>
                  </a:endParaRPr>
                </a:p>
              </p:txBody>
            </p:sp>
            <p:sp>
              <p:nvSpPr>
                <p:cNvPr id="110" name="椭圆 109"/>
                <p:cNvSpPr/>
                <p:nvPr/>
              </p:nvSpPr>
              <p:spPr bwMode="auto">
                <a:xfrm>
                  <a:off x="3059708" y="1700585"/>
                  <a:ext cx="720080" cy="440684"/>
                </a:xfrm>
                <a:prstGeom prst="ellipse">
                  <a:avLst/>
                </a:prstGeom>
                <a:solidFill>
                  <a:schemeClr val="accent6">
                    <a:lumMod val="20000"/>
                    <a:lumOff val="80000"/>
                  </a:schemeClr>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900" dirty="0" smtClean="0">
                      <a:solidFill>
                        <a:srgbClr val="000000"/>
                      </a:solidFill>
                    </a:rPr>
                    <a:t>IOC</a:t>
                  </a:r>
                  <a:endParaRPr lang="zh-CN" altLang="en-US" sz="900" dirty="0">
                    <a:solidFill>
                      <a:srgbClr val="000000"/>
                    </a:solidFill>
                  </a:endParaRPr>
                </a:p>
              </p:txBody>
            </p:sp>
            <p:sp>
              <p:nvSpPr>
                <p:cNvPr id="111" name="左右箭头 110"/>
                <p:cNvSpPr/>
                <p:nvPr/>
              </p:nvSpPr>
              <p:spPr bwMode="auto">
                <a:xfrm>
                  <a:off x="6348414" y="2303464"/>
                  <a:ext cx="863600"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700" b="1" dirty="0">
                      <a:solidFill>
                        <a:srgbClr val="000000"/>
                      </a:solidFill>
                    </a:rPr>
                    <a:t>Remote</a:t>
                  </a:r>
                </a:p>
                <a:p>
                  <a:pPr algn="ctr">
                    <a:defRPr/>
                  </a:pPr>
                  <a:r>
                    <a:rPr lang="en-US" altLang="zh-CN" sz="700" b="1" dirty="0">
                      <a:solidFill>
                        <a:srgbClr val="000000"/>
                      </a:solidFill>
                    </a:rPr>
                    <a:t>Local</a:t>
                  </a:r>
                </a:p>
              </p:txBody>
            </p:sp>
            <p:sp>
              <p:nvSpPr>
                <p:cNvPr id="112" name="左右箭头 111"/>
                <p:cNvSpPr/>
                <p:nvPr/>
              </p:nvSpPr>
              <p:spPr bwMode="auto">
                <a:xfrm>
                  <a:off x="6361114" y="2884489"/>
                  <a:ext cx="863600"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700" b="1" dirty="0">
                      <a:solidFill>
                        <a:srgbClr val="000000"/>
                      </a:solidFill>
                    </a:rPr>
                    <a:t>Remote</a:t>
                  </a:r>
                </a:p>
                <a:p>
                  <a:pPr algn="ctr">
                    <a:defRPr/>
                  </a:pPr>
                  <a:r>
                    <a:rPr lang="en-US" altLang="zh-CN" sz="700" b="1" dirty="0">
                      <a:solidFill>
                        <a:srgbClr val="000000"/>
                      </a:solidFill>
                    </a:rPr>
                    <a:t>local</a:t>
                  </a:r>
                </a:p>
              </p:txBody>
            </p:sp>
            <p:sp>
              <p:nvSpPr>
                <p:cNvPr id="113" name="左右箭头 112"/>
                <p:cNvSpPr/>
                <p:nvPr/>
              </p:nvSpPr>
              <p:spPr bwMode="auto">
                <a:xfrm>
                  <a:off x="6370639" y="3532189"/>
                  <a:ext cx="865187"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700" b="1" dirty="0">
                      <a:solidFill>
                        <a:srgbClr val="000000"/>
                      </a:solidFill>
                    </a:rPr>
                    <a:t>Remote</a:t>
                  </a:r>
                </a:p>
                <a:p>
                  <a:pPr algn="ctr">
                    <a:defRPr/>
                  </a:pPr>
                  <a:r>
                    <a:rPr lang="en-US" altLang="zh-CN" sz="700" b="1" dirty="0">
                      <a:solidFill>
                        <a:srgbClr val="000000"/>
                      </a:solidFill>
                    </a:rPr>
                    <a:t>Local</a:t>
                  </a:r>
                </a:p>
              </p:txBody>
            </p:sp>
            <p:sp>
              <p:nvSpPr>
                <p:cNvPr id="114" name="左右箭头 113"/>
                <p:cNvSpPr/>
                <p:nvPr/>
              </p:nvSpPr>
              <p:spPr bwMode="auto">
                <a:xfrm>
                  <a:off x="6359526" y="4813302"/>
                  <a:ext cx="865188" cy="360363"/>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700" b="1" dirty="0">
                      <a:solidFill>
                        <a:srgbClr val="000000"/>
                      </a:solidFill>
                    </a:rPr>
                    <a:t>Remote</a:t>
                  </a:r>
                </a:p>
                <a:p>
                  <a:pPr algn="ctr">
                    <a:defRPr/>
                  </a:pPr>
                  <a:r>
                    <a:rPr lang="en-US" altLang="zh-CN" sz="700" b="1" dirty="0">
                      <a:solidFill>
                        <a:srgbClr val="000000"/>
                      </a:solidFill>
                    </a:rPr>
                    <a:t>Local</a:t>
                  </a:r>
                </a:p>
              </p:txBody>
            </p:sp>
            <p:sp>
              <p:nvSpPr>
                <p:cNvPr id="115" name="椭圆 114"/>
                <p:cNvSpPr/>
                <p:nvPr/>
              </p:nvSpPr>
              <p:spPr bwMode="auto">
                <a:xfrm>
                  <a:off x="3851796" y="2636912"/>
                  <a:ext cx="1152252" cy="512469"/>
                </a:xfrm>
                <a:prstGeom prst="ellipse">
                  <a:avLst/>
                </a:prstGeom>
                <a:gradFill>
                  <a:gsLst>
                    <a:gs pos="0">
                      <a:srgbClr val="03D4A8"/>
                    </a:gs>
                    <a:gs pos="25000">
                      <a:srgbClr val="21D6E0"/>
                    </a:gs>
                    <a:gs pos="75000">
                      <a:srgbClr val="0087E6"/>
                    </a:gs>
                    <a:gs pos="100000">
                      <a:srgbClr val="005CBF"/>
                    </a:gs>
                  </a:gsLst>
                  <a:lin ang="16200000" scaled="0"/>
                </a:gra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900" dirty="0" smtClean="0">
                      <a:solidFill>
                        <a:srgbClr val="000000"/>
                      </a:solidFill>
                    </a:rPr>
                    <a:t>业务</a:t>
                  </a:r>
                  <a:r>
                    <a:rPr lang="en-US" altLang="zh-CN" sz="900" dirty="0" smtClean="0">
                      <a:solidFill>
                        <a:srgbClr val="000000"/>
                      </a:solidFill>
                    </a:rPr>
                    <a:t>Handler</a:t>
                  </a:r>
                  <a:endParaRPr lang="zh-CN" altLang="en-US" sz="900" dirty="0">
                    <a:solidFill>
                      <a:srgbClr val="000000"/>
                    </a:solidFill>
                  </a:endParaRPr>
                </a:p>
              </p:txBody>
            </p:sp>
            <p:cxnSp>
              <p:nvCxnSpPr>
                <p:cNvPr id="116" name="曲线连接符 115"/>
                <p:cNvCxnSpPr>
                  <a:stCxn id="115" idx="6"/>
                  <a:endCxn id="88" idx="2"/>
                </p:cNvCxnSpPr>
                <p:nvPr/>
              </p:nvCxnSpPr>
              <p:spPr bwMode="auto">
                <a:xfrm flipV="1">
                  <a:off x="5003801" y="1855788"/>
                  <a:ext cx="220663" cy="1036637"/>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7" name="曲线连接符 116"/>
                <p:cNvCxnSpPr>
                  <a:stCxn id="115" idx="6"/>
                  <a:endCxn id="89" idx="2"/>
                </p:cNvCxnSpPr>
                <p:nvPr/>
              </p:nvCxnSpPr>
              <p:spPr bwMode="auto">
                <a:xfrm flipV="1">
                  <a:off x="5003801" y="2495551"/>
                  <a:ext cx="220663" cy="396875"/>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8" name="曲线连接符 117"/>
                <p:cNvCxnSpPr>
                  <a:stCxn id="115" idx="6"/>
                  <a:endCxn id="90" idx="2"/>
                </p:cNvCxnSpPr>
                <p:nvPr/>
              </p:nvCxnSpPr>
              <p:spPr bwMode="auto">
                <a:xfrm>
                  <a:off x="5003801" y="2892426"/>
                  <a:ext cx="220663" cy="17303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19" name="曲线连接符 118"/>
                <p:cNvCxnSpPr>
                  <a:stCxn id="115" idx="6"/>
                  <a:endCxn id="91" idx="2"/>
                </p:cNvCxnSpPr>
                <p:nvPr/>
              </p:nvCxnSpPr>
              <p:spPr bwMode="auto">
                <a:xfrm>
                  <a:off x="5003801" y="2892426"/>
                  <a:ext cx="220663" cy="820738"/>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cxnSp>
              <p:nvCxnSpPr>
                <p:cNvPr id="120" name="曲线连接符 119"/>
                <p:cNvCxnSpPr>
                  <a:stCxn id="115" idx="6"/>
                  <a:endCxn id="95" idx="2"/>
                </p:cNvCxnSpPr>
                <p:nvPr/>
              </p:nvCxnSpPr>
              <p:spPr bwMode="auto">
                <a:xfrm>
                  <a:off x="5003801" y="2892426"/>
                  <a:ext cx="220663" cy="1470026"/>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121" name="圆角矩形 120"/>
                <p:cNvSpPr/>
                <p:nvPr/>
              </p:nvSpPr>
              <p:spPr bwMode="auto">
                <a:xfrm>
                  <a:off x="2712990" y="4738409"/>
                  <a:ext cx="1200150"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HTTP缓存处理</a:t>
                  </a:r>
                  <a:endParaRPr lang="zh-CN" altLang="en-US" sz="1050" dirty="0">
                    <a:solidFill>
                      <a:srgbClr val="FFFFFF"/>
                    </a:solidFill>
                  </a:endParaRPr>
                </a:p>
              </p:txBody>
            </p:sp>
            <p:sp>
              <p:nvSpPr>
                <p:cNvPr id="122" name="椭圆 121"/>
                <p:cNvSpPr/>
                <p:nvPr/>
              </p:nvSpPr>
              <p:spPr bwMode="auto">
                <a:xfrm>
                  <a:off x="3851920" y="3092710"/>
                  <a:ext cx="1152128" cy="432048"/>
                </a:xfrm>
                <a:prstGeom prst="ellipse">
                  <a:avLst/>
                </a:prstGeom>
                <a:gradFill>
                  <a:gsLst>
                    <a:gs pos="0">
                      <a:srgbClr val="03D4A8"/>
                    </a:gs>
                    <a:gs pos="25000">
                      <a:srgbClr val="21D6E0"/>
                    </a:gs>
                    <a:gs pos="75000">
                      <a:srgbClr val="0087E6"/>
                    </a:gs>
                    <a:gs pos="100000">
                      <a:srgbClr val="005CBF"/>
                    </a:gs>
                  </a:gsLst>
                  <a:lin ang="16200000" scaled="0"/>
                </a:gra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900" dirty="0" smtClean="0">
                      <a:solidFill>
                        <a:srgbClr val="000000"/>
                      </a:solidFill>
                    </a:rPr>
                    <a:t>业务</a:t>
                  </a:r>
                  <a:r>
                    <a:rPr lang="en-US" altLang="zh-CN" sz="900" dirty="0" smtClean="0">
                      <a:solidFill>
                        <a:srgbClr val="000000"/>
                      </a:solidFill>
                    </a:rPr>
                    <a:t>Handler</a:t>
                  </a:r>
                  <a:endParaRPr lang="en-US" altLang="zh-CN" sz="900" dirty="0">
                    <a:solidFill>
                      <a:srgbClr val="000000"/>
                    </a:solidFill>
                  </a:endParaRPr>
                </a:p>
              </p:txBody>
            </p:sp>
          </p:grpSp>
          <p:sp>
            <p:nvSpPr>
              <p:cNvPr id="79" name="圆角矩形 78"/>
              <p:cNvSpPr/>
              <p:nvPr/>
            </p:nvSpPr>
            <p:spPr bwMode="auto">
              <a:xfrm>
                <a:off x="2714576" y="5143348"/>
                <a:ext cx="1200150" cy="292100"/>
              </a:xfrm>
              <a:prstGeom prst="roundRect">
                <a:avLst/>
              </a:prstGeom>
            </p:spPr>
            <p:style>
              <a:lnRef idx="3">
                <a:schemeClr val="lt1"/>
              </a:lnRef>
              <a:fillRef idx="1">
                <a:schemeClr val="accent2"/>
              </a:fillRef>
              <a:effectRef idx="1">
                <a:schemeClr val="accent2"/>
              </a:effectRef>
              <a:fontRef idx="minor">
                <a:schemeClr val="lt1"/>
              </a:fontRef>
            </p:style>
            <p:txBody>
              <a:bodyPr anchor="ctr"/>
              <a:lstStyle/>
              <a:p>
                <a:pPr algn="ctr">
                  <a:defRPr/>
                </a:pPr>
                <a:r>
                  <a:rPr lang="en-US" altLang="zh-CN" sz="1050" dirty="0">
                    <a:solidFill>
                      <a:srgbClr val="FFFFFF"/>
                    </a:solidFill>
                  </a:rPr>
                  <a:t>服务注入</a:t>
                </a:r>
                <a:endParaRPr lang="zh-CN" altLang="en-US" sz="1050" dirty="0">
                  <a:solidFill>
                    <a:srgbClr val="FFFFFF"/>
                  </a:solidFill>
                </a:endParaRPr>
              </a:p>
            </p:txBody>
          </p:sp>
          <p:sp>
            <p:nvSpPr>
              <p:cNvPr id="80" name="椭圆 79"/>
              <p:cNvSpPr/>
              <p:nvPr/>
            </p:nvSpPr>
            <p:spPr bwMode="auto">
              <a:xfrm>
                <a:off x="5220072" y="4790675"/>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zh-CN" altLang="en-US" sz="1100" dirty="0">
                    <a:solidFill>
                      <a:srgbClr val="000066"/>
                    </a:solidFill>
                  </a:rPr>
                  <a:t>导入</a:t>
                </a:r>
                <a:r>
                  <a:rPr lang="en-US" altLang="zh-CN" sz="1100" dirty="0">
                    <a:solidFill>
                      <a:srgbClr val="000066"/>
                    </a:solidFill>
                  </a:rPr>
                  <a:t>/导出服务</a:t>
                </a:r>
                <a:endParaRPr lang="zh-CN" altLang="en-US" sz="1100" dirty="0">
                  <a:solidFill>
                    <a:srgbClr val="000066"/>
                  </a:solidFill>
                </a:endParaRPr>
              </a:p>
            </p:txBody>
          </p:sp>
          <p:sp>
            <p:nvSpPr>
              <p:cNvPr id="81" name="椭圆 80"/>
              <p:cNvSpPr/>
              <p:nvPr/>
            </p:nvSpPr>
            <p:spPr bwMode="auto">
              <a:xfrm>
                <a:off x="7308850" y="4784852"/>
                <a:ext cx="1392238"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a:t>
                </a:r>
              </a:p>
              <a:p>
                <a:pPr algn="ctr">
                  <a:defRPr/>
                </a:pPr>
                <a:r>
                  <a:rPr lang="en-US" altLang="zh-CN" sz="1100" dirty="0">
                    <a:solidFill>
                      <a:srgbClr val="FFFFFF"/>
                    </a:solidFill>
                  </a:rPr>
                  <a:t>后台服务</a:t>
                </a:r>
                <a:endParaRPr lang="zh-CN" altLang="en-US" sz="1100" dirty="0">
                  <a:solidFill>
                    <a:srgbClr val="FFFFFF"/>
                  </a:solidFill>
                </a:endParaRPr>
              </a:p>
            </p:txBody>
          </p:sp>
          <p:cxnSp>
            <p:nvCxnSpPr>
              <p:cNvPr id="82" name="曲线连接符 81"/>
              <p:cNvCxnSpPr>
                <a:stCxn id="115" idx="6"/>
                <a:endCxn id="80" idx="2"/>
              </p:cNvCxnSpPr>
              <p:nvPr/>
            </p:nvCxnSpPr>
            <p:spPr bwMode="auto">
              <a:xfrm>
                <a:off x="5003800" y="2898902"/>
                <a:ext cx="215900" cy="2111375"/>
              </a:xfrm>
              <a:prstGeom prst="curvedConnector3">
                <a:avLst>
                  <a:gd name="adj1" fmla="val 50000"/>
                </a:avLst>
              </a:prstGeom>
              <a:ln>
                <a:headEnd type="arrow"/>
                <a:tailEnd type="arrow"/>
              </a:ln>
            </p:spPr>
            <p:style>
              <a:lnRef idx="2">
                <a:schemeClr val="accent3"/>
              </a:lnRef>
              <a:fillRef idx="0">
                <a:schemeClr val="accent3"/>
              </a:fillRef>
              <a:effectRef idx="1">
                <a:schemeClr val="accent3"/>
              </a:effectRef>
              <a:fontRef idx="minor">
                <a:schemeClr val="tx1"/>
              </a:fontRef>
            </p:style>
          </p:cxnSp>
          <p:sp>
            <p:nvSpPr>
              <p:cNvPr id="83" name="左右箭头 82"/>
              <p:cNvSpPr/>
              <p:nvPr/>
            </p:nvSpPr>
            <p:spPr bwMode="auto">
              <a:xfrm>
                <a:off x="6370638" y="4167315"/>
                <a:ext cx="865187"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700" b="1" dirty="0">
                    <a:solidFill>
                      <a:srgbClr val="000000"/>
                    </a:solidFill>
                  </a:rPr>
                  <a:t>Remote</a:t>
                </a:r>
              </a:p>
              <a:p>
                <a:pPr algn="ctr">
                  <a:defRPr/>
                </a:pPr>
                <a:r>
                  <a:rPr lang="en-US" altLang="zh-CN" sz="700" b="1" dirty="0">
                    <a:solidFill>
                      <a:srgbClr val="000000"/>
                    </a:solidFill>
                  </a:rPr>
                  <a:t>Local</a:t>
                </a:r>
              </a:p>
            </p:txBody>
          </p:sp>
        </p:grpSp>
        <p:sp>
          <p:nvSpPr>
            <p:cNvPr id="74" name="左右箭头 73"/>
            <p:cNvSpPr/>
            <p:nvPr/>
          </p:nvSpPr>
          <p:spPr bwMode="auto">
            <a:xfrm>
              <a:off x="6359525" y="5469065"/>
              <a:ext cx="865188" cy="360362"/>
            </a:xfrm>
            <a:prstGeom prst="leftRightArrow">
              <a:avLst/>
            </a:prstGeom>
            <a:ln>
              <a:headEnd type="none" w="med" len="med"/>
              <a:tailEnd type="none" w="med" len="med"/>
            </a:ln>
          </p:spPr>
          <p:style>
            <a:lnRef idx="1">
              <a:schemeClr val="accent5"/>
            </a:lnRef>
            <a:fillRef idx="2">
              <a:schemeClr val="accent5"/>
            </a:fillRef>
            <a:effectRef idx="1">
              <a:schemeClr val="accent5"/>
            </a:effectRef>
            <a:fontRef idx="minor">
              <a:schemeClr val="dk1"/>
            </a:fontRef>
          </p:style>
          <p:txBody>
            <a:bodyPr wrap="none" anchor="ctr"/>
            <a:lstStyle/>
            <a:p>
              <a:pPr algn="ctr">
                <a:defRPr/>
              </a:pPr>
              <a:r>
                <a:rPr lang="en-US" altLang="zh-CN" sz="700" b="1" dirty="0">
                  <a:solidFill>
                    <a:srgbClr val="000000"/>
                  </a:solidFill>
                </a:rPr>
                <a:t>Remote</a:t>
              </a:r>
            </a:p>
            <a:p>
              <a:pPr algn="ctr">
                <a:defRPr/>
              </a:pPr>
              <a:r>
                <a:rPr lang="en-US" altLang="zh-CN" sz="700" b="1" dirty="0">
                  <a:solidFill>
                    <a:srgbClr val="000000"/>
                  </a:solidFill>
                </a:rPr>
                <a:t>Local</a:t>
              </a:r>
            </a:p>
          </p:txBody>
        </p:sp>
        <p:sp>
          <p:nvSpPr>
            <p:cNvPr id="75" name="椭圆 74"/>
            <p:cNvSpPr/>
            <p:nvPr/>
          </p:nvSpPr>
          <p:spPr bwMode="auto">
            <a:xfrm>
              <a:off x="5220072" y="5438747"/>
              <a:ext cx="1148401" cy="438525"/>
            </a:xfrm>
            <a:prstGeom prst="ellipse">
              <a:avLst/>
            </a:prstGeom>
            <a:solidFill>
              <a:schemeClr val="accent3"/>
            </a:solidFill>
            <a:scene3d>
              <a:camera prst="orthographicFront">
                <a:rot lat="0" lon="0" rev="0"/>
              </a:camera>
              <a:lightRig rig="threePt" dir="t">
                <a:rot lat="0" lon="0" rev="1200000"/>
              </a:lightRig>
            </a:scene3d>
          </p:spPr>
          <p:style>
            <a:lnRef idx="0">
              <a:schemeClr val="accent5"/>
            </a:lnRef>
            <a:fillRef idx="3">
              <a:schemeClr val="accent5"/>
            </a:fillRef>
            <a:effectRef idx="3">
              <a:schemeClr val="accent5"/>
            </a:effectRef>
            <a:fontRef idx="minor">
              <a:schemeClr val="lt1"/>
            </a:fontRef>
          </p:style>
          <p:txBody>
            <a:bodyPr anchor="ctr"/>
            <a:lstStyle/>
            <a:p>
              <a:pPr algn="ctr">
                <a:defRPr/>
              </a:pPr>
              <a:r>
                <a:rPr lang="en-US" altLang="zh-CN" sz="1100" dirty="0">
                  <a:solidFill>
                    <a:srgbClr val="000066"/>
                  </a:solidFill>
                </a:rPr>
                <a:t>……….基础服务</a:t>
              </a:r>
              <a:endParaRPr lang="zh-CN" altLang="en-US" sz="1100" dirty="0">
                <a:solidFill>
                  <a:srgbClr val="000066"/>
                </a:solidFill>
              </a:endParaRPr>
            </a:p>
          </p:txBody>
        </p:sp>
        <p:sp>
          <p:nvSpPr>
            <p:cNvPr id="76" name="椭圆 75"/>
            <p:cNvSpPr/>
            <p:nvPr/>
          </p:nvSpPr>
          <p:spPr bwMode="auto">
            <a:xfrm>
              <a:off x="7308850" y="5432552"/>
              <a:ext cx="1392238" cy="438150"/>
            </a:xfrm>
            <a:prstGeom prst="ellipse">
              <a:avLst/>
            </a:prstGeom>
            <a:solidFill>
              <a:srgbClr val="7030A0"/>
            </a:solidFill>
            <a:ln>
              <a:noFill/>
            </a:ln>
            <a:effectLst>
              <a:outerShdw blurRad="44450" dist="27940" dir="5400000" algn="ctr">
                <a:srgbClr val="000000">
                  <a:alpha val="32000"/>
                </a:srgbClr>
              </a:outerShdw>
            </a:effectLst>
          </p:spPr>
          <p:style>
            <a:lnRef idx="1">
              <a:schemeClr val="accent2"/>
            </a:lnRef>
            <a:fillRef idx="3">
              <a:schemeClr val="accent2"/>
            </a:fillRef>
            <a:effectRef idx="2">
              <a:schemeClr val="accent2"/>
            </a:effectRef>
            <a:fontRef idx="minor">
              <a:schemeClr val="lt1"/>
            </a:fontRef>
          </p:style>
          <p:txBody>
            <a:bodyPr anchor="ctr"/>
            <a:lstStyle/>
            <a:p>
              <a:pPr algn="ctr">
                <a:defRPr/>
              </a:pPr>
              <a:r>
                <a:rPr lang="en-US" altLang="zh-CN" sz="1100" dirty="0">
                  <a:solidFill>
                    <a:srgbClr val="FFFFFF"/>
                  </a:solidFill>
                </a:rPr>
                <a:t>模块…</a:t>
              </a:r>
            </a:p>
            <a:p>
              <a:pPr algn="ctr">
                <a:defRPr/>
              </a:pPr>
              <a:r>
                <a:rPr lang="en-US" altLang="zh-CN" sz="1100" dirty="0">
                  <a:solidFill>
                    <a:srgbClr val="FFFFFF"/>
                  </a:solidFill>
                </a:rPr>
                <a:t>后台服务</a:t>
              </a:r>
              <a:endParaRPr lang="zh-CN" altLang="en-US" sz="1100" dirty="0">
                <a:solidFill>
                  <a:srgbClr val="FFFFFF"/>
                </a:solidFill>
              </a:endParaRPr>
            </a:p>
          </p:txBody>
        </p:sp>
        <p:cxnSp>
          <p:nvCxnSpPr>
            <p:cNvPr id="77" name="曲线连接符 76"/>
            <p:cNvCxnSpPr>
              <a:stCxn id="115" idx="6"/>
              <a:endCxn id="75" idx="2"/>
            </p:cNvCxnSpPr>
            <p:nvPr/>
          </p:nvCxnSpPr>
          <p:spPr bwMode="auto">
            <a:xfrm>
              <a:off x="5003800" y="2898902"/>
              <a:ext cx="215900" cy="2759075"/>
            </a:xfrm>
            <a:prstGeom prst="curvedConnector3">
              <a:avLst>
                <a:gd name="adj1" fmla="val 33509"/>
              </a:avLst>
            </a:prstGeom>
            <a:ln>
              <a:headEnd type="arrow"/>
              <a:tailEnd type="arrow"/>
            </a:ln>
          </p:spPr>
          <p:style>
            <a:lnRef idx="2">
              <a:schemeClr val="accent3"/>
            </a:lnRef>
            <a:fillRef idx="0">
              <a:schemeClr val="accent3"/>
            </a:fillRef>
            <a:effectRef idx="1">
              <a:schemeClr val="accent3"/>
            </a:effectRef>
            <a:fontRef idx="minor">
              <a:schemeClr val="tx1"/>
            </a:fontRef>
          </p:style>
        </p:cxnSp>
      </p:grpSp>
      <p:sp>
        <p:nvSpPr>
          <p:cNvPr id="68" name="圆角矩形 67"/>
          <p:cNvSpPr/>
          <p:nvPr/>
        </p:nvSpPr>
        <p:spPr bwMode="auto">
          <a:xfrm>
            <a:off x="474287" y="3867894"/>
            <a:ext cx="1145385" cy="463454"/>
          </a:xfrm>
          <a:prstGeom prst="roundRect">
            <a:avLst/>
          </a:prstGeom>
          <a:gradFill>
            <a:gsLst>
              <a:gs pos="0">
                <a:srgbClr val="E6DCAC"/>
              </a:gs>
              <a:gs pos="12000">
                <a:srgbClr val="E6D78A"/>
              </a:gs>
              <a:gs pos="30000">
                <a:srgbClr val="C7AC4C"/>
              </a:gs>
              <a:gs pos="45000">
                <a:srgbClr val="E6D78A"/>
              </a:gs>
              <a:gs pos="77000">
                <a:srgbClr val="C7AC4C"/>
              </a:gs>
              <a:gs pos="100000">
                <a:srgbClr val="E6DCAC"/>
              </a:gs>
            </a:gsLst>
            <a:lin ang="16200000" scaled="0"/>
          </a:gradFill>
        </p:spPr>
        <p:style>
          <a:lnRef idx="1">
            <a:schemeClr val="accent5"/>
          </a:lnRef>
          <a:fillRef idx="3">
            <a:schemeClr val="accent5"/>
          </a:fillRef>
          <a:effectRef idx="2">
            <a:schemeClr val="accent5"/>
          </a:effectRef>
          <a:fontRef idx="minor">
            <a:schemeClr val="lt1"/>
          </a:fontRef>
        </p:style>
        <p:txBody>
          <a:bodyPr anchor="ctr"/>
          <a:lstStyle/>
          <a:p>
            <a:pPr algn="ctr">
              <a:defRPr/>
            </a:pPr>
            <a:r>
              <a:rPr lang="zh-CN" altLang="en-US" sz="1200" dirty="0" smtClean="0">
                <a:solidFill>
                  <a:srgbClr val="000000"/>
                </a:solidFill>
              </a:rPr>
              <a:t>基础服务</a:t>
            </a:r>
            <a:endParaRPr lang="en-US" altLang="zh-CN" sz="1200" dirty="0">
              <a:solidFill>
                <a:srgbClr val="000000"/>
              </a:solidFill>
            </a:endParaRPr>
          </a:p>
        </p:txBody>
      </p:sp>
      <p:sp>
        <p:nvSpPr>
          <p:cNvPr id="58" name="标题 2"/>
          <p:cNvSpPr>
            <a:spLocks noGrp="1"/>
          </p:cNvSpPr>
          <p:nvPr>
            <p:ph type="title"/>
          </p:nvPr>
        </p:nvSpPr>
        <p:spPr>
          <a:xfrm>
            <a:off x="323546" y="16"/>
            <a:ext cx="7128197" cy="520095"/>
          </a:xfrm>
        </p:spPr>
        <p:txBody>
          <a:bodyPr>
            <a:normAutofit/>
          </a:bodyPr>
          <a:lstStyle/>
          <a:p>
            <a:pPr eaLnBrk="0" fontAlgn="base" hangingPunct="0">
              <a:spcAft>
                <a:spcPct val="0"/>
              </a:spcAft>
            </a:pPr>
            <a:r>
              <a:rPr lang="en-US" altLang="zh-CN" sz="2400" dirty="0" smtClean="0"/>
              <a:t>Web</a:t>
            </a:r>
            <a:r>
              <a:rPr lang="zh-CN" altLang="en-US" sz="2400" dirty="0" smtClean="0"/>
              <a:t>平台技术架构</a:t>
            </a:r>
            <a:endParaRPr lang="zh-CN" altLang="en-US" sz="2400" dirty="0"/>
          </a:p>
        </p:txBody>
      </p:sp>
    </p:spTree>
    <p:extLst>
      <p:ext uri="{BB962C8B-B14F-4D97-AF65-F5344CB8AC3E}">
        <p14:creationId xmlns:p14="http://schemas.microsoft.com/office/powerpoint/2010/main" xmlns="" val="118763701"/>
      </p:ext>
    </p:extLst>
  </p:cSld>
  <p:clrMapOvr>
    <a:masterClrMapping/>
  </p:clrMapOvr>
  <p:transition>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Web</a:t>
            </a:r>
            <a:r>
              <a:rPr lang="zh-CN" altLang="en-US" dirty="0" smtClean="0"/>
              <a:t>平台功能组成</a:t>
            </a:r>
            <a:endParaRPr lang="zh-CN" altLang="en-US" dirty="0"/>
          </a:p>
        </p:txBody>
      </p:sp>
      <p:graphicFrame>
        <p:nvGraphicFramePr>
          <p:cNvPr id="3" name="图示 2"/>
          <p:cNvGraphicFramePr/>
          <p:nvPr>
            <p:extLst>
              <p:ext uri="{D42A27DB-BD31-4B8C-83A1-F6EECF244321}">
                <p14:modId xmlns:p14="http://schemas.microsoft.com/office/powerpoint/2010/main" xmlns="" val="3414041207"/>
              </p:ext>
            </p:extLst>
          </p:nvPr>
        </p:nvGraphicFramePr>
        <p:xfrm>
          <a:off x="179512" y="539750"/>
          <a:ext cx="8928992" cy="4552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531969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stretch>
            <a:fillRect/>
          </a:stretch>
        </p:blipFill>
        <p:spPr>
          <a:xfrm>
            <a:off x="5796136" y="4533976"/>
            <a:ext cx="2790476" cy="609524"/>
          </a:xfrm>
          <a:prstGeom prst="rect">
            <a:avLst/>
          </a:prstGeom>
        </p:spPr>
      </p:pic>
      <p:sp>
        <p:nvSpPr>
          <p:cNvPr id="3" name="标题 2"/>
          <p:cNvSpPr>
            <a:spLocks noGrp="1"/>
          </p:cNvSpPr>
          <p:nvPr>
            <p:ph type="title"/>
          </p:nvPr>
        </p:nvSpPr>
        <p:spPr/>
        <p:txBody>
          <a:bodyPr/>
          <a:lstStyle/>
          <a:p>
            <a:r>
              <a:rPr lang="zh-CN" altLang="en-US" dirty="0"/>
              <a:t>二次</a:t>
            </a:r>
            <a:r>
              <a:rPr lang="zh-CN" altLang="en-US" dirty="0" smtClean="0"/>
              <a:t>开发模式</a:t>
            </a:r>
            <a:endParaRPr lang="zh-CN" altLang="en-US" dirty="0"/>
          </a:p>
        </p:txBody>
      </p:sp>
      <p:grpSp>
        <p:nvGrpSpPr>
          <p:cNvPr id="12" name="组合 11"/>
          <p:cNvGrpSpPr/>
          <p:nvPr/>
        </p:nvGrpSpPr>
        <p:grpSpPr>
          <a:xfrm>
            <a:off x="4932040" y="699543"/>
            <a:ext cx="3786214" cy="3143272"/>
            <a:chOff x="6286512" y="857238"/>
            <a:chExt cx="2566809" cy="1584335"/>
          </a:xfrm>
        </p:grpSpPr>
        <p:sp>
          <p:nvSpPr>
            <p:cNvPr id="4" name="内容占位符 1"/>
            <p:cNvSpPr txBox="1">
              <a:spLocks/>
            </p:cNvSpPr>
            <p:nvPr/>
          </p:nvSpPr>
          <p:spPr bwMode="auto">
            <a:xfrm>
              <a:off x="6286512" y="857238"/>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marR="0" lvl="0" indent="-342900" algn="ctr" defTabSz="457200" rtl="0" eaLnBrk="0" fontAlgn="base" latinLnBrk="0" hangingPunct="0">
                <a:lnSpc>
                  <a:spcPct val="100000"/>
                </a:lnSpc>
                <a:spcBef>
                  <a:spcPct val="20000"/>
                </a:spcBef>
                <a:spcAft>
                  <a:spcPct val="0"/>
                </a:spcAft>
                <a:buClrTx/>
                <a:buSzPct val="100000"/>
                <a:buFontTx/>
                <a:buNone/>
                <a:tabLst/>
                <a:defRPr/>
              </a:pPr>
              <a:r>
                <a:rPr kumimoji="1" lang="en-US" altLang="zh-CN" sz="1800" dirty="0" smtClean="0">
                  <a:solidFill>
                    <a:schemeClr val="bg1"/>
                  </a:solidFill>
                  <a:latin typeface="微软雅黑"/>
                  <a:ea typeface="微软雅黑"/>
                  <a:cs typeface="微软雅黑"/>
                </a:rPr>
                <a:t>2</a:t>
              </a:r>
              <a:r>
                <a:rPr kumimoji="1" lang="zh-CN" altLang="en-US" sz="1800" b="0" i="0" u="none" strike="noStrike" kern="1200" cap="none" spc="0" normalizeH="0" baseline="0" noProof="0" dirty="0" smtClean="0">
                  <a:ln>
                    <a:noFill/>
                  </a:ln>
                  <a:solidFill>
                    <a:schemeClr val="bg1"/>
                  </a:solidFill>
                  <a:effectLst/>
                  <a:uLnTx/>
                  <a:uFillTx/>
                  <a:latin typeface="微软雅黑"/>
                  <a:ea typeface="微软雅黑"/>
                  <a:cs typeface="微软雅黑"/>
                </a:rPr>
                <a:t>、扩展开发</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5" name="内容占位符 1"/>
            <p:cNvSpPr txBox="1">
              <a:spLocks/>
            </p:cNvSpPr>
            <p:nvPr/>
          </p:nvSpPr>
          <p:spPr bwMode="auto">
            <a:xfrm>
              <a:off x="6287904" y="1223137"/>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kumimoji="1" lang="zh-CN" altLang="en-US" sz="1400" b="1" dirty="0" smtClean="0">
                  <a:solidFill>
                    <a:srgbClr val="FF0000"/>
                  </a:solidFill>
                  <a:latin typeface="微软雅黑"/>
                  <a:ea typeface="微软雅黑"/>
                  <a:cs typeface="微软雅黑"/>
                </a:rPr>
                <a:t>基于标准产品中已有业务进行部分修改</a:t>
              </a:r>
              <a:r>
                <a:rPr kumimoji="1" lang="zh-CN" altLang="en-US" sz="1400" dirty="0" smtClean="0">
                  <a:latin typeface="微软雅黑"/>
                  <a:ea typeface="微软雅黑"/>
                  <a:cs typeface="微软雅黑"/>
                </a:rPr>
                <a:t>的</a:t>
              </a:r>
              <a:endParaRPr kumimoji="1" lang="en-US" altLang="zh-CN" sz="1400" dirty="0" smtClean="0">
                <a:latin typeface="微软雅黑"/>
                <a:ea typeface="微软雅黑"/>
                <a:cs typeface="微软雅黑"/>
              </a:endParaRPr>
            </a:p>
            <a:p>
              <a:pPr defTabSz="457200" eaLnBrk="0" hangingPunct="0">
                <a:spcBef>
                  <a:spcPct val="20000"/>
                </a:spcBef>
                <a:buClr>
                  <a:srgbClr val="00B0F0"/>
                </a:buClr>
                <a:buSzPct val="100000"/>
                <a:defRPr/>
              </a:pPr>
              <a:r>
                <a:rPr kumimoji="1" lang="en-US" altLang="zh-CN" sz="1400" dirty="0">
                  <a:latin typeface="微软雅黑"/>
                  <a:ea typeface="微软雅黑"/>
                  <a:cs typeface="微软雅黑"/>
                </a:rPr>
                <a:t> </a:t>
              </a:r>
              <a:r>
                <a:rPr kumimoji="1" lang="en-US" altLang="zh-CN" sz="1400" dirty="0" smtClean="0">
                  <a:latin typeface="微软雅黑"/>
                  <a:ea typeface="微软雅黑"/>
                  <a:cs typeface="微软雅黑"/>
                </a:rPr>
                <a:t>     </a:t>
              </a:r>
              <a:r>
                <a:rPr kumimoji="1" lang="zh-CN" altLang="en-US" sz="1400" dirty="0" smtClean="0">
                  <a:latin typeface="微软雅黑"/>
                  <a:ea typeface="微软雅黑"/>
                  <a:cs typeface="微软雅黑"/>
                </a:rPr>
                <a:t>开发模式</a:t>
              </a: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r>
                <a:rPr kumimoji="1" lang="zh-CN" altLang="en-US" sz="1400" dirty="0" smtClean="0">
                  <a:latin typeface="微软雅黑"/>
                  <a:ea typeface="微软雅黑"/>
                  <a:cs typeface="微软雅黑"/>
                </a:rPr>
                <a:t>扩展开发为继承模式，当原标准产品业务包升级后会自动根据规则合并，保护已有二次开发成果</a:t>
              </a: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r>
                <a:rPr kumimoji="1" lang="zh-CN" altLang="en-US" sz="1400" dirty="0" smtClean="0">
                  <a:latin typeface="微软雅黑"/>
                  <a:ea typeface="微软雅黑"/>
                  <a:cs typeface="微软雅黑"/>
                </a:rPr>
                <a:t>与标准产品开发有较大区别</a:t>
              </a:r>
              <a:endParaRPr kumimoji="1" lang="en-US" altLang="zh-CN" sz="1400" dirty="0" smtClean="0">
                <a:latin typeface="微软雅黑"/>
                <a:ea typeface="微软雅黑"/>
                <a:cs typeface="微软雅黑"/>
              </a:endParaRPr>
            </a:p>
          </p:txBody>
        </p:sp>
      </p:grpSp>
      <p:grpSp>
        <p:nvGrpSpPr>
          <p:cNvPr id="11" name="组合 10"/>
          <p:cNvGrpSpPr/>
          <p:nvPr/>
        </p:nvGrpSpPr>
        <p:grpSpPr>
          <a:xfrm>
            <a:off x="433557" y="699543"/>
            <a:ext cx="3709817" cy="3143272"/>
            <a:chOff x="503788" y="915977"/>
            <a:chExt cx="2566809" cy="1584335"/>
          </a:xfrm>
        </p:grpSpPr>
        <p:sp>
          <p:nvSpPr>
            <p:cNvPr id="6" name="内容占位符 1"/>
            <p:cNvSpPr txBox="1">
              <a:spLocks/>
            </p:cNvSpPr>
            <p:nvPr/>
          </p:nvSpPr>
          <p:spPr bwMode="auto">
            <a:xfrm>
              <a:off x="503788" y="915977"/>
              <a:ext cx="2566809" cy="349210"/>
            </a:xfrm>
            <a:prstGeom prst="rect">
              <a:avLst/>
            </a:prstGeom>
            <a:solidFill>
              <a:srgbClr val="0099FF"/>
            </a:solidFill>
            <a:ln w="9525">
              <a:noFill/>
              <a:miter lim="800000"/>
              <a:headEnd/>
              <a:tailEnd/>
            </a:ln>
          </p:spPr>
          <p:txBody>
            <a:bodyPr vert="horz" wrap="square" lIns="0" tIns="0" rIns="0" bIns="0" numCol="1" anchor="ctr" anchorCtr="1" compatLnSpc="1">
              <a:prstTxWarp prst="textNoShape">
                <a:avLst/>
              </a:prstTxWarp>
              <a:noAutofit/>
            </a:bodyPr>
            <a:lstStyle/>
            <a:p>
              <a:pPr marL="342900" marR="0" lvl="0" indent="-342900" algn="ctr" defTabSz="457200" rtl="0" eaLnBrk="0" fontAlgn="base" latinLnBrk="0" hangingPunct="0">
                <a:lnSpc>
                  <a:spcPct val="100000"/>
                </a:lnSpc>
                <a:spcBef>
                  <a:spcPct val="20000"/>
                </a:spcBef>
                <a:spcAft>
                  <a:spcPct val="0"/>
                </a:spcAft>
                <a:buClrTx/>
                <a:buSzPct val="100000"/>
                <a:buFontTx/>
                <a:buNone/>
                <a:tabLst/>
                <a:defRPr/>
              </a:pPr>
              <a:r>
                <a:rPr kumimoji="1" lang="en-US" altLang="zh-CN" sz="1800" dirty="0" smtClean="0">
                  <a:solidFill>
                    <a:schemeClr val="bg1"/>
                  </a:solidFill>
                  <a:latin typeface="微软雅黑"/>
                  <a:ea typeface="微软雅黑"/>
                  <a:cs typeface="微软雅黑"/>
                </a:rPr>
                <a:t>1</a:t>
              </a:r>
              <a:r>
                <a:rPr kumimoji="1" lang="zh-CN" altLang="en-US" sz="1800" dirty="0" smtClean="0">
                  <a:solidFill>
                    <a:schemeClr val="bg1"/>
                  </a:solidFill>
                  <a:latin typeface="微软雅黑"/>
                  <a:ea typeface="微软雅黑"/>
                  <a:cs typeface="微软雅黑"/>
                </a:rPr>
                <a:t>、新功能开发</a:t>
              </a:r>
              <a:endParaRPr kumimoji="1" lang="en-US" altLang="zh-CN" sz="1800" b="0" i="0" u="none" strike="noStrike" kern="1200" cap="none" spc="0" normalizeH="0" baseline="0" noProof="0" dirty="0" smtClean="0">
                <a:ln>
                  <a:noFill/>
                </a:ln>
                <a:solidFill>
                  <a:schemeClr val="bg1"/>
                </a:solidFill>
                <a:effectLst/>
                <a:uLnTx/>
                <a:uFillTx/>
                <a:latin typeface="微软雅黑"/>
                <a:ea typeface="微软雅黑"/>
                <a:cs typeface="微软雅黑"/>
              </a:endParaRPr>
            </a:p>
          </p:txBody>
        </p:sp>
        <p:sp>
          <p:nvSpPr>
            <p:cNvPr id="7" name="内容占位符 1"/>
            <p:cNvSpPr txBox="1">
              <a:spLocks/>
            </p:cNvSpPr>
            <p:nvPr/>
          </p:nvSpPr>
          <p:spPr bwMode="auto">
            <a:xfrm>
              <a:off x="505180" y="1281876"/>
              <a:ext cx="2541277" cy="1218436"/>
            </a:xfrm>
            <a:prstGeom prst="rect">
              <a:avLst/>
            </a:prstGeom>
            <a:noFill/>
            <a:ln w="9525">
              <a:solidFill>
                <a:srgbClr val="00B0F0"/>
              </a:solidFill>
              <a:miter lim="800000"/>
              <a:headEnd/>
              <a:tailEnd/>
            </a:ln>
          </p:spPr>
          <p:txBody>
            <a:bodyPr vert="horz" wrap="square" lIns="72000" tIns="0" rIns="91440" bIns="0" numCol="1" anchor="ctr" anchorCtr="1" compatLnSpc="1">
              <a:prstTxWarp prst="textNoShape">
                <a:avLst/>
              </a:prstTxWarp>
              <a:noAutofit/>
            </a:bodyPr>
            <a:lstStyle/>
            <a:p>
              <a:pPr marL="342900" indent="-342900" defTabSz="457200" eaLnBrk="0" hangingPunct="0">
                <a:spcBef>
                  <a:spcPct val="20000"/>
                </a:spcBef>
                <a:buClr>
                  <a:srgbClr val="00B0F0"/>
                </a:buClr>
                <a:buSzPct val="100000"/>
                <a:buFont typeface="Wingdings" pitchFamily="2" charset="2"/>
                <a:buChar char="n"/>
                <a:defRPr/>
              </a:pPr>
              <a:r>
                <a:rPr kumimoji="1" lang="zh-CN" altLang="en-US" sz="1400" b="1" dirty="0" smtClean="0">
                  <a:solidFill>
                    <a:srgbClr val="FF0000"/>
                  </a:solidFill>
                  <a:latin typeface="微软雅黑"/>
                  <a:ea typeface="微软雅黑"/>
                  <a:cs typeface="微软雅黑"/>
                </a:rPr>
                <a:t>新业务功能开发，包括新的基础资料，新的业务单据，新的报表等</a:t>
              </a:r>
              <a:endParaRPr kumimoji="1" lang="en-US" altLang="zh-CN" sz="1400" b="1" dirty="0" smtClean="0">
                <a:solidFill>
                  <a:srgbClr val="FF0000"/>
                </a:solidFill>
                <a:latin typeface="微软雅黑"/>
                <a:ea typeface="微软雅黑"/>
                <a:cs typeface="微软雅黑"/>
              </a:endParaRPr>
            </a:p>
            <a:p>
              <a:pPr marL="342900" indent="-342900" defTabSz="457200" eaLnBrk="0" hangingPunct="0">
                <a:spcBef>
                  <a:spcPct val="20000"/>
                </a:spcBef>
                <a:buClr>
                  <a:srgbClr val="00B0F0"/>
                </a:buClr>
                <a:buSzPct val="100000"/>
                <a:buFont typeface="Wingdings" pitchFamily="2" charset="2"/>
                <a:buChar char="n"/>
                <a:defRPr/>
              </a:pPr>
              <a:endParaRPr kumimoji="1" lang="en-US" altLang="zh-CN" sz="1400" dirty="0" smtClean="0">
                <a:solidFill>
                  <a:srgbClr val="000000"/>
                </a:solidFill>
                <a:latin typeface="微软雅黑"/>
                <a:ea typeface="微软雅黑"/>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可以使用系统基础及标准产品已有业务的基础资料，也可以关联使用新增的基础资料</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r>
                <a:rPr lang="zh-CN" altLang="en-US" sz="1400" dirty="0" smtClean="0">
                  <a:solidFill>
                    <a:srgbClr val="000000"/>
                  </a:solidFill>
                  <a:latin typeface="微软雅黑" pitchFamily="34" charset="-122"/>
                  <a:ea typeface="微软雅黑" pitchFamily="34" charset="-122"/>
                </a:rPr>
                <a:t>类同于标准产品开发</a:t>
              </a:r>
              <a:endParaRPr lang="en-US" altLang="zh-CN" sz="1400" dirty="0" smtClean="0">
                <a:solidFill>
                  <a:srgbClr val="000000"/>
                </a:solidFill>
                <a:latin typeface="微软雅黑" pitchFamily="34" charset="-122"/>
                <a:ea typeface="微软雅黑" pitchFamily="34" charset="-122"/>
              </a:endParaRPr>
            </a:p>
            <a:p>
              <a:pPr marL="342900" indent="-342900" defTabSz="457200" eaLnBrk="0" hangingPunct="0">
                <a:spcBef>
                  <a:spcPct val="20000"/>
                </a:spcBef>
                <a:buClr>
                  <a:srgbClr val="00B0F0"/>
                </a:buClr>
                <a:buSzPct val="100000"/>
                <a:buFont typeface="Wingdings" pitchFamily="2" charset="2"/>
                <a:buChar char="n"/>
                <a:defRPr/>
              </a:pPr>
              <a:endParaRPr lang="en-US" altLang="zh-CN" sz="1400" dirty="0" smtClean="0">
                <a:solidFill>
                  <a:srgbClr val="000000"/>
                </a:solidFill>
                <a:latin typeface="微软雅黑" pitchFamily="34" charset="-122"/>
                <a:ea typeface="微软雅黑" pitchFamily="34" charset="-122"/>
              </a:endParaRPr>
            </a:p>
          </p:txBody>
        </p:sp>
      </p:grpSp>
      <p:pic>
        <p:nvPicPr>
          <p:cNvPr id="13" name="图片 12"/>
          <p:cNvPicPr>
            <a:picLocks noChangeAspect="1"/>
          </p:cNvPicPr>
          <p:nvPr/>
        </p:nvPicPr>
        <p:blipFill>
          <a:blip r:embed="rId4"/>
          <a:stretch>
            <a:fillRect/>
          </a:stretch>
        </p:blipFill>
        <p:spPr>
          <a:xfrm>
            <a:off x="7744318" y="-953"/>
            <a:ext cx="1399682" cy="417961"/>
          </a:xfrm>
          <a:prstGeom prst="rect">
            <a:avLst/>
          </a:prstGeom>
        </p:spPr>
      </p:pic>
    </p:spTree>
    <p:extLst>
      <p:ext uri="{BB962C8B-B14F-4D97-AF65-F5344CB8AC3E}">
        <p14:creationId xmlns:p14="http://schemas.microsoft.com/office/powerpoint/2010/main" xmlns="" val="2443619530"/>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dirty="0" smtClean="0"/>
              <a:t>应用开发流程</a:t>
            </a:r>
            <a:endParaRPr lang="zh-CN" altLang="en-US" dirty="0"/>
          </a:p>
        </p:txBody>
      </p:sp>
      <p:sp>
        <p:nvSpPr>
          <p:cNvPr id="20" name="MH_SubTitle_1"/>
          <p:cNvSpPr txBox="1">
            <a:spLocks/>
          </p:cNvSpPr>
          <p:nvPr>
            <p:custDataLst>
              <p:tags r:id="rId1"/>
            </p:custDataLst>
          </p:nvPr>
        </p:nvSpPr>
        <p:spPr>
          <a:xfrm>
            <a:off x="650033" y="915566"/>
            <a:ext cx="1807251" cy="714375"/>
          </a:xfrm>
          <a:prstGeom prst="rect">
            <a:avLst/>
          </a:prstGeom>
          <a:noFill/>
        </p:spPr>
        <p:txBody>
          <a:bodyPr lIns="0" tIns="0" rIns="0" bIns="0" anchor="ctr">
            <a:normAutofit/>
          </a:bodyPr>
          <a:lstStyle>
            <a:defPPr>
              <a:defRPr lang="zh-CN"/>
            </a:defPPr>
            <a:lvl1pPr>
              <a:lnSpc>
                <a:spcPct val="130000"/>
              </a:lnSpc>
              <a:defRPr sz="1200"/>
            </a:lvl1pPr>
          </a:lstStyle>
          <a:p>
            <a:pPr algn="ctr" fontAlgn="auto">
              <a:spcBef>
                <a:spcPts val="0"/>
              </a:spcBef>
              <a:spcAft>
                <a:spcPts val="0"/>
              </a:spcAft>
              <a:defRPr/>
            </a:pPr>
            <a:r>
              <a:rPr lang="zh-CN" altLang="en-US" sz="1800" b="1" dirty="0" smtClean="0">
                <a:solidFill>
                  <a:schemeClr val="accent1">
                    <a:lumMod val="75000"/>
                  </a:schemeClr>
                </a:solidFill>
                <a:latin typeface="+mn-lt"/>
                <a:ea typeface="+mn-ea"/>
              </a:rPr>
              <a:t>后台模型服务设置</a:t>
            </a:r>
            <a:endParaRPr lang="zh-CN" altLang="en-US" sz="1800" b="1" dirty="0">
              <a:solidFill>
                <a:schemeClr val="accent1">
                  <a:lumMod val="75000"/>
                </a:schemeClr>
              </a:solidFill>
              <a:latin typeface="+mn-lt"/>
              <a:ea typeface="+mn-ea"/>
            </a:endParaRPr>
          </a:p>
        </p:txBody>
      </p:sp>
      <p:sp>
        <p:nvSpPr>
          <p:cNvPr id="21" name="MH_Text_1"/>
          <p:cNvSpPr txBox="1">
            <a:spLocks/>
          </p:cNvSpPr>
          <p:nvPr>
            <p:custDataLst>
              <p:tags r:id="rId2"/>
            </p:custDataLst>
          </p:nvPr>
        </p:nvSpPr>
        <p:spPr>
          <a:xfrm>
            <a:off x="621103" y="2101428"/>
            <a:ext cx="1865108" cy="1910482"/>
          </a:xfrm>
          <a:prstGeom prst="rect">
            <a:avLst/>
          </a:prstGeom>
          <a:noFill/>
        </p:spPr>
        <p:txBody>
          <a:bodyPr lIns="0" tIns="0" rIns="0" bIns="0">
            <a:normAutofit/>
          </a:bodyPr>
          <a:lstStyle>
            <a:defPPr>
              <a:defRPr lang="zh-CN"/>
            </a:defPPr>
            <a:lvl1pPr>
              <a:lnSpc>
                <a:spcPct val="130000"/>
              </a:lnSpc>
              <a:defRPr sz="1200"/>
            </a:lvl1pPr>
          </a:lstStyle>
          <a:p>
            <a:pPr marL="171450" indent="-171450" fontAlgn="auto">
              <a:spcBef>
                <a:spcPts val="0"/>
              </a:spcBef>
              <a:spcAft>
                <a:spcPts val="0"/>
              </a:spcAft>
              <a:buFont typeface="Arial" pitchFamily="34" charset="0"/>
              <a:buChar char="•"/>
              <a:defRPr/>
            </a:pPr>
            <a:r>
              <a:rPr lang="zh-CN" altLang="en-US" sz="1100" dirty="0" smtClean="0">
                <a:solidFill>
                  <a:schemeClr val="tx1">
                    <a:lumMod val="65000"/>
                    <a:lumOff val="35000"/>
                  </a:schemeClr>
                </a:solidFill>
                <a:latin typeface="+mj-ea"/>
                <a:ea typeface="+mj-ea"/>
              </a:rPr>
              <a:t>使用</a:t>
            </a:r>
            <a:r>
              <a:rPr lang="en-US" altLang="zh-CN" sz="1100" dirty="0" smtClean="0">
                <a:solidFill>
                  <a:schemeClr val="tx1">
                    <a:lumMod val="65000"/>
                    <a:lumOff val="35000"/>
                  </a:schemeClr>
                </a:solidFill>
                <a:latin typeface="+mj-ea"/>
                <a:ea typeface="+mj-ea"/>
              </a:rPr>
              <a:t>BIM/DEP</a:t>
            </a:r>
            <a:r>
              <a:rPr lang="zh-CN" altLang="en-US" sz="1100" dirty="0" smtClean="0">
                <a:solidFill>
                  <a:schemeClr val="tx1">
                    <a:lumMod val="65000"/>
                    <a:lumOff val="35000"/>
                  </a:schemeClr>
                </a:solidFill>
                <a:latin typeface="+mj-ea"/>
                <a:ea typeface="+mj-ea"/>
              </a:rPr>
              <a:t>等建模工具进行后台模型的创建、修改，包括实体、查询方案及枚举类型等</a:t>
            </a:r>
            <a:endParaRPr lang="en-US" altLang="zh-CN" sz="1100" dirty="0" smtClean="0">
              <a:solidFill>
                <a:schemeClr val="tx1">
                  <a:lumMod val="65000"/>
                  <a:lumOff val="35000"/>
                </a:schemeClr>
              </a:solidFill>
              <a:latin typeface="+mj-ea"/>
              <a:ea typeface="+mj-ea"/>
            </a:endParaRPr>
          </a:p>
          <a:p>
            <a:pPr marL="171450" indent="-171450" fontAlgn="auto">
              <a:spcBef>
                <a:spcPts val="0"/>
              </a:spcBef>
              <a:spcAft>
                <a:spcPts val="0"/>
              </a:spcAft>
              <a:buFont typeface="Arial" pitchFamily="34" charset="0"/>
              <a:buChar char="•"/>
              <a:defRPr/>
            </a:pPr>
            <a:r>
              <a:rPr lang="zh-CN" altLang="en-US" sz="1100" dirty="0" smtClean="0">
                <a:solidFill>
                  <a:schemeClr val="tx1">
                    <a:lumMod val="65000"/>
                    <a:lumOff val="35000"/>
                  </a:schemeClr>
                </a:solidFill>
                <a:latin typeface="+mj-ea"/>
                <a:ea typeface="+mj-ea"/>
              </a:rPr>
              <a:t>工作流、权限、编码规则、</a:t>
            </a:r>
            <a:r>
              <a:rPr lang="en-US" altLang="zh-CN" sz="1100" dirty="0" smtClean="0">
                <a:solidFill>
                  <a:schemeClr val="tx1">
                    <a:lumMod val="65000"/>
                    <a:lumOff val="35000"/>
                  </a:schemeClr>
                </a:solidFill>
                <a:latin typeface="+mj-ea"/>
                <a:ea typeface="+mj-ea"/>
              </a:rPr>
              <a:t>BOTP/DAP</a:t>
            </a:r>
            <a:r>
              <a:rPr lang="zh-CN" altLang="en-US" sz="1100" dirty="0" smtClean="0">
                <a:solidFill>
                  <a:schemeClr val="tx1">
                    <a:lumMod val="65000"/>
                    <a:lumOff val="35000"/>
                  </a:schemeClr>
                </a:solidFill>
                <a:latin typeface="+mj-ea"/>
                <a:ea typeface="+mj-ea"/>
              </a:rPr>
              <a:t>、打印模板等设置</a:t>
            </a:r>
            <a:endParaRPr lang="en-US" altLang="zh-CN" sz="1100" dirty="0" smtClean="0">
              <a:solidFill>
                <a:schemeClr val="tx1">
                  <a:lumMod val="65000"/>
                  <a:lumOff val="35000"/>
                </a:schemeClr>
              </a:solidFill>
              <a:latin typeface="+mj-ea"/>
              <a:ea typeface="+mj-ea"/>
            </a:endParaRPr>
          </a:p>
          <a:p>
            <a:pPr marL="171450" indent="-171450" fontAlgn="auto">
              <a:spcBef>
                <a:spcPts val="0"/>
              </a:spcBef>
              <a:spcAft>
                <a:spcPts val="0"/>
              </a:spcAft>
              <a:buFont typeface="Arial" pitchFamily="34" charset="0"/>
              <a:buChar char="•"/>
              <a:defRPr/>
            </a:pPr>
            <a:r>
              <a:rPr lang="en-US" altLang="zh-CN" sz="1100" dirty="0" smtClean="0">
                <a:solidFill>
                  <a:schemeClr val="tx1">
                    <a:lumMod val="65000"/>
                    <a:lumOff val="35000"/>
                  </a:schemeClr>
                </a:solidFill>
                <a:latin typeface="+mj-ea"/>
                <a:ea typeface="+mj-ea"/>
              </a:rPr>
              <a:t>App</a:t>
            </a:r>
            <a:r>
              <a:rPr lang="zh-CN" altLang="en-US" sz="1100" dirty="0" smtClean="0">
                <a:solidFill>
                  <a:schemeClr val="tx1">
                    <a:lumMod val="65000"/>
                    <a:lumOff val="35000"/>
                  </a:schemeClr>
                </a:solidFill>
                <a:latin typeface="+mj-ea"/>
                <a:ea typeface="+mj-ea"/>
              </a:rPr>
              <a:t>端业务逻辑开发、调试</a:t>
            </a:r>
            <a:endParaRPr lang="zh-CN" altLang="en-US" sz="1100" dirty="0">
              <a:solidFill>
                <a:schemeClr val="tx1">
                  <a:lumMod val="65000"/>
                  <a:lumOff val="35000"/>
                </a:schemeClr>
              </a:solidFill>
              <a:latin typeface="+mj-ea"/>
              <a:ea typeface="+mj-ea"/>
            </a:endParaRPr>
          </a:p>
        </p:txBody>
      </p:sp>
      <p:sp>
        <p:nvSpPr>
          <p:cNvPr id="23" name="MH_Text_2"/>
          <p:cNvSpPr txBox="1">
            <a:spLocks/>
          </p:cNvSpPr>
          <p:nvPr>
            <p:custDataLst>
              <p:tags r:id="rId3"/>
            </p:custDataLst>
          </p:nvPr>
        </p:nvSpPr>
        <p:spPr>
          <a:xfrm>
            <a:off x="4648923" y="2101428"/>
            <a:ext cx="1865108" cy="1910482"/>
          </a:xfrm>
          <a:prstGeom prst="rect">
            <a:avLst/>
          </a:prstGeom>
          <a:noFill/>
        </p:spPr>
        <p:txBody>
          <a:bodyPr lIns="0" tIns="0" rIns="0" bIns="0">
            <a:normAutofit/>
          </a:bodyPr>
          <a:lstStyle>
            <a:defPPr>
              <a:defRPr lang="zh-CN"/>
            </a:defPPr>
            <a:lvl1pPr>
              <a:lnSpc>
                <a:spcPct val="130000"/>
              </a:lnSpc>
              <a:defRPr sz="1200"/>
            </a:lvl1pPr>
          </a:lstStyle>
          <a:p>
            <a:pPr marL="171450" indent="-171450" fontAlgn="auto">
              <a:spcBef>
                <a:spcPts val="0"/>
              </a:spcBef>
              <a:spcAft>
                <a:spcPts val="0"/>
              </a:spcAft>
              <a:buFont typeface="Arial" pitchFamily="34" charset="0"/>
              <a:buChar char="•"/>
              <a:defRPr/>
            </a:pPr>
            <a:r>
              <a:rPr lang="zh-CN" altLang="en-US" sz="1100" dirty="0" smtClean="0">
                <a:solidFill>
                  <a:schemeClr val="tx1">
                    <a:lumMod val="65000"/>
                    <a:lumOff val="35000"/>
                  </a:schemeClr>
                </a:solidFill>
                <a:latin typeface="+mj-ea"/>
                <a:ea typeface="+mj-ea"/>
              </a:rPr>
              <a:t>开发完毕后制作方案补丁</a:t>
            </a:r>
            <a:endParaRPr lang="en-US" altLang="zh-CN" sz="1100" dirty="0" smtClean="0">
              <a:solidFill>
                <a:schemeClr val="tx1">
                  <a:lumMod val="65000"/>
                  <a:lumOff val="35000"/>
                </a:schemeClr>
              </a:solidFill>
              <a:latin typeface="+mj-ea"/>
              <a:ea typeface="+mj-ea"/>
            </a:endParaRPr>
          </a:p>
          <a:p>
            <a:pPr marL="171450" indent="-171450" fontAlgn="auto">
              <a:spcBef>
                <a:spcPts val="0"/>
              </a:spcBef>
              <a:spcAft>
                <a:spcPts val="0"/>
              </a:spcAft>
              <a:buFont typeface="Arial" pitchFamily="34" charset="0"/>
              <a:buChar char="•"/>
              <a:defRPr/>
            </a:pPr>
            <a:r>
              <a:rPr lang="zh-CN" altLang="en-US" sz="1100" dirty="0" smtClean="0">
                <a:solidFill>
                  <a:schemeClr val="tx1">
                    <a:lumMod val="65000"/>
                    <a:lumOff val="35000"/>
                  </a:schemeClr>
                </a:solidFill>
                <a:latin typeface="+mj-ea"/>
                <a:ea typeface="+mj-ea"/>
              </a:rPr>
              <a:t>目前仅包含</a:t>
            </a:r>
            <a:r>
              <a:rPr lang="en-US" altLang="zh-CN" sz="1100" dirty="0" smtClean="0">
                <a:solidFill>
                  <a:schemeClr val="tx1">
                    <a:lumMod val="65000"/>
                    <a:lumOff val="35000"/>
                  </a:schemeClr>
                </a:solidFill>
                <a:latin typeface="+mj-ea"/>
                <a:ea typeface="+mj-ea"/>
              </a:rPr>
              <a:t>Web</a:t>
            </a:r>
            <a:r>
              <a:rPr lang="zh-CN" altLang="en-US" sz="1100" dirty="0" smtClean="0">
                <a:solidFill>
                  <a:schemeClr val="tx1">
                    <a:lumMod val="65000"/>
                    <a:lumOff val="35000"/>
                  </a:schemeClr>
                </a:solidFill>
                <a:latin typeface="+mj-ea"/>
                <a:ea typeface="+mj-ea"/>
              </a:rPr>
              <a:t>端成果，</a:t>
            </a:r>
            <a:r>
              <a:rPr lang="en-US" altLang="zh-CN" sz="1100" dirty="0" smtClean="0">
                <a:solidFill>
                  <a:schemeClr val="tx1">
                    <a:lumMod val="65000"/>
                    <a:lumOff val="35000"/>
                  </a:schemeClr>
                </a:solidFill>
                <a:latin typeface="+mj-ea"/>
                <a:ea typeface="+mj-ea"/>
              </a:rPr>
              <a:t>App</a:t>
            </a:r>
            <a:r>
              <a:rPr lang="zh-CN" altLang="en-US" sz="1100" dirty="0" smtClean="0">
                <a:solidFill>
                  <a:schemeClr val="tx1">
                    <a:lumMod val="65000"/>
                    <a:lumOff val="35000"/>
                  </a:schemeClr>
                </a:solidFill>
                <a:latin typeface="+mj-ea"/>
                <a:ea typeface="+mj-ea"/>
              </a:rPr>
              <a:t>端及后台模型等不包括，需要另行处理</a:t>
            </a:r>
            <a:endParaRPr lang="en-US" altLang="zh-CN" sz="1100" dirty="0" smtClean="0">
              <a:solidFill>
                <a:schemeClr val="tx1">
                  <a:lumMod val="65000"/>
                  <a:lumOff val="35000"/>
                </a:schemeClr>
              </a:solidFill>
              <a:latin typeface="+mj-ea"/>
              <a:ea typeface="+mj-ea"/>
            </a:endParaRPr>
          </a:p>
          <a:p>
            <a:pPr marL="171450" indent="-171450" fontAlgn="auto">
              <a:spcBef>
                <a:spcPts val="0"/>
              </a:spcBef>
              <a:spcAft>
                <a:spcPts val="0"/>
              </a:spcAft>
              <a:buFont typeface="Arial" pitchFamily="34" charset="0"/>
              <a:buChar char="•"/>
              <a:defRPr/>
            </a:pPr>
            <a:endParaRPr lang="zh-CN" altLang="en-US" sz="800" dirty="0">
              <a:solidFill>
                <a:schemeClr val="tx1">
                  <a:lumMod val="65000"/>
                  <a:lumOff val="35000"/>
                </a:schemeClr>
              </a:solidFill>
              <a:latin typeface="+mj-ea"/>
              <a:ea typeface="+mj-ea"/>
            </a:endParaRPr>
          </a:p>
        </p:txBody>
      </p:sp>
      <p:sp>
        <p:nvSpPr>
          <p:cNvPr id="25" name="MH_Text_3"/>
          <p:cNvSpPr txBox="1">
            <a:spLocks/>
          </p:cNvSpPr>
          <p:nvPr>
            <p:custDataLst>
              <p:tags r:id="rId4"/>
            </p:custDataLst>
          </p:nvPr>
        </p:nvSpPr>
        <p:spPr>
          <a:xfrm>
            <a:off x="6664377" y="2101428"/>
            <a:ext cx="1865108" cy="1910482"/>
          </a:xfrm>
          <a:prstGeom prst="rect">
            <a:avLst/>
          </a:prstGeom>
          <a:noFill/>
        </p:spPr>
        <p:txBody>
          <a:bodyPr lIns="0" tIns="0" rIns="0" bIns="0">
            <a:normAutofit/>
          </a:bodyPr>
          <a:lstStyle>
            <a:defPPr>
              <a:defRPr lang="zh-CN"/>
            </a:defPPr>
            <a:lvl1pPr>
              <a:lnSpc>
                <a:spcPct val="130000"/>
              </a:lnSpc>
              <a:defRPr sz="1200"/>
            </a:lvl1pPr>
          </a:lstStyle>
          <a:p>
            <a:pPr marL="171450" indent="-171450" fontAlgn="auto">
              <a:spcBef>
                <a:spcPts val="0"/>
              </a:spcBef>
              <a:spcAft>
                <a:spcPts val="0"/>
              </a:spcAft>
              <a:buFont typeface="Arial" pitchFamily="34" charset="0"/>
              <a:buChar char="•"/>
              <a:defRPr/>
            </a:pPr>
            <a:r>
              <a:rPr lang="zh-CN" altLang="en-US" sz="1100" dirty="0" smtClean="0">
                <a:solidFill>
                  <a:schemeClr val="tx1">
                    <a:lumMod val="65000"/>
                    <a:lumOff val="35000"/>
                  </a:schemeClr>
                </a:solidFill>
                <a:latin typeface="+mj-ea"/>
                <a:ea typeface="+mj-ea"/>
              </a:rPr>
              <a:t>通过</a:t>
            </a:r>
            <a:r>
              <a:rPr lang="en-US" altLang="zh-CN" sz="1100" dirty="0" smtClean="0">
                <a:solidFill>
                  <a:schemeClr val="tx1">
                    <a:lumMod val="65000"/>
                    <a:lumOff val="35000"/>
                  </a:schemeClr>
                </a:solidFill>
                <a:latin typeface="+mj-ea"/>
                <a:ea typeface="+mj-ea"/>
              </a:rPr>
              <a:t>EAS</a:t>
            </a:r>
            <a:r>
              <a:rPr lang="zh-CN" altLang="en-US" sz="1100" dirty="0" smtClean="0">
                <a:solidFill>
                  <a:schemeClr val="tx1">
                    <a:lumMod val="65000"/>
                    <a:lumOff val="35000"/>
                  </a:schemeClr>
                </a:solidFill>
                <a:latin typeface="+mj-ea"/>
                <a:ea typeface="+mj-ea"/>
              </a:rPr>
              <a:t>管理控制台，将补丁包安装到正式环境中</a:t>
            </a:r>
            <a:endParaRPr lang="en-US" altLang="zh-CN" sz="1100" dirty="0">
              <a:solidFill>
                <a:schemeClr val="tx1">
                  <a:lumMod val="65000"/>
                  <a:lumOff val="35000"/>
                </a:schemeClr>
              </a:solidFill>
              <a:latin typeface="+mj-ea"/>
              <a:ea typeface="+mj-ea"/>
            </a:endParaRPr>
          </a:p>
          <a:p>
            <a:pPr marL="171450" indent="-171450" fontAlgn="auto">
              <a:spcBef>
                <a:spcPts val="0"/>
              </a:spcBef>
              <a:spcAft>
                <a:spcPts val="0"/>
              </a:spcAft>
              <a:buFont typeface="Arial" pitchFamily="34" charset="0"/>
              <a:buChar char="•"/>
              <a:defRPr/>
            </a:pPr>
            <a:endParaRPr lang="zh-CN" altLang="en-US" sz="800" dirty="0">
              <a:solidFill>
                <a:schemeClr val="tx1">
                  <a:lumMod val="65000"/>
                  <a:lumOff val="35000"/>
                </a:schemeClr>
              </a:solidFill>
              <a:latin typeface="+mj-ea"/>
              <a:ea typeface="+mj-ea"/>
            </a:endParaRPr>
          </a:p>
        </p:txBody>
      </p:sp>
      <p:sp>
        <p:nvSpPr>
          <p:cNvPr id="26" name="MH_SubTitle_2"/>
          <p:cNvSpPr txBox="1">
            <a:spLocks/>
          </p:cNvSpPr>
          <p:nvPr>
            <p:custDataLst>
              <p:tags r:id="rId5"/>
            </p:custDataLst>
          </p:nvPr>
        </p:nvSpPr>
        <p:spPr>
          <a:xfrm>
            <a:off x="2665110" y="915566"/>
            <a:ext cx="1805694" cy="714375"/>
          </a:xfrm>
          <a:prstGeom prst="rect">
            <a:avLst/>
          </a:prstGeom>
          <a:noFill/>
        </p:spPr>
        <p:txBody>
          <a:bodyPr lIns="0" tIns="0" rIns="0" bIns="0" anchor="ctr">
            <a:normAutofit/>
          </a:bodyPr>
          <a:lstStyle>
            <a:defPPr>
              <a:defRPr lang="zh-CN"/>
            </a:defPPr>
            <a:lvl1pPr>
              <a:lnSpc>
                <a:spcPct val="130000"/>
              </a:lnSpc>
              <a:defRPr sz="1200"/>
            </a:lvl1pPr>
          </a:lstStyle>
          <a:p>
            <a:pPr algn="ctr" fontAlgn="auto">
              <a:spcBef>
                <a:spcPts val="0"/>
              </a:spcBef>
              <a:spcAft>
                <a:spcPts val="0"/>
              </a:spcAft>
              <a:defRPr/>
            </a:pPr>
            <a:r>
              <a:rPr lang="en-US" altLang="zh-CN" sz="1800" b="1" dirty="0" smtClean="0">
                <a:solidFill>
                  <a:schemeClr val="accent2"/>
                </a:solidFill>
                <a:latin typeface="+mn-lt"/>
                <a:ea typeface="+mn-ea"/>
              </a:rPr>
              <a:t>Web</a:t>
            </a:r>
            <a:r>
              <a:rPr lang="zh-CN" altLang="en-US" sz="1800" b="1" dirty="0" smtClean="0">
                <a:solidFill>
                  <a:schemeClr val="accent2"/>
                </a:solidFill>
                <a:latin typeface="+mn-lt"/>
                <a:ea typeface="+mn-ea"/>
              </a:rPr>
              <a:t>应用设置开发</a:t>
            </a:r>
            <a:endParaRPr lang="zh-CN" altLang="en-US" sz="1800" b="1" dirty="0">
              <a:solidFill>
                <a:schemeClr val="accent2"/>
              </a:solidFill>
              <a:latin typeface="+mn-lt"/>
              <a:ea typeface="+mn-ea"/>
            </a:endParaRPr>
          </a:p>
        </p:txBody>
      </p:sp>
      <p:sp>
        <p:nvSpPr>
          <p:cNvPr id="27" name="MH_SubTitle_3"/>
          <p:cNvSpPr txBox="1">
            <a:spLocks/>
          </p:cNvSpPr>
          <p:nvPr>
            <p:custDataLst>
              <p:tags r:id="rId6"/>
            </p:custDataLst>
          </p:nvPr>
        </p:nvSpPr>
        <p:spPr>
          <a:xfrm>
            <a:off x="4678630" y="915566"/>
            <a:ext cx="1805694" cy="714375"/>
          </a:xfrm>
          <a:prstGeom prst="rect">
            <a:avLst/>
          </a:prstGeom>
          <a:noFill/>
        </p:spPr>
        <p:txBody>
          <a:bodyPr lIns="0" tIns="0" rIns="0" bIns="0" anchor="ctr">
            <a:normAutofit/>
          </a:bodyPr>
          <a:lstStyle>
            <a:defPPr>
              <a:defRPr lang="zh-CN"/>
            </a:defPPr>
            <a:lvl1pPr>
              <a:lnSpc>
                <a:spcPct val="130000"/>
              </a:lnSpc>
              <a:defRPr sz="1200"/>
            </a:lvl1pPr>
          </a:lstStyle>
          <a:p>
            <a:pPr algn="ctr" fontAlgn="auto">
              <a:spcBef>
                <a:spcPts val="0"/>
              </a:spcBef>
              <a:spcAft>
                <a:spcPts val="0"/>
              </a:spcAft>
              <a:defRPr/>
            </a:pPr>
            <a:r>
              <a:rPr lang="zh-CN" altLang="en-US" sz="1800" b="1" dirty="0" smtClean="0">
                <a:solidFill>
                  <a:schemeClr val="accent1">
                    <a:lumMod val="75000"/>
                  </a:schemeClr>
                </a:solidFill>
                <a:latin typeface="+mn-lt"/>
                <a:ea typeface="+mn-ea"/>
              </a:rPr>
              <a:t>制作补丁</a:t>
            </a:r>
            <a:endParaRPr lang="zh-CN" altLang="en-US" sz="1800" b="1" dirty="0">
              <a:solidFill>
                <a:schemeClr val="accent1">
                  <a:lumMod val="75000"/>
                </a:schemeClr>
              </a:solidFill>
              <a:latin typeface="+mn-lt"/>
              <a:ea typeface="+mn-ea"/>
            </a:endParaRPr>
          </a:p>
        </p:txBody>
      </p:sp>
      <p:grpSp>
        <p:nvGrpSpPr>
          <p:cNvPr id="34" name="组合 33"/>
          <p:cNvGrpSpPr/>
          <p:nvPr/>
        </p:nvGrpSpPr>
        <p:grpSpPr>
          <a:xfrm>
            <a:off x="545931" y="1629941"/>
            <a:ext cx="8064896" cy="221729"/>
            <a:chOff x="755576" y="1629941"/>
            <a:chExt cx="8159872" cy="221729"/>
          </a:xfrm>
        </p:grpSpPr>
        <p:grpSp>
          <p:nvGrpSpPr>
            <p:cNvPr id="31" name="组合 30"/>
            <p:cNvGrpSpPr/>
            <p:nvPr/>
          </p:nvGrpSpPr>
          <p:grpSpPr>
            <a:xfrm>
              <a:off x="755576" y="1629941"/>
              <a:ext cx="6120680" cy="221729"/>
              <a:chOff x="1259632" y="1629941"/>
              <a:chExt cx="6630746" cy="288132"/>
            </a:xfrm>
          </p:grpSpPr>
          <p:sp>
            <p:nvSpPr>
              <p:cNvPr id="19" name="MH_Other_1"/>
              <p:cNvSpPr/>
              <p:nvPr>
                <p:custDataLst>
                  <p:tags r:id="rId11"/>
                </p:custDataLst>
              </p:nvPr>
            </p:nvSpPr>
            <p:spPr>
              <a:xfrm>
                <a:off x="1259632" y="1629941"/>
                <a:ext cx="2209125" cy="1107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fontAlgn="auto">
                  <a:spcBef>
                    <a:spcPts val="0"/>
                  </a:spcBef>
                  <a:spcAft>
                    <a:spcPts val="0"/>
                  </a:spcAft>
                  <a:defRPr/>
                </a:pPr>
                <a:endParaRPr lang="zh-CN" altLang="en-US" sz="1500">
                  <a:solidFill>
                    <a:schemeClr val="tx1"/>
                  </a:solidFill>
                </a:endParaRPr>
              </a:p>
            </p:txBody>
          </p:sp>
          <p:sp>
            <p:nvSpPr>
              <p:cNvPr id="22" name="MH_Other_5"/>
              <p:cNvSpPr/>
              <p:nvPr>
                <p:custDataLst>
                  <p:tags r:id="rId12"/>
                </p:custDataLst>
              </p:nvPr>
            </p:nvSpPr>
            <p:spPr>
              <a:xfrm>
                <a:off x="3468756" y="1629941"/>
                <a:ext cx="2210812" cy="11072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fontAlgn="auto">
                  <a:spcBef>
                    <a:spcPts val="0"/>
                  </a:spcBef>
                  <a:spcAft>
                    <a:spcPts val="0"/>
                  </a:spcAft>
                  <a:defRPr/>
                </a:pPr>
                <a:endParaRPr lang="zh-CN" altLang="en-US" sz="1500">
                  <a:solidFill>
                    <a:schemeClr val="tx1"/>
                  </a:solidFill>
                </a:endParaRPr>
              </a:p>
            </p:txBody>
          </p:sp>
          <p:sp>
            <p:nvSpPr>
              <p:cNvPr id="24" name="MH_Other_9"/>
              <p:cNvSpPr/>
              <p:nvPr>
                <p:custDataLst>
                  <p:tags r:id="rId13"/>
                </p:custDataLst>
              </p:nvPr>
            </p:nvSpPr>
            <p:spPr>
              <a:xfrm>
                <a:off x="5679568" y="1629941"/>
                <a:ext cx="2210810" cy="11072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fontAlgn="auto">
                  <a:spcBef>
                    <a:spcPts val="0"/>
                  </a:spcBef>
                  <a:spcAft>
                    <a:spcPts val="0"/>
                  </a:spcAft>
                  <a:defRPr/>
                </a:pPr>
                <a:endParaRPr lang="zh-CN" altLang="en-US" sz="1500">
                  <a:solidFill>
                    <a:schemeClr val="tx1"/>
                  </a:solidFill>
                </a:endParaRPr>
              </a:p>
            </p:txBody>
          </p:sp>
          <p:sp>
            <p:nvSpPr>
              <p:cNvPr id="28" name="MH_Other_2"/>
              <p:cNvSpPr/>
              <p:nvPr>
                <p:custDataLst>
                  <p:tags r:id="rId14"/>
                </p:custDataLst>
              </p:nvPr>
            </p:nvSpPr>
            <p:spPr>
              <a:xfrm flipV="1">
                <a:off x="2205676" y="1704951"/>
                <a:ext cx="317035" cy="21312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fontAlgn="auto">
                  <a:spcBef>
                    <a:spcPts val="0"/>
                  </a:spcBef>
                  <a:spcAft>
                    <a:spcPts val="0"/>
                  </a:spcAft>
                  <a:defRPr/>
                </a:pPr>
                <a:endParaRPr lang="zh-CN" altLang="en-US" sz="1500">
                  <a:ea typeface="微软雅黑" panose="020B0503020204020204" pitchFamily="34" charset="-122"/>
                </a:endParaRPr>
              </a:p>
            </p:txBody>
          </p:sp>
          <p:sp>
            <p:nvSpPr>
              <p:cNvPr id="29" name="MH_Other_6"/>
              <p:cNvSpPr/>
              <p:nvPr>
                <p:custDataLst>
                  <p:tags r:id="rId15"/>
                </p:custDataLst>
              </p:nvPr>
            </p:nvSpPr>
            <p:spPr>
              <a:xfrm flipV="1">
                <a:off x="4416488" y="1704951"/>
                <a:ext cx="315349" cy="213122"/>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fontAlgn="auto">
                  <a:spcBef>
                    <a:spcPts val="0"/>
                  </a:spcBef>
                  <a:spcAft>
                    <a:spcPts val="0"/>
                  </a:spcAft>
                  <a:defRPr/>
                </a:pPr>
                <a:endParaRPr lang="zh-CN" altLang="en-US" sz="1500">
                  <a:ea typeface="微软雅黑" panose="020B0503020204020204" pitchFamily="34" charset="-122"/>
                </a:endParaRPr>
              </a:p>
            </p:txBody>
          </p:sp>
          <p:sp>
            <p:nvSpPr>
              <p:cNvPr id="30" name="MH_Other_10"/>
              <p:cNvSpPr/>
              <p:nvPr>
                <p:custDataLst>
                  <p:tags r:id="rId16"/>
                </p:custDataLst>
              </p:nvPr>
            </p:nvSpPr>
            <p:spPr>
              <a:xfrm flipV="1">
                <a:off x="6627299" y="1704951"/>
                <a:ext cx="315349" cy="213122"/>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fontAlgn="auto">
                  <a:spcBef>
                    <a:spcPts val="0"/>
                  </a:spcBef>
                  <a:spcAft>
                    <a:spcPts val="0"/>
                  </a:spcAft>
                  <a:defRPr/>
                </a:pPr>
                <a:endParaRPr lang="zh-CN" altLang="en-US" sz="1500">
                  <a:ea typeface="微软雅黑" panose="020B0503020204020204" pitchFamily="34" charset="-122"/>
                </a:endParaRPr>
              </a:p>
            </p:txBody>
          </p:sp>
        </p:grpSp>
        <p:sp>
          <p:nvSpPr>
            <p:cNvPr id="32" name="MH_Other_5"/>
            <p:cNvSpPr/>
            <p:nvPr>
              <p:custDataLst>
                <p:tags r:id="rId9"/>
              </p:custDataLst>
            </p:nvPr>
          </p:nvSpPr>
          <p:spPr>
            <a:xfrm>
              <a:off x="6874701" y="1629941"/>
              <a:ext cx="2040747" cy="852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fontAlgn="auto">
                <a:spcBef>
                  <a:spcPts val="0"/>
                </a:spcBef>
                <a:spcAft>
                  <a:spcPts val="0"/>
                </a:spcAft>
                <a:defRPr/>
              </a:pPr>
              <a:endParaRPr lang="zh-CN" altLang="en-US" sz="1500">
                <a:solidFill>
                  <a:schemeClr val="tx1"/>
                </a:solidFill>
              </a:endParaRPr>
            </a:p>
          </p:txBody>
        </p:sp>
        <p:sp>
          <p:nvSpPr>
            <p:cNvPr id="33" name="MH_Other_6"/>
            <p:cNvSpPr/>
            <p:nvPr>
              <p:custDataLst>
                <p:tags r:id="rId10"/>
              </p:custDataLst>
            </p:nvPr>
          </p:nvSpPr>
          <p:spPr>
            <a:xfrm flipV="1">
              <a:off x="7749529" y="1687664"/>
              <a:ext cx="291091" cy="16400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normAutofit fontScale="25000" lnSpcReduction="20000"/>
            </a:bodyPr>
            <a:lstStyle/>
            <a:p>
              <a:pPr algn="ctr" fontAlgn="auto">
                <a:spcBef>
                  <a:spcPts val="0"/>
                </a:spcBef>
                <a:spcAft>
                  <a:spcPts val="0"/>
                </a:spcAft>
                <a:defRPr/>
              </a:pPr>
              <a:endParaRPr lang="zh-CN" altLang="en-US" sz="1500">
                <a:ea typeface="微软雅黑" panose="020B0503020204020204" pitchFamily="34" charset="-122"/>
              </a:endParaRPr>
            </a:p>
          </p:txBody>
        </p:sp>
      </p:grpSp>
      <p:sp>
        <p:nvSpPr>
          <p:cNvPr id="35" name="MH_SubTitle_2"/>
          <p:cNvSpPr txBox="1">
            <a:spLocks/>
          </p:cNvSpPr>
          <p:nvPr>
            <p:custDataLst>
              <p:tags r:id="rId7"/>
            </p:custDataLst>
          </p:nvPr>
        </p:nvSpPr>
        <p:spPr>
          <a:xfrm>
            <a:off x="6694084" y="916699"/>
            <a:ext cx="1805694" cy="714375"/>
          </a:xfrm>
          <a:prstGeom prst="rect">
            <a:avLst/>
          </a:prstGeom>
          <a:noFill/>
        </p:spPr>
        <p:txBody>
          <a:bodyPr lIns="0" tIns="0" rIns="0" bIns="0" anchor="ctr">
            <a:normAutofit/>
          </a:bodyPr>
          <a:lstStyle>
            <a:defPPr>
              <a:defRPr lang="zh-CN"/>
            </a:defPPr>
            <a:lvl1pPr>
              <a:lnSpc>
                <a:spcPct val="130000"/>
              </a:lnSpc>
              <a:defRPr sz="1200"/>
            </a:lvl1pPr>
          </a:lstStyle>
          <a:p>
            <a:pPr algn="ctr" fontAlgn="auto">
              <a:spcBef>
                <a:spcPts val="0"/>
              </a:spcBef>
              <a:spcAft>
                <a:spcPts val="0"/>
              </a:spcAft>
              <a:defRPr/>
            </a:pPr>
            <a:r>
              <a:rPr lang="zh-CN" altLang="en-US" sz="1800" b="1" dirty="0" smtClean="0">
                <a:solidFill>
                  <a:schemeClr val="accent2"/>
                </a:solidFill>
                <a:latin typeface="+mn-lt"/>
                <a:ea typeface="+mn-ea"/>
              </a:rPr>
              <a:t>安装部署</a:t>
            </a:r>
            <a:endParaRPr lang="zh-CN" altLang="en-US" sz="1800" b="1" dirty="0">
              <a:solidFill>
                <a:schemeClr val="accent2"/>
              </a:solidFill>
              <a:latin typeface="+mn-lt"/>
              <a:ea typeface="+mn-ea"/>
            </a:endParaRPr>
          </a:p>
        </p:txBody>
      </p:sp>
      <p:sp>
        <p:nvSpPr>
          <p:cNvPr id="36" name="MH_Text_3"/>
          <p:cNvSpPr txBox="1">
            <a:spLocks/>
          </p:cNvSpPr>
          <p:nvPr>
            <p:custDataLst>
              <p:tags r:id="rId8"/>
            </p:custDataLst>
          </p:nvPr>
        </p:nvSpPr>
        <p:spPr>
          <a:xfrm>
            <a:off x="2635403" y="2101428"/>
            <a:ext cx="1865108" cy="1910482"/>
          </a:xfrm>
          <a:prstGeom prst="rect">
            <a:avLst/>
          </a:prstGeom>
          <a:noFill/>
        </p:spPr>
        <p:txBody>
          <a:bodyPr lIns="0" tIns="0" rIns="0" bIns="0">
            <a:normAutofit/>
          </a:bodyPr>
          <a:lstStyle>
            <a:defPPr>
              <a:defRPr lang="zh-CN"/>
            </a:defPPr>
            <a:lvl1pPr>
              <a:lnSpc>
                <a:spcPct val="130000"/>
              </a:lnSpc>
              <a:defRPr sz="1200"/>
            </a:lvl1pPr>
          </a:lstStyle>
          <a:p>
            <a:pPr marL="171450" indent="-171450" fontAlgn="auto">
              <a:spcBef>
                <a:spcPts val="0"/>
              </a:spcBef>
              <a:spcAft>
                <a:spcPts val="0"/>
              </a:spcAft>
              <a:buFont typeface="Arial" pitchFamily="34" charset="0"/>
              <a:buChar char="•"/>
              <a:defRPr/>
            </a:pPr>
            <a:r>
              <a:rPr lang="zh-CN" altLang="en-US" sz="1100" dirty="0" smtClean="0">
                <a:solidFill>
                  <a:schemeClr val="tx1">
                    <a:lumMod val="65000"/>
                    <a:lumOff val="35000"/>
                  </a:schemeClr>
                </a:solidFill>
                <a:latin typeface="+mj-ea"/>
                <a:ea typeface="+mj-ea"/>
              </a:rPr>
              <a:t>开发方案及业务单元设置</a:t>
            </a:r>
            <a:endParaRPr lang="en-US" altLang="zh-CN" sz="1100" dirty="0" smtClean="0">
              <a:solidFill>
                <a:schemeClr val="tx1">
                  <a:lumMod val="65000"/>
                  <a:lumOff val="35000"/>
                </a:schemeClr>
              </a:solidFill>
              <a:latin typeface="+mj-ea"/>
              <a:ea typeface="+mj-ea"/>
            </a:endParaRPr>
          </a:p>
          <a:p>
            <a:pPr marL="171450" indent="-171450" fontAlgn="auto">
              <a:spcBef>
                <a:spcPts val="0"/>
              </a:spcBef>
              <a:spcAft>
                <a:spcPts val="0"/>
              </a:spcAft>
              <a:buFont typeface="Arial" pitchFamily="34" charset="0"/>
              <a:buChar char="•"/>
              <a:defRPr/>
            </a:pPr>
            <a:r>
              <a:rPr lang="zh-CN" altLang="en-US" sz="1100" dirty="0" smtClean="0">
                <a:solidFill>
                  <a:schemeClr val="tx1">
                    <a:lumMod val="65000"/>
                    <a:lumOff val="35000"/>
                  </a:schemeClr>
                </a:solidFill>
                <a:latin typeface="+mj-ea"/>
                <a:ea typeface="+mj-ea"/>
              </a:rPr>
              <a:t>页面设置：显示布局及样式、前后台功能事件及插入逻辑等</a:t>
            </a:r>
            <a:endParaRPr lang="en-US" altLang="zh-CN" sz="1100" dirty="0" smtClean="0">
              <a:solidFill>
                <a:schemeClr val="tx1">
                  <a:lumMod val="65000"/>
                  <a:lumOff val="35000"/>
                </a:schemeClr>
              </a:solidFill>
              <a:latin typeface="+mj-ea"/>
              <a:ea typeface="+mj-ea"/>
            </a:endParaRPr>
          </a:p>
          <a:p>
            <a:pPr marL="171450" indent="-171450" fontAlgn="auto">
              <a:spcBef>
                <a:spcPts val="0"/>
              </a:spcBef>
              <a:spcAft>
                <a:spcPts val="0"/>
              </a:spcAft>
              <a:buFont typeface="Arial" pitchFamily="34" charset="0"/>
              <a:buChar char="•"/>
              <a:defRPr/>
            </a:pPr>
            <a:r>
              <a:rPr lang="zh-CN" altLang="en-US" sz="1100" dirty="0" smtClean="0">
                <a:solidFill>
                  <a:schemeClr val="tx1">
                    <a:lumMod val="65000"/>
                    <a:lumOff val="35000"/>
                  </a:schemeClr>
                </a:solidFill>
                <a:latin typeface="+mj-ea"/>
                <a:ea typeface="+mj-ea"/>
              </a:rPr>
              <a:t>处理逻辑编码实现</a:t>
            </a:r>
            <a:endParaRPr lang="en-US" altLang="zh-CN" sz="1100" dirty="0" smtClean="0">
              <a:solidFill>
                <a:schemeClr val="tx1">
                  <a:lumMod val="65000"/>
                  <a:lumOff val="35000"/>
                </a:schemeClr>
              </a:solidFill>
              <a:latin typeface="+mj-ea"/>
              <a:ea typeface="+mj-ea"/>
            </a:endParaRPr>
          </a:p>
          <a:p>
            <a:pPr marL="171450" indent="-171450" fontAlgn="auto">
              <a:spcBef>
                <a:spcPts val="0"/>
              </a:spcBef>
              <a:spcAft>
                <a:spcPts val="0"/>
              </a:spcAft>
              <a:buFont typeface="Arial" pitchFamily="34" charset="0"/>
              <a:buChar char="•"/>
              <a:defRPr/>
            </a:pPr>
            <a:r>
              <a:rPr lang="zh-CN" altLang="en-US" sz="1100" dirty="0">
                <a:solidFill>
                  <a:schemeClr val="tx1">
                    <a:lumMod val="65000"/>
                    <a:lumOff val="35000"/>
                  </a:schemeClr>
                </a:solidFill>
                <a:latin typeface="+mj-ea"/>
                <a:ea typeface="+mj-ea"/>
              </a:rPr>
              <a:t>预</a:t>
            </a:r>
            <a:r>
              <a:rPr lang="zh-CN" altLang="en-US" sz="1100" dirty="0" smtClean="0">
                <a:solidFill>
                  <a:schemeClr val="tx1">
                    <a:lumMod val="65000"/>
                    <a:lumOff val="35000"/>
                  </a:schemeClr>
                </a:solidFill>
                <a:latin typeface="+mj-ea"/>
                <a:ea typeface="+mj-ea"/>
              </a:rPr>
              <a:t>览及调试</a:t>
            </a:r>
            <a:endParaRPr lang="en-US" altLang="zh-CN" sz="1100" dirty="0" smtClean="0">
              <a:solidFill>
                <a:schemeClr val="tx1">
                  <a:lumMod val="65000"/>
                  <a:lumOff val="35000"/>
                </a:schemeClr>
              </a:solidFill>
              <a:latin typeface="+mj-ea"/>
              <a:ea typeface="+mj-ea"/>
            </a:endParaRPr>
          </a:p>
          <a:p>
            <a:pPr marL="171450" indent="-171450" fontAlgn="auto">
              <a:spcBef>
                <a:spcPts val="0"/>
              </a:spcBef>
              <a:spcAft>
                <a:spcPts val="0"/>
              </a:spcAft>
              <a:buFont typeface="Arial" pitchFamily="34" charset="0"/>
              <a:buChar char="•"/>
              <a:defRPr/>
            </a:pPr>
            <a:r>
              <a:rPr lang="zh-CN" altLang="en-US" sz="1100" dirty="0" smtClean="0">
                <a:solidFill>
                  <a:schemeClr val="tx1">
                    <a:lumMod val="65000"/>
                    <a:lumOff val="35000"/>
                  </a:schemeClr>
                </a:solidFill>
                <a:latin typeface="+mj-ea"/>
                <a:ea typeface="+mj-ea"/>
              </a:rPr>
              <a:t>集成测试</a:t>
            </a:r>
            <a:endParaRPr lang="zh-CN" altLang="en-US" sz="1100" dirty="0">
              <a:solidFill>
                <a:schemeClr val="tx1">
                  <a:lumMod val="65000"/>
                  <a:lumOff val="35000"/>
                </a:schemeClr>
              </a:solidFill>
              <a:latin typeface="+mj-ea"/>
              <a:ea typeface="+mj-ea"/>
            </a:endParaRPr>
          </a:p>
        </p:txBody>
      </p:sp>
    </p:spTree>
    <p:extLst>
      <p:ext uri="{BB962C8B-B14F-4D97-AF65-F5344CB8AC3E}">
        <p14:creationId xmlns:p14="http://schemas.microsoft.com/office/powerpoint/2010/main" xmlns="" val="386652551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Web</a:t>
            </a:r>
            <a:r>
              <a:rPr lang="zh-CN" altLang="en-US" dirty="0"/>
              <a:t>应用</a:t>
            </a:r>
            <a:r>
              <a:rPr lang="zh-CN" altLang="en-US" dirty="0" smtClean="0"/>
              <a:t>开发流程</a:t>
            </a:r>
            <a:endParaRPr lang="zh-CN" alt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214414" y="642924"/>
            <a:ext cx="6444207" cy="437158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3204496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Web</a:t>
            </a:r>
            <a:r>
              <a:rPr lang="zh-CN" altLang="en-US" dirty="0" smtClean="0"/>
              <a:t>平台</a:t>
            </a:r>
            <a:r>
              <a:rPr lang="en-US" altLang="zh-CN" dirty="0" smtClean="0"/>
              <a:t>-</a:t>
            </a:r>
            <a:r>
              <a:rPr lang="zh-CN" altLang="en-US" dirty="0" smtClean="0"/>
              <a:t>开发效率</a:t>
            </a:r>
            <a:endParaRPr lang="zh-CN" altLang="en-US" dirty="0"/>
          </a:p>
        </p:txBody>
      </p:sp>
      <p:grpSp>
        <p:nvGrpSpPr>
          <p:cNvPr id="7" name="组合 6"/>
          <p:cNvGrpSpPr/>
          <p:nvPr/>
        </p:nvGrpSpPr>
        <p:grpSpPr>
          <a:xfrm>
            <a:off x="644947" y="1275606"/>
            <a:ext cx="7560840" cy="592898"/>
            <a:chOff x="2321990" y="1219611"/>
            <a:chExt cx="7560840" cy="592898"/>
          </a:xfrm>
        </p:grpSpPr>
        <p:sp>
          <p:nvSpPr>
            <p:cNvPr id="8" name="矩形 7"/>
            <p:cNvSpPr/>
            <p:nvPr/>
          </p:nvSpPr>
          <p:spPr>
            <a:xfrm>
              <a:off x="2321990" y="1219611"/>
              <a:ext cx="1728192" cy="592898"/>
            </a:xfrm>
            <a:prstGeom prst="rect">
              <a:avLst/>
            </a:prstGeom>
            <a:solidFill>
              <a:schemeClr val="accent2">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dirty="0" smtClean="0">
                  <a:solidFill>
                    <a:schemeClr val="accent1">
                      <a:lumMod val="60000"/>
                      <a:lumOff val="40000"/>
                    </a:schemeClr>
                  </a:solidFill>
                  <a:latin typeface="微软雅黑" pitchFamily="34" charset="-122"/>
                  <a:ea typeface="微软雅黑" pitchFamily="34" charset="-122"/>
                </a:rPr>
                <a:t>简单易懂</a:t>
              </a:r>
              <a:endParaRPr lang="en-US" sz="2000" dirty="0">
                <a:solidFill>
                  <a:schemeClr val="accent1">
                    <a:lumMod val="60000"/>
                    <a:lumOff val="40000"/>
                  </a:schemeClr>
                </a:solidFill>
                <a:latin typeface="微软雅黑" pitchFamily="34" charset="-122"/>
                <a:ea typeface="微软雅黑" pitchFamily="34" charset="-122"/>
              </a:endParaRPr>
            </a:p>
          </p:txBody>
        </p:sp>
        <p:sp>
          <p:nvSpPr>
            <p:cNvPr id="9" name="矩形 8"/>
            <p:cNvSpPr/>
            <p:nvPr/>
          </p:nvSpPr>
          <p:spPr>
            <a:xfrm>
              <a:off x="4122190" y="1219611"/>
              <a:ext cx="5760640" cy="592898"/>
            </a:xfrm>
            <a:prstGeom prst="rect">
              <a:avLst/>
            </a:prstGeom>
            <a:ln>
              <a:solidFill>
                <a:schemeClr val="accent2">
                  <a:lumMod val="60000"/>
                  <a:lumOff val="40000"/>
                </a:schemeClr>
              </a:solidFill>
            </a:ln>
          </p:spPr>
          <p:txBody>
            <a:bodyPr wrap="square" anchor="ctr">
              <a:noAutofit/>
            </a:bodyPr>
            <a:lstStyle/>
            <a:p>
              <a:pPr marL="144000"/>
              <a:r>
                <a:rPr lang="zh-CN" altLang="en-US" sz="1600" dirty="0" smtClean="0">
                  <a:solidFill>
                    <a:schemeClr val="accent1">
                      <a:lumMod val="60000"/>
                      <a:lumOff val="40000"/>
                    </a:schemeClr>
                  </a:solidFill>
                  <a:latin typeface="微软雅黑" pitchFamily="34" charset="-122"/>
                  <a:ea typeface="微软雅黑" pitchFamily="34" charset="-122"/>
                </a:rPr>
                <a:t>业务化的设置工具，直接可见的设置效果，嵌入式的帮助提示</a:t>
              </a:r>
              <a:endParaRPr lang="en-US" sz="1600" dirty="0">
                <a:solidFill>
                  <a:schemeClr val="accent1">
                    <a:lumMod val="60000"/>
                    <a:lumOff val="40000"/>
                  </a:schemeClr>
                </a:solidFill>
                <a:latin typeface="微软雅黑" pitchFamily="34" charset="-122"/>
                <a:ea typeface="微软雅黑" pitchFamily="34" charset="-122"/>
              </a:endParaRPr>
            </a:p>
          </p:txBody>
        </p:sp>
      </p:grpSp>
      <p:grpSp>
        <p:nvGrpSpPr>
          <p:cNvPr id="10" name="组合 9"/>
          <p:cNvGrpSpPr/>
          <p:nvPr/>
        </p:nvGrpSpPr>
        <p:grpSpPr>
          <a:xfrm>
            <a:off x="644947" y="2196628"/>
            <a:ext cx="7560840" cy="592898"/>
            <a:chOff x="2321990" y="1219611"/>
            <a:chExt cx="7560840" cy="592898"/>
          </a:xfrm>
        </p:grpSpPr>
        <p:sp>
          <p:nvSpPr>
            <p:cNvPr id="11" name="矩形 10"/>
            <p:cNvSpPr/>
            <p:nvPr/>
          </p:nvSpPr>
          <p:spPr>
            <a:xfrm>
              <a:off x="2321990" y="1219611"/>
              <a:ext cx="1728192" cy="592898"/>
            </a:xfrm>
            <a:prstGeom prst="rect">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快速开发</a:t>
              </a:r>
              <a:endParaRPr lang="en-US" sz="2000" dirty="0">
                <a:latin typeface="微软雅黑" pitchFamily="34" charset="-122"/>
                <a:ea typeface="微软雅黑" pitchFamily="34" charset="-122"/>
              </a:endParaRPr>
            </a:p>
          </p:txBody>
        </p:sp>
        <p:sp>
          <p:nvSpPr>
            <p:cNvPr id="12" name="矩形 11"/>
            <p:cNvSpPr/>
            <p:nvPr/>
          </p:nvSpPr>
          <p:spPr>
            <a:xfrm>
              <a:off x="4122190" y="1219611"/>
              <a:ext cx="5760640" cy="592898"/>
            </a:xfrm>
            <a:prstGeom prst="rect">
              <a:avLst/>
            </a:prstGeom>
            <a:ln>
              <a:solidFill>
                <a:schemeClr val="accent1"/>
              </a:solidFill>
            </a:ln>
          </p:spPr>
          <p:txBody>
            <a:bodyPr wrap="square" anchor="ctr">
              <a:noAutofit/>
            </a:bodyPr>
            <a:lstStyle/>
            <a:p>
              <a:pPr marL="144000"/>
              <a:r>
                <a:rPr lang="zh-CN" altLang="en-US" sz="1600" dirty="0" smtClean="0">
                  <a:solidFill>
                    <a:schemeClr val="accent1"/>
                  </a:solidFill>
                  <a:latin typeface="微软雅黑" pitchFamily="34" charset="-122"/>
                  <a:ea typeface="微软雅黑" pitchFamily="34" charset="-122"/>
                </a:rPr>
                <a:t>多种类型的新建向导，多点的校验提示，统一的新增功能与扩展开发工具</a:t>
              </a:r>
              <a:endParaRPr lang="en-US" sz="1600" dirty="0">
                <a:solidFill>
                  <a:schemeClr val="accent1"/>
                </a:solidFill>
                <a:latin typeface="微软雅黑" pitchFamily="34" charset="-122"/>
                <a:ea typeface="微软雅黑" pitchFamily="34" charset="-122"/>
              </a:endParaRPr>
            </a:p>
          </p:txBody>
        </p:sp>
      </p:grpSp>
      <p:grpSp>
        <p:nvGrpSpPr>
          <p:cNvPr id="13" name="组合 12"/>
          <p:cNvGrpSpPr/>
          <p:nvPr/>
        </p:nvGrpSpPr>
        <p:grpSpPr>
          <a:xfrm>
            <a:off x="644947" y="3117649"/>
            <a:ext cx="7557072" cy="592898"/>
            <a:chOff x="2325758" y="1219611"/>
            <a:chExt cx="7557072" cy="592898"/>
          </a:xfrm>
        </p:grpSpPr>
        <p:sp>
          <p:nvSpPr>
            <p:cNvPr id="14" name="矩形 13"/>
            <p:cNvSpPr/>
            <p:nvPr/>
          </p:nvSpPr>
          <p:spPr>
            <a:xfrm>
              <a:off x="2325758" y="1219611"/>
              <a:ext cx="1724424" cy="592898"/>
            </a:xfrm>
            <a:prstGeom prst="rect">
              <a:avLst/>
            </a:prstGeom>
            <a:solidFill>
              <a:srgbClr val="92D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zh-CN" altLang="en-US" sz="2000" dirty="0" smtClean="0">
                  <a:latin typeface="微软雅黑" pitchFamily="34" charset="-122"/>
                  <a:ea typeface="微软雅黑" pitchFamily="34" charset="-122"/>
                </a:rPr>
                <a:t>增强能力</a:t>
              </a:r>
              <a:endParaRPr lang="en-US" sz="2000" dirty="0">
                <a:latin typeface="微软雅黑" pitchFamily="34" charset="-122"/>
                <a:ea typeface="微软雅黑" pitchFamily="34" charset="-122"/>
              </a:endParaRPr>
            </a:p>
          </p:txBody>
        </p:sp>
        <p:sp>
          <p:nvSpPr>
            <p:cNvPr id="15" name="矩形 14"/>
            <p:cNvSpPr/>
            <p:nvPr/>
          </p:nvSpPr>
          <p:spPr>
            <a:xfrm>
              <a:off x="4122190" y="1219611"/>
              <a:ext cx="5760640" cy="592898"/>
            </a:xfrm>
            <a:prstGeom prst="rect">
              <a:avLst/>
            </a:prstGeom>
            <a:ln>
              <a:solidFill>
                <a:srgbClr val="92D050"/>
              </a:solidFill>
            </a:ln>
          </p:spPr>
          <p:txBody>
            <a:bodyPr wrap="square" anchor="ctr">
              <a:noAutofit/>
            </a:bodyPr>
            <a:lstStyle/>
            <a:p>
              <a:pPr marL="144000"/>
              <a:r>
                <a:rPr lang="zh-CN" altLang="en-US" sz="1600" dirty="0" smtClean="0">
                  <a:solidFill>
                    <a:srgbClr val="009900"/>
                  </a:solidFill>
                  <a:latin typeface="微软雅黑" pitchFamily="34" charset="-122"/>
                  <a:ea typeface="微软雅黑" pitchFamily="34" charset="-122"/>
                </a:rPr>
                <a:t>多种类型的模板，发布为新功能的扩展方式支持，页面前端事件及功能插入机制支持</a:t>
              </a:r>
              <a:endParaRPr lang="en-US" sz="1600" dirty="0">
                <a:solidFill>
                  <a:srgbClr val="009900"/>
                </a:solidFill>
                <a:latin typeface="微软雅黑" pitchFamily="34" charset="-122"/>
                <a:ea typeface="微软雅黑" pitchFamily="34" charset="-122"/>
              </a:endParaRPr>
            </a:p>
          </p:txBody>
        </p:sp>
      </p:grpSp>
      <p:sp>
        <p:nvSpPr>
          <p:cNvPr id="16" name="矩形 15"/>
          <p:cNvSpPr/>
          <p:nvPr/>
        </p:nvSpPr>
        <p:spPr bwMode="auto">
          <a:xfrm>
            <a:off x="644947" y="3940985"/>
            <a:ext cx="7557072" cy="616910"/>
          </a:xfrm>
          <a:prstGeom prst="rect">
            <a:avLst/>
          </a:prstGeom>
          <a:solidFill>
            <a:srgbClr val="00B050"/>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anchor="ctr" anchorCtr="1"/>
          <a:lstStyle/>
          <a:p>
            <a:pPr>
              <a:defRPr/>
            </a:pPr>
            <a:r>
              <a:rPr lang="zh-CN" altLang="en-US" sz="2000" b="1" dirty="0" smtClean="0">
                <a:latin typeface="微软雅黑" pitchFamily="34" charset="-122"/>
                <a:ea typeface="微软雅黑" pitchFamily="34" charset="-122"/>
              </a:rPr>
              <a:t>大幅提升项目开发效率</a:t>
            </a:r>
            <a:endParaRPr lang="zh-CN" altLang="en-US" sz="2000" b="1" dirty="0">
              <a:latin typeface="微软雅黑" pitchFamily="34" charset="-122"/>
              <a:ea typeface="微软雅黑" pitchFamily="34" charset="-122"/>
            </a:endParaRPr>
          </a:p>
        </p:txBody>
      </p:sp>
    </p:spTree>
    <p:extLst>
      <p:ext uri="{BB962C8B-B14F-4D97-AF65-F5344CB8AC3E}">
        <p14:creationId xmlns:p14="http://schemas.microsoft.com/office/powerpoint/2010/main" xmlns="" val="3131830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87824" y="699542"/>
            <a:ext cx="6022949" cy="345638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 name="标题 1"/>
          <p:cNvSpPr>
            <a:spLocks noGrp="1"/>
          </p:cNvSpPr>
          <p:nvPr>
            <p:ph type="title"/>
          </p:nvPr>
        </p:nvSpPr>
        <p:spPr/>
        <p:txBody>
          <a:bodyPr/>
          <a:lstStyle/>
          <a:p>
            <a:r>
              <a:rPr lang="en-US" altLang="zh-CN" dirty="0" smtClean="0"/>
              <a:t>Web</a:t>
            </a:r>
            <a:r>
              <a:rPr lang="zh-CN" altLang="en-US" dirty="0" smtClean="0"/>
              <a:t>平台</a:t>
            </a:r>
            <a:r>
              <a:rPr lang="en-US" altLang="zh-CN" dirty="0" smtClean="0"/>
              <a:t>-</a:t>
            </a:r>
            <a:r>
              <a:rPr lang="zh-CN" altLang="en-US" dirty="0" smtClean="0"/>
              <a:t>开发效率</a:t>
            </a:r>
            <a:endParaRPr lang="zh-CN" altLang="en-US" dirty="0"/>
          </a:p>
        </p:txBody>
      </p:sp>
      <p:grpSp>
        <p:nvGrpSpPr>
          <p:cNvPr id="17" name="组合 3"/>
          <p:cNvGrpSpPr>
            <a:grpSpLocks/>
          </p:cNvGrpSpPr>
          <p:nvPr/>
        </p:nvGrpSpPr>
        <p:grpSpPr bwMode="auto">
          <a:xfrm>
            <a:off x="142845" y="571486"/>
            <a:ext cx="2772972" cy="4444528"/>
            <a:chOff x="122619" y="930248"/>
            <a:chExt cx="2376264" cy="5393439"/>
          </a:xfrm>
        </p:grpSpPr>
        <p:sp>
          <p:nvSpPr>
            <p:cNvPr id="18" name="同侧圆角矩形 17"/>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模板体系</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19" name="同侧圆角矩形 18"/>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4"/>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说明</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页面级模板</a:t>
              </a:r>
              <a:endParaRPr lang="en-US" altLang="zh-CN" sz="11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目前为维护类应用模板，包括列表页面及编辑页面模板</a:t>
              </a:r>
              <a:endParaRPr lang="en-US" altLang="zh-CN" sz="11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每个页面模板都封装了众多内置功能，包括增删改查工作流操作等，业务可以直接使用</a:t>
              </a:r>
              <a:endParaRPr lang="en-US" altLang="zh-CN" sz="11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FontTx/>
                <a:buBlip>
                  <a:blip r:embed="rId4"/>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基础资料模板</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普通基础资料</a:t>
              </a:r>
              <a:endParaRPr lang="en-US" altLang="zh-CN" sz="11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树型基础资料</a:t>
              </a:r>
              <a:endParaRPr lang="en-US" altLang="zh-CN" sz="11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分组（多级明细）基础资料</a:t>
              </a:r>
              <a:endParaRPr lang="en-US" altLang="zh-CN" sz="11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4"/>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单据模板</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业务单据</a:t>
              </a:r>
              <a:endParaRPr lang="en-US" altLang="zh-CN" sz="11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4"/>
                </a:buBlip>
                <a:defRPr/>
              </a:pP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p:txBody>
        </p:sp>
      </p:grpSp>
      <p:pic>
        <p:nvPicPr>
          <p:cNvPr id="25" name="Picture 8"/>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989773" y="699542"/>
            <a:ext cx="6046723" cy="34421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010385" y="627534"/>
            <a:ext cx="6026111" cy="3600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025922" y="627534"/>
            <a:ext cx="6043370" cy="351412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3" name="组合 2"/>
          <p:cNvGrpSpPr/>
          <p:nvPr/>
        </p:nvGrpSpPr>
        <p:grpSpPr>
          <a:xfrm>
            <a:off x="3059831" y="651916"/>
            <a:ext cx="5950942" cy="4224090"/>
            <a:chOff x="3059831" y="651916"/>
            <a:chExt cx="5950942" cy="4224090"/>
          </a:xfrm>
        </p:grpSpPr>
        <p:pic>
          <p:nvPicPr>
            <p:cNvPr id="2051" name="Picture 3"/>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3059832" y="651916"/>
              <a:ext cx="5950941" cy="20594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9">
              <a:extLst>
                <a:ext uri="{28A0092B-C50C-407E-A947-70E740481C1C}">
                  <a14:useLocalDpi xmlns:a14="http://schemas.microsoft.com/office/drawing/2010/main" xmlns="" val="0"/>
                </a:ext>
              </a:extLst>
            </a:blip>
            <a:srcRect/>
            <a:stretch>
              <a:fillRect/>
            </a:stretch>
          </p:blipFill>
          <p:spPr bwMode="auto">
            <a:xfrm>
              <a:off x="3059831" y="2783405"/>
              <a:ext cx="5950941" cy="209260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pic>
        <p:nvPicPr>
          <p:cNvPr id="4" name="Picture 2"/>
          <p:cNvPicPr>
            <a:picLocks noChangeAspect="1" noChangeArrowheads="1"/>
          </p:cNvPicPr>
          <p:nvPr/>
        </p:nvPicPr>
        <p:blipFill>
          <a:blip r:embed="rId10">
            <a:extLst>
              <a:ext uri="{28A0092B-C50C-407E-A947-70E740481C1C}">
                <a14:useLocalDpi xmlns:a14="http://schemas.microsoft.com/office/drawing/2010/main" xmlns="" val="0"/>
              </a:ext>
            </a:extLst>
          </a:blip>
          <a:srcRect/>
          <a:stretch>
            <a:fillRect/>
          </a:stretch>
        </p:blipFill>
        <p:spPr bwMode="auto">
          <a:xfrm>
            <a:off x="3059832" y="627534"/>
            <a:ext cx="6084168" cy="35717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65093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5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Web</a:t>
            </a:r>
            <a:r>
              <a:rPr lang="zh-CN" altLang="en-US" dirty="0" smtClean="0"/>
              <a:t>平台</a:t>
            </a:r>
            <a:r>
              <a:rPr lang="en-US" altLang="zh-CN" dirty="0" smtClean="0"/>
              <a:t>-</a:t>
            </a:r>
            <a:r>
              <a:rPr lang="zh-CN" altLang="en-US" dirty="0" smtClean="0"/>
              <a:t>开发效率</a:t>
            </a:r>
            <a:endParaRPr lang="zh-CN" altLang="en-US" dirty="0"/>
          </a:p>
        </p:txBody>
      </p:sp>
      <p:grpSp>
        <p:nvGrpSpPr>
          <p:cNvPr id="17" name="组合 3"/>
          <p:cNvGrpSpPr>
            <a:grpSpLocks/>
          </p:cNvGrpSpPr>
          <p:nvPr/>
        </p:nvGrpSpPr>
        <p:grpSpPr bwMode="auto">
          <a:xfrm>
            <a:off x="142845" y="571486"/>
            <a:ext cx="2772972" cy="4444528"/>
            <a:chOff x="122619" y="930248"/>
            <a:chExt cx="2376264" cy="5393439"/>
          </a:xfrm>
        </p:grpSpPr>
        <p:sp>
          <p:nvSpPr>
            <p:cNvPr id="18" name="同侧圆角矩形 17"/>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新增向导</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19" name="同侧圆角矩形 18"/>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新增业务单元</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快速开发普通基础资料、树型基础资料、多级明细基础资料及业务单据维护功能</a:t>
              </a:r>
              <a:endParaRPr lang="en-US" altLang="zh-CN" sz="11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新增页面</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快速开发列表页面、编辑页面等</a:t>
              </a:r>
              <a:endParaRPr lang="en-US" altLang="zh-CN" sz="11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说明</a:t>
              </a:r>
              <a:endParaRPr lang="en-US" altLang="zh-CN" sz="14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100" dirty="0" smtClean="0">
                  <a:solidFill>
                    <a:schemeClr val="tx1">
                      <a:lumMod val="65000"/>
                      <a:lumOff val="35000"/>
                    </a:schemeClr>
                  </a:solidFill>
                  <a:latin typeface="微软雅黑" pitchFamily="34" charset="-122"/>
                  <a:ea typeface="微软雅黑" pitchFamily="34" charset="-122"/>
                  <a:cs typeface="Heiti SC Light"/>
                </a:rPr>
                <a:t>向导生成页面后，可以直接预览运行，增删改查等基础功能都已实现，只需调整显示、添加事件等</a:t>
              </a:r>
              <a:endParaRPr lang="en-US" altLang="zh-CN" sz="1100" dirty="0">
                <a:solidFill>
                  <a:schemeClr val="tx1">
                    <a:lumMod val="65000"/>
                    <a:lumOff val="35000"/>
                  </a:schemeClr>
                </a:solidFill>
                <a:latin typeface="微软雅黑" pitchFamily="34" charset="-122"/>
                <a:ea typeface="微软雅黑" pitchFamily="34" charset="-122"/>
                <a:cs typeface="Heiti SC Light"/>
              </a:endParaRPr>
            </a:p>
            <a:p>
              <a:pPr defTabSz="457200" eaLnBrk="0" hangingPunct="0">
                <a:lnSpc>
                  <a:spcPct val="130000"/>
                </a:lnSpc>
                <a:spcBef>
                  <a:spcPct val="20000"/>
                </a:spcBef>
                <a:buClr>
                  <a:srgbClr val="16B2E9"/>
                </a:buClr>
                <a:buSzPct val="100000"/>
                <a:defRPr/>
              </a:pP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Blip>
                  <a:blip r:embed="rId2"/>
                </a:buBlip>
                <a:defRPr/>
              </a:pP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2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87824" y="607182"/>
            <a:ext cx="6076156" cy="392034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987824" y="608346"/>
            <a:ext cx="6076156" cy="39198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2"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987824" y="608346"/>
            <a:ext cx="6076156" cy="388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3" name="Picture 5"/>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987824" y="627534"/>
            <a:ext cx="6076156" cy="38896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4" name="Picture 7"/>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2932509" y="627534"/>
            <a:ext cx="6131471" cy="34266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6670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Web</a:t>
            </a:r>
            <a:r>
              <a:rPr lang="zh-CN" altLang="en-US" dirty="0" smtClean="0"/>
              <a:t>平台</a:t>
            </a:r>
            <a:r>
              <a:rPr lang="en-US" altLang="zh-CN" dirty="0" smtClean="0"/>
              <a:t>-</a:t>
            </a:r>
            <a:r>
              <a:rPr lang="zh-CN" altLang="en-US" dirty="0" smtClean="0"/>
              <a:t>开发效率</a:t>
            </a:r>
            <a:endParaRPr lang="zh-CN" altLang="en-US" dirty="0"/>
          </a:p>
        </p:txBody>
      </p:sp>
      <p:grpSp>
        <p:nvGrpSpPr>
          <p:cNvPr id="12" name="组合 4"/>
          <p:cNvGrpSpPr>
            <a:grpSpLocks/>
          </p:cNvGrpSpPr>
          <p:nvPr/>
        </p:nvGrpSpPr>
        <p:grpSpPr bwMode="auto">
          <a:xfrm>
            <a:off x="534816" y="627534"/>
            <a:ext cx="7853534" cy="4153059"/>
            <a:chOff x="248170" y="981153"/>
            <a:chExt cx="5331942" cy="3576859"/>
          </a:xfrm>
        </p:grpSpPr>
        <p:sp>
          <p:nvSpPr>
            <p:cNvPr id="13" name="矩形 12"/>
            <p:cNvSpPr/>
            <p:nvPr/>
          </p:nvSpPr>
          <p:spPr>
            <a:xfrm>
              <a:off x="248170" y="1460953"/>
              <a:ext cx="5328592" cy="3097059"/>
            </a:xfrm>
            <a:prstGeom prst="rect">
              <a:avLst/>
            </a:prstGeom>
            <a:noFill/>
          </p:spPr>
          <p:style>
            <a:lnRef idx="1">
              <a:schemeClr val="accent1"/>
            </a:lnRef>
            <a:fillRef idx="3">
              <a:schemeClr val="accent1"/>
            </a:fillRef>
            <a:effectRef idx="2">
              <a:schemeClr val="accent1"/>
            </a:effectRef>
            <a:fontRef idx="minor">
              <a:schemeClr val="lt1"/>
            </a:fontRef>
          </p:style>
          <p:txBody>
            <a:bodyPr anchor="ctr"/>
            <a:lstStyle/>
            <a:p>
              <a:pPr marL="342900" indent="-342900">
                <a:buFont typeface="Wingdings" pitchFamily="2" charset="2"/>
                <a:buChar char="§"/>
                <a:defRPr/>
              </a:pPr>
              <a:endParaRPr lang="en-US" sz="2800"/>
            </a:p>
          </p:txBody>
        </p:sp>
        <p:sp>
          <p:nvSpPr>
            <p:cNvPr id="14" name="矩形 13"/>
            <p:cNvSpPr/>
            <p:nvPr/>
          </p:nvSpPr>
          <p:spPr>
            <a:xfrm>
              <a:off x="251520" y="981153"/>
              <a:ext cx="5328592" cy="531319"/>
            </a:xfrm>
            <a:prstGeom prst="rect">
              <a:avLst/>
            </a:prstGeom>
            <a:solidFill>
              <a:schemeClr val="accent1"/>
            </a:solidFill>
            <a:ln>
              <a:solidFill>
                <a:schemeClr val="accent2"/>
              </a:solidFill>
            </a:ln>
          </p:spPr>
          <p:style>
            <a:lnRef idx="1">
              <a:schemeClr val="accent1"/>
            </a:lnRef>
            <a:fillRef idx="3">
              <a:schemeClr val="accent1"/>
            </a:fillRef>
            <a:effectRef idx="2">
              <a:schemeClr val="accent1"/>
            </a:effectRef>
            <a:fontRef idx="minor">
              <a:schemeClr val="lt1"/>
            </a:fontRef>
          </p:style>
          <p:txBody>
            <a:bodyPr anchor="ctr" anchorCtr="1"/>
            <a:lstStyle/>
            <a:p>
              <a:pPr>
                <a:defRPr/>
              </a:pPr>
              <a:r>
                <a:rPr lang="zh-CN" altLang="en-US" sz="2000" b="1" dirty="0" smtClean="0">
                  <a:latin typeface="微软雅黑" pitchFamily="34" charset="-122"/>
                  <a:ea typeface="微软雅黑" pitchFamily="34" charset="-122"/>
                </a:rPr>
                <a:t>业务化页面设置工具</a:t>
              </a:r>
              <a:r>
                <a:rPr lang="en-US" altLang="zh-CN" sz="2000" b="1" dirty="0" smtClean="0">
                  <a:latin typeface="微软雅黑" pitchFamily="34" charset="-122"/>
                  <a:ea typeface="微软雅黑" pitchFamily="34" charset="-122"/>
                </a:rPr>
                <a:t>-</a:t>
              </a:r>
              <a:r>
                <a:rPr lang="zh-CN" altLang="en-US" sz="2000" b="1" dirty="0" smtClean="0">
                  <a:latin typeface="微软雅黑" pitchFamily="34" charset="-122"/>
                  <a:ea typeface="微软雅黑" pitchFamily="34" charset="-122"/>
                </a:rPr>
                <a:t>大幅提升开发效率</a:t>
              </a:r>
              <a:endParaRPr lang="zh-CN" altLang="en-US" sz="2000" b="1" dirty="0">
                <a:latin typeface="微软雅黑" pitchFamily="34" charset="-122"/>
                <a:ea typeface="微软雅黑" pitchFamily="34" charset="-122"/>
              </a:endParaRPr>
            </a:p>
          </p:txBody>
        </p:sp>
        <p:sp>
          <p:nvSpPr>
            <p:cNvPr id="15" name="矩形 14"/>
            <p:cNvSpPr/>
            <p:nvPr/>
          </p:nvSpPr>
          <p:spPr>
            <a:xfrm>
              <a:off x="3006351" y="1728093"/>
              <a:ext cx="2462750" cy="705134"/>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r>
                <a:rPr lang="zh-CN" altLang="en-US" b="1" dirty="0" smtClean="0">
                  <a:latin typeface="微软雅黑" pitchFamily="34" charset="-122"/>
                  <a:ea typeface="微软雅黑" pitchFamily="34" charset="-122"/>
                </a:rPr>
                <a:t>设置后所见即所得</a:t>
              </a:r>
              <a:endParaRPr lang="en-US" altLang="zh-CN" b="1" dirty="0">
                <a:latin typeface="微软雅黑" pitchFamily="34" charset="-122"/>
                <a:ea typeface="微软雅黑" pitchFamily="34" charset="-122"/>
              </a:endParaRPr>
            </a:p>
            <a:p>
              <a:pPr marL="171450" indent="-171450">
                <a:defRPr/>
              </a:pPr>
              <a:r>
                <a:rPr lang="zh-CN" altLang="en-US" sz="1400" dirty="0" smtClean="0">
                  <a:latin typeface="微软雅黑" pitchFamily="34" charset="-122"/>
                  <a:ea typeface="微软雅黑" pitchFamily="34" charset="-122"/>
                </a:rPr>
                <a:t>   控件使能、样式、通用查询条件等修改后设计期就能看到最终效果</a:t>
              </a:r>
              <a:endParaRPr lang="en-US" sz="1400" dirty="0">
                <a:latin typeface="微软雅黑" pitchFamily="34" charset="-122"/>
                <a:ea typeface="微软雅黑" pitchFamily="34" charset="-122"/>
              </a:endParaRPr>
            </a:p>
          </p:txBody>
        </p:sp>
        <p:sp>
          <p:nvSpPr>
            <p:cNvPr id="16" name="矩形 15"/>
            <p:cNvSpPr/>
            <p:nvPr/>
          </p:nvSpPr>
          <p:spPr>
            <a:xfrm>
              <a:off x="378699" y="1728092"/>
              <a:ext cx="2462750" cy="705134"/>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endParaRPr lang="en-US" altLang="zh-CN" b="1" dirty="0">
                <a:latin typeface="微软雅黑" pitchFamily="34" charset="-122"/>
                <a:ea typeface="微软雅黑" pitchFamily="34" charset="-122"/>
              </a:endParaRPr>
            </a:p>
            <a:p>
              <a:pPr marL="171450" indent="-171450">
                <a:buFont typeface="Wingdings" pitchFamily="2" charset="2"/>
                <a:buChar char="§"/>
                <a:defRPr/>
              </a:pPr>
              <a:r>
                <a:rPr lang="zh-CN" altLang="en-US" b="1" dirty="0" smtClean="0">
                  <a:latin typeface="微软雅黑" pitchFamily="34" charset="-122"/>
                  <a:ea typeface="微软雅黑" pitchFamily="34" charset="-122"/>
                </a:rPr>
                <a:t>简单直接的样式与布局设置</a:t>
              </a:r>
              <a:endParaRPr lang="en-US" altLang="zh-CN" b="1" dirty="0">
                <a:latin typeface="微软雅黑" pitchFamily="34" charset="-122"/>
                <a:ea typeface="微软雅黑" pitchFamily="34" charset="-122"/>
              </a:endParaRPr>
            </a:p>
            <a:p>
              <a:pPr marL="171450" indent="-171450">
                <a:defRPr/>
              </a:pPr>
              <a:r>
                <a:rPr lang="zh-CN" altLang="en-US" sz="1400" b="1" dirty="0" smtClean="0">
                  <a:latin typeface="微软雅黑" pitchFamily="34" charset="-122"/>
                  <a:ea typeface="微软雅黑" pitchFamily="34" charset="-122"/>
                </a:rPr>
                <a:t>   </a:t>
              </a:r>
              <a:r>
                <a:rPr lang="zh-CN" altLang="en-US" sz="1400" dirty="0">
                  <a:latin typeface="微软雅黑" pitchFamily="34" charset="-122"/>
                  <a:ea typeface="微软雅黑" pitchFamily="34" charset="-122"/>
                </a:rPr>
                <a:t>标准的字体、背景色、边框等直接设置，简化的布局设置</a:t>
              </a:r>
              <a:endParaRPr lang="en-US" altLang="zh-CN" sz="1400" dirty="0">
                <a:latin typeface="微软雅黑" pitchFamily="34" charset="-122"/>
                <a:ea typeface="微软雅黑" pitchFamily="34" charset="-122"/>
              </a:endParaRPr>
            </a:p>
            <a:p>
              <a:pPr marL="171450" indent="-171450">
                <a:buFont typeface="Wingdings" pitchFamily="2" charset="2"/>
                <a:buChar char="§"/>
                <a:defRPr/>
              </a:pPr>
              <a:endParaRPr lang="en-US" b="1" dirty="0">
                <a:latin typeface="微软雅黑" pitchFamily="34" charset="-122"/>
                <a:ea typeface="微软雅黑" pitchFamily="34" charset="-122"/>
              </a:endParaRPr>
            </a:p>
          </p:txBody>
        </p:sp>
        <p:sp>
          <p:nvSpPr>
            <p:cNvPr id="26" name="矩形 25"/>
            <p:cNvSpPr/>
            <p:nvPr/>
          </p:nvSpPr>
          <p:spPr>
            <a:xfrm>
              <a:off x="378699" y="2649509"/>
              <a:ext cx="2462750" cy="719948"/>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endParaRPr lang="en-US" altLang="zh-CN" b="1" dirty="0">
                <a:latin typeface="微软雅黑" pitchFamily="34" charset="-122"/>
                <a:ea typeface="微软雅黑" pitchFamily="34" charset="-122"/>
              </a:endParaRPr>
            </a:p>
            <a:p>
              <a:pPr marL="171450" indent="-171450">
                <a:buFont typeface="Wingdings" pitchFamily="2" charset="2"/>
                <a:buChar char="§"/>
                <a:defRPr/>
              </a:pPr>
              <a:r>
                <a:rPr lang="zh-CN" altLang="en-US" b="1" dirty="0" smtClean="0">
                  <a:latin typeface="微软雅黑" pitchFamily="34" charset="-122"/>
                  <a:ea typeface="微软雅黑" pitchFamily="34" charset="-122"/>
                </a:rPr>
                <a:t>业务化的属性设置方式</a:t>
              </a:r>
              <a:endParaRPr lang="en-US" altLang="zh-CN" b="1" dirty="0">
                <a:latin typeface="微软雅黑" pitchFamily="34" charset="-122"/>
                <a:ea typeface="微软雅黑" pitchFamily="34" charset="-122"/>
              </a:endParaRPr>
            </a:p>
            <a:p>
              <a:pPr marL="171450" algn="l">
                <a:defRPr/>
              </a:pPr>
              <a:r>
                <a:rPr lang="zh-CN" altLang="en-US" sz="1400" dirty="0">
                  <a:latin typeface="微软雅黑" pitchFamily="34" charset="-122"/>
                  <a:ea typeface="微软雅黑" pitchFamily="34" charset="-122"/>
                </a:rPr>
                <a:t>应用场景式设置，属性分类，完全摒弃</a:t>
              </a:r>
              <a:r>
                <a:rPr lang="en-US" altLang="zh-CN" sz="1400" dirty="0" err="1">
                  <a:latin typeface="微软雅黑" pitchFamily="34" charset="-122"/>
                  <a:ea typeface="微软雅黑" pitchFamily="34" charset="-122"/>
                </a:rPr>
                <a:t>json</a:t>
              </a:r>
              <a:r>
                <a:rPr lang="zh-CN" altLang="en-US" sz="1400" dirty="0">
                  <a:latin typeface="微软雅黑" pitchFamily="34" charset="-122"/>
                  <a:ea typeface="微软雅黑" pitchFamily="34" charset="-122"/>
                </a:rPr>
                <a:t>设置方式</a:t>
              </a:r>
              <a:endParaRPr lang="en-US" altLang="zh-CN" sz="1400" dirty="0">
                <a:latin typeface="微软雅黑" pitchFamily="34" charset="-122"/>
                <a:ea typeface="微软雅黑" pitchFamily="34" charset="-122"/>
              </a:endParaRPr>
            </a:p>
            <a:p>
              <a:pPr marL="171450" indent="-171450">
                <a:buFont typeface="Wingdings" pitchFamily="2" charset="2"/>
                <a:buChar char="§"/>
                <a:defRPr/>
              </a:pPr>
              <a:endParaRPr lang="en-US" b="1" dirty="0">
                <a:latin typeface="微软雅黑" pitchFamily="34" charset="-122"/>
                <a:ea typeface="微软雅黑" pitchFamily="34" charset="-122"/>
              </a:endParaRPr>
            </a:p>
          </p:txBody>
        </p:sp>
        <p:sp>
          <p:nvSpPr>
            <p:cNvPr id="27" name="矩形 26"/>
            <p:cNvSpPr/>
            <p:nvPr/>
          </p:nvSpPr>
          <p:spPr>
            <a:xfrm>
              <a:off x="3006350" y="2649508"/>
              <a:ext cx="2462750" cy="719948"/>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endParaRPr lang="en-US" altLang="zh-CN" sz="1600" b="1" dirty="0">
                <a:latin typeface="微软雅黑" pitchFamily="34" charset="-122"/>
                <a:ea typeface="微软雅黑" pitchFamily="34" charset="-122"/>
              </a:endParaRPr>
            </a:p>
            <a:p>
              <a:pPr marL="171450" indent="-171450">
                <a:buFont typeface="Wingdings" pitchFamily="2" charset="2"/>
                <a:buChar char="§"/>
                <a:defRPr/>
              </a:pPr>
              <a:r>
                <a:rPr lang="zh-CN" altLang="en-US" b="1" dirty="0">
                  <a:latin typeface="微软雅黑" pitchFamily="34" charset="-122"/>
                  <a:ea typeface="微软雅黑" pitchFamily="34" charset="-122"/>
                </a:rPr>
                <a:t>新增与扩展开发统一的设置方式</a:t>
              </a:r>
              <a:endParaRPr lang="en-US" altLang="zh-CN" b="1" dirty="0">
                <a:latin typeface="微软雅黑" pitchFamily="34" charset="-122"/>
                <a:ea typeface="微软雅黑" pitchFamily="34" charset="-122"/>
              </a:endParaRPr>
            </a:p>
            <a:p>
              <a:pPr marL="171450" indent="-171450" algn="l">
                <a:defRPr/>
              </a:pPr>
              <a:r>
                <a:rPr lang="zh-CN" altLang="en-US" sz="1400" dirty="0">
                  <a:latin typeface="微软雅黑" pitchFamily="34" charset="-122"/>
                  <a:ea typeface="微软雅黑" pitchFamily="34" charset="-122"/>
                </a:rPr>
                <a:t>   </a:t>
              </a:r>
              <a:r>
                <a:rPr lang="zh-CN" altLang="en-US" sz="1400" dirty="0" smtClean="0">
                  <a:latin typeface="微软雅黑" pitchFamily="34" charset="-122"/>
                  <a:ea typeface="微软雅黑" pitchFamily="34" charset="-122"/>
                </a:rPr>
                <a:t>降低了学习成本，提升了应用开发的灵活性</a:t>
              </a:r>
              <a:endParaRPr lang="en-US" altLang="zh-CN" sz="1400" dirty="0">
                <a:latin typeface="微软雅黑" pitchFamily="34" charset="-122"/>
                <a:ea typeface="微软雅黑" pitchFamily="34" charset="-122"/>
              </a:endParaRPr>
            </a:p>
            <a:p>
              <a:pPr marL="171450" indent="-171450">
                <a:buFont typeface="Wingdings" pitchFamily="2" charset="2"/>
                <a:buChar char="§"/>
                <a:defRPr/>
              </a:pPr>
              <a:endParaRPr lang="en-US" sz="1600" b="1" dirty="0">
                <a:latin typeface="微软雅黑" pitchFamily="34" charset="-122"/>
                <a:ea typeface="微软雅黑" pitchFamily="34" charset="-122"/>
              </a:endParaRPr>
            </a:p>
          </p:txBody>
        </p:sp>
        <p:sp>
          <p:nvSpPr>
            <p:cNvPr id="28" name="矩形 27"/>
            <p:cNvSpPr/>
            <p:nvPr/>
          </p:nvSpPr>
          <p:spPr>
            <a:xfrm>
              <a:off x="378699" y="3571909"/>
              <a:ext cx="2462750" cy="805867"/>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endParaRPr lang="en-US" altLang="zh-CN" b="1" dirty="0">
                <a:latin typeface="微软雅黑" pitchFamily="34" charset="-122"/>
                <a:ea typeface="微软雅黑" pitchFamily="34" charset="-122"/>
              </a:endParaRPr>
            </a:p>
            <a:p>
              <a:pPr marL="171450" indent="-171450">
                <a:buFont typeface="Wingdings" pitchFamily="2" charset="2"/>
                <a:buChar char="§"/>
                <a:defRPr/>
              </a:pPr>
              <a:r>
                <a:rPr lang="en-US" altLang="zh-CN" b="1" dirty="0" smtClean="0">
                  <a:latin typeface="微软雅黑" pitchFamily="34" charset="-122"/>
                  <a:ea typeface="微软雅黑" pitchFamily="34" charset="-122"/>
                </a:rPr>
                <a:t>Web</a:t>
              </a:r>
              <a:r>
                <a:rPr lang="zh-CN" altLang="en-US" b="1" dirty="0" smtClean="0">
                  <a:latin typeface="微软雅黑" pitchFamily="34" charset="-122"/>
                  <a:ea typeface="微软雅黑" pitchFamily="34" charset="-122"/>
                </a:rPr>
                <a:t>后台</a:t>
              </a:r>
              <a:r>
                <a:rPr lang="en-US" altLang="zh-CN" b="1" dirty="0" smtClean="0">
                  <a:latin typeface="微软雅黑" pitchFamily="34" charset="-122"/>
                  <a:ea typeface="微软雅黑" pitchFamily="34" charset="-122"/>
                </a:rPr>
                <a:t>Java/Rhino</a:t>
              </a:r>
              <a:r>
                <a:rPr lang="zh-CN" altLang="en-US" b="1" dirty="0" smtClean="0">
                  <a:latin typeface="微软雅黑" pitchFamily="34" charset="-122"/>
                  <a:ea typeface="微软雅黑" pitchFamily="34" charset="-122"/>
                </a:rPr>
                <a:t>开发可选</a:t>
              </a:r>
              <a:endParaRPr lang="en-US" altLang="zh-CN" b="1" dirty="0">
                <a:latin typeface="微软雅黑" pitchFamily="34" charset="-122"/>
                <a:ea typeface="微软雅黑" pitchFamily="34" charset="-122"/>
              </a:endParaRPr>
            </a:p>
            <a:p>
              <a:pPr marL="171450" algn="l">
                <a:defRPr/>
              </a:pPr>
              <a:r>
                <a:rPr lang="zh-CN" altLang="en-US" sz="1400" dirty="0" smtClean="0">
                  <a:latin typeface="微软雅黑" pitchFamily="34" charset="-122"/>
                  <a:ea typeface="微软雅黑" pitchFamily="34" charset="-122"/>
                </a:rPr>
                <a:t>可自动生成后台</a:t>
              </a:r>
              <a:r>
                <a:rPr lang="en-US" altLang="zh-CN" sz="1400" dirty="0" smtClean="0">
                  <a:latin typeface="微软雅黑" pitchFamily="34" charset="-122"/>
                  <a:ea typeface="微软雅黑" pitchFamily="34" charset="-122"/>
                </a:rPr>
                <a:t>Java</a:t>
              </a:r>
              <a:r>
                <a:rPr lang="zh-CN" altLang="en-US" sz="1400" dirty="0" smtClean="0">
                  <a:latin typeface="微软雅黑" pitchFamily="34" charset="-122"/>
                  <a:ea typeface="微软雅黑" pitchFamily="34" charset="-122"/>
                </a:rPr>
                <a:t>代码框架</a:t>
              </a:r>
              <a:endParaRPr lang="en-US" altLang="zh-CN" sz="1400" dirty="0">
                <a:latin typeface="微软雅黑" pitchFamily="34" charset="-122"/>
                <a:ea typeface="微软雅黑" pitchFamily="34" charset="-122"/>
              </a:endParaRPr>
            </a:p>
            <a:p>
              <a:pPr marL="171450" indent="-171450">
                <a:buFont typeface="Wingdings" pitchFamily="2" charset="2"/>
                <a:buChar char="§"/>
                <a:defRPr/>
              </a:pPr>
              <a:endParaRPr lang="en-US" b="1" dirty="0">
                <a:latin typeface="微软雅黑" pitchFamily="34" charset="-122"/>
                <a:ea typeface="微软雅黑" pitchFamily="34" charset="-122"/>
              </a:endParaRPr>
            </a:p>
          </p:txBody>
        </p:sp>
        <p:sp>
          <p:nvSpPr>
            <p:cNvPr id="29" name="矩形 28"/>
            <p:cNvSpPr/>
            <p:nvPr/>
          </p:nvSpPr>
          <p:spPr>
            <a:xfrm>
              <a:off x="3006350" y="3571909"/>
              <a:ext cx="2462750" cy="805867"/>
            </a:xfrm>
            <a:prstGeom prst="rect">
              <a:avLst/>
            </a:prstGeom>
            <a:solidFill>
              <a:srgbClr val="3FADFF"/>
            </a:solidFill>
            <a:ln>
              <a:noFill/>
            </a:ln>
            <a:effectLst>
              <a:outerShdw blurRad="107950" dist="12700" dir="5400000" algn="ctr">
                <a:srgbClr val="000000"/>
              </a:outerShdw>
            </a:effectLst>
          </p:spPr>
          <p:style>
            <a:lnRef idx="1">
              <a:schemeClr val="accent1"/>
            </a:lnRef>
            <a:fillRef idx="3">
              <a:schemeClr val="accent1"/>
            </a:fillRef>
            <a:effectRef idx="2">
              <a:schemeClr val="accent1"/>
            </a:effectRef>
            <a:fontRef idx="minor">
              <a:schemeClr val="lt1"/>
            </a:fontRef>
          </p:style>
          <p:txBody>
            <a:bodyPr anchor="ctr"/>
            <a:lstStyle/>
            <a:p>
              <a:pPr marL="171450" indent="-171450">
                <a:buFont typeface="Wingdings" pitchFamily="2" charset="2"/>
                <a:buChar char="§"/>
                <a:defRPr/>
              </a:pPr>
              <a:r>
                <a:rPr lang="zh-CN" altLang="en-US" b="1" dirty="0" smtClean="0">
                  <a:latin typeface="微软雅黑" pitchFamily="34" charset="-122"/>
                  <a:ea typeface="微软雅黑" pitchFamily="34" charset="-122"/>
                </a:rPr>
                <a:t>完全兼容</a:t>
              </a:r>
              <a:r>
                <a:rPr lang="en-US" altLang="zh-CN" b="1" dirty="0" smtClean="0">
                  <a:latin typeface="微软雅黑" pitchFamily="34" charset="-122"/>
                  <a:ea typeface="微软雅黑" pitchFamily="34" charset="-122"/>
                </a:rPr>
                <a:t>8.x</a:t>
              </a:r>
              <a:r>
                <a:rPr lang="zh-CN" altLang="en-US" b="1" dirty="0" smtClean="0">
                  <a:latin typeface="微软雅黑" pitchFamily="34" charset="-122"/>
                  <a:ea typeface="微软雅黑" pitchFamily="34" charset="-122"/>
                </a:rPr>
                <a:t>已有开发成果</a:t>
              </a:r>
              <a:endParaRPr lang="en-US" altLang="zh-CN" b="1" dirty="0">
                <a:latin typeface="微软雅黑" pitchFamily="34" charset="-122"/>
                <a:ea typeface="微软雅黑" pitchFamily="34" charset="-122"/>
              </a:endParaRPr>
            </a:p>
            <a:p>
              <a:pPr marL="171450" algn="l">
                <a:defRPr/>
              </a:pPr>
              <a:r>
                <a:rPr lang="en-US" altLang="zh-CN" sz="1400" dirty="0" smtClean="0">
                  <a:latin typeface="微软雅黑" pitchFamily="34" charset="-122"/>
                  <a:ea typeface="微软雅黑" pitchFamily="34" charset="-122"/>
                </a:rPr>
                <a:t>8.x</a:t>
              </a:r>
              <a:r>
                <a:rPr lang="zh-CN" altLang="en-US" sz="1400" dirty="0" smtClean="0">
                  <a:latin typeface="微软雅黑" pitchFamily="34" charset="-122"/>
                  <a:ea typeface="微软雅黑" pitchFamily="34" charset="-122"/>
                </a:rPr>
                <a:t>标准功能及二次开发成果都可以直接使用新工具进行开发设置</a:t>
              </a:r>
              <a:endParaRPr lang="en-US" b="1" dirty="0">
                <a:latin typeface="微软雅黑" pitchFamily="34" charset="-122"/>
                <a:ea typeface="微软雅黑" pitchFamily="34" charset="-122"/>
              </a:endParaRPr>
            </a:p>
          </p:txBody>
        </p:sp>
      </p:grpSp>
    </p:spTree>
    <p:extLst>
      <p:ext uri="{BB962C8B-B14F-4D97-AF65-F5344CB8AC3E}">
        <p14:creationId xmlns:p14="http://schemas.microsoft.com/office/powerpoint/2010/main" xmlns="" val="2110121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99792" y="2166058"/>
            <a:ext cx="1368972" cy="896541"/>
            <a:chOff x="2554956" y="2124074"/>
            <a:chExt cx="1368972" cy="896541"/>
          </a:xfrm>
        </p:grpSpPr>
        <p:sp>
          <p:nvSpPr>
            <p:cNvPr id="2" name="圆角矩形 1"/>
            <p:cNvSpPr/>
            <p:nvPr/>
          </p:nvSpPr>
          <p:spPr>
            <a:xfrm>
              <a:off x="2554956" y="2124074"/>
              <a:ext cx="896541" cy="896541"/>
            </a:xfrm>
            <a:prstGeom prst="roundRect">
              <a:avLst>
                <a:gd name="adj" fmla="val 13188"/>
              </a:avLst>
            </a:pr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smtClean="0"/>
            </a:p>
          </p:txBody>
        </p:sp>
        <p:sp>
          <p:nvSpPr>
            <p:cNvPr id="8" name="矩形 7"/>
            <p:cNvSpPr/>
            <p:nvPr/>
          </p:nvSpPr>
          <p:spPr>
            <a:xfrm>
              <a:off x="3203848" y="2283718"/>
              <a:ext cx="720080" cy="5760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smtClean="0"/>
            </a:p>
          </p:txBody>
        </p:sp>
      </p:grpSp>
      <p:sp>
        <p:nvSpPr>
          <p:cNvPr id="3077" name="文本框 3"/>
          <p:cNvSpPr txBox="1">
            <a:spLocks noChangeArrowheads="1"/>
          </p:cNvSpPr>
          <p:nvPr>
            <p:custDataLst>
              <p:tags r:id="rId2"/>
            </p:custDataLst>
          </p:nvPr>
        </p:nvSpPr>
        <p:spPr bwMode="auto">
          <a:xfrm>
            <a:off x="3059832" y="2139702"/>
            <a:ext cx="4405311" cy="951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en-US" altLang="zh-CN" sz="2400" b="1" spc="300" dirty="0" smtClean="0">
                <a:solidFill>
                  <a:schemeClr val="tx1">
                    <a:lumMod val="85000"/>
                    <a:lumOff val="15000"/>
                  </a:schemeClr>
                </a:solidFill>
                <a:latin typeface="Impact" panose="020B0806030902050204" pitchFamily="34" charset="0"/>
                <a:ea typeface="微软雅黑" panose="020B0503020204020204" pitchFamily="34" charset="-122"/>
              </a:rPr>
              <a:t>PART1</a:t>
            </a:r>
            <a:r>
              <a:rPr lang="zh-CN" altLang="en-US" sz="2400" b="1" spc="300" dirty="0" smtClean="0">
                <a:solidFill>
                  <a:schemeClr val="tx1">
                    <a:lumMod val="85000"/>
                    <a:lumOff val="15000"/>
                  </a:schemeClr>
                </a:solidFill>
                <a:ea typeface="微软雅黑" panose="020B0503020204020204" pitchFamily="34" charset="-122"/>
              </a:rPr>
              <a:t>：</a:t>
            </a:r>
            <a:r>
              <a:rPr lang="en-US" altLang="zh-CN" sz="2400" b="1" spc="300" dirty="0" smtClean="0">
                <a:solidFill>
                  <a:schemeClr val="tx1">
                    <a:lumMod val="85000"/>
                    <a:lumOff val="15000"/>
                  </a:schemeClr>
                </a:solidFill>
                <a:ea typeface="微软雅黑" panose="020B0503020204020204" pitchFamily="34" charset="-122"/>
              </a:rPr>
              <a:t>EAS-BOS-Web</a:t>
            </a:r>
            <a:r>
              <a:rPr lang="zh-CN" altLang="en-US" sz="2400" b="1" spc="300" dirty="0" smtClean="0">
                <a:solidFill>
                  <a:schemeClr val="tx1">
                    <a:lumMod val="85000"/>
                    <a:lumOff val="15000"/>
                  </a:schemeClr>
                </a:solidFill>
                <a:ea typeface="微软雅黑" panose="020B0503020204020204" pitchFamily="34" charset="-122"/>
              </a:rPr>
              <a:t>平台</a:t>
            </a:r>
            <a:endParaRPr lang="zh-CN" altLang="en-US" sz="2400" b="1" spc="300" dirty="0">
              <a:solidFill>
                <a:schemeClr val="tx1">
                  <a:lumMod val="85000"/>
                  <a:lumOff val="15000"/>
                </a:schemeClr>
              </a:solidFill>
              <a:ea typeface="微软雅黑" panose="020B0503020204020204" pitchFamily="34" charset="-122"/>
            </a:endParaRPr>
          </a:p>
        </p:txBody>
      </p:sp>
      <p:cxnSp>
        <p:nvCxnSpPr>
          <p:cNvPr id="7" name="直接连接符 6"/>
          <p:cNvCxnSpPr/>
          <p:nvPr>
            <p:custDataLst>
              <p:tags r:id="rId3"/>
            </p:custDataLst>
          </p:nvPr>
        </p:nvCxnSpPr>
        <p:spPr>
          <a:xfrm>
            <a:off x="3059832" y="2829238"/>
            <a:ext cx="2564606"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xmlns="" val="3100059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en-US" altLang="zh-CN" sz="2800" dirty="0" smtClean="0">
                <a:latin typeface="微软雅黑" pitchFamily="34" charset="-122"/>
                <a:ea typeface="微软雅黑" pitchFamily="34" charset="-122"/>
              </a:rPr>
              <a:t>Web</a:t>
            </a:r>
            <a:r>
              <a:rPr lang="zh-CN" altLang="en-US" sz="2800" dirty="0" smtClean="0">
                <a:latin typeface="微软雅黑" pitchFamily="34" charset="-122"/>
                <a:ea typeface="微软雅黑" pitchFamily="34" charset="-122"/>
              </a:rPr>
              <a:t>页面设置工具</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5" y="571486"/>
            <a:ext cx="2628956"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样式与布局设置</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样式设置</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直接设置大小（高度、宽度）、文本（字体、颜色、对齐方式）、填充（背景色）、边框（颜色、宽度、线型）</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可另存为自定义样式方案共享使用</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布局设置</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新式布局设置，原有列布局还可使用</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容器中可直接设置布局属性</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可自定义布局方案共享</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205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14720" y="850447"/>
            <a:ext cx="6193784" cy="368854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843807" y="771719"/>
            <a:ext cx="6247627" cy="26641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843808" y="699542"/>
            <a:ext cx="6062637" cy="4294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52628511"/>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27"/>
                                        </p:tgtEl>
                                        <p:attrNameLst>
                                          <p:attrName>style.visibility</p:attrName>
                                        </p:attrNameLst>
                                      </p:cBhvr>
                                      <p:to>
                                        <p:strVal val="visible"/>
                                      </p:to>
                                    </p:set>
                                    <p:anim calcmode="lin" valueType="num">
                                      <p:cBhvr additive="base">
                                        <p:cTn id="13" dur="500" fill="hold"/>
                                        <p:tgtEl>
                                          <p:spTgt spid="1027"/>
                                        </p:tgtEl>
                                        <p:attrNameLst>
                                          <p:attrName>ppt_x</p:attrName>
                                        </p:attrNameLst>
                                      </p:cBhvr>
                                      <p:tavLst>
                                        <p:tav tm="0">
                                          <p:val>
                                            <p:strVal val="#ppt_x"/>
                                          </p:val>
                                        </p:tav>
                                        <p:tav tm="100000">
                                          <p:val>
                                            <p:strVal val="#ppt_x"/>
                                          </p:val>
                                        </p:tav>
                                      </p:tavLst>
                                    </p:anim>
                                    <p:anim calcmode="lin" valueType="num">
                                      <p:cBhvr additive="base">
                                        <p:cTn id="14"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127714" y="686698"/>
            <a:ext cx="5908782" cy="344506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218" name="标题 2"/>
          <p:cNvSpPr>
            <a:spLocks noGrp="1"/>
          </p:cNvSpPr>
          <p:nvPr>
            <p:ph type="title"/>
          </p:nvPr>
        </p:nvSpPr>
        <p:spPr>
          <a:xfrm>
            <a:off x="395288" y="0"/>
            <a:ext cx="6697662" cy="465535"/>
          </a:xfrm>
        </p:spPr>
        <p:txBody>
          <a:bodyPr>
            <a:noAutofit/>
          </a:bodyPr>
          <a:lstStyle/>
          <a:p>
            <a:pPr marL="342900" indent="-342900"/>
            <a:r>
              <a:rPr lang="en-US" altLang="zh-CN" sz="2800" dirty="0">
                <a:latin typeface="微软雅黑" pitchFamily="34" charset="-122"/>
                <a:ea typeface="微软雅黑" pitchFamily="34" charset="-122"/>
              </a:rPr>
              <a:t>Web</a:t>
            </a:r>
            <a:r>
              <a:rPr lang="zh-CN" altLang="en-US" sz="2800" dirty="0">
                <a:latin typeface="微软雅黑" pitchFamily="34" charset="-122"/>
                <a:ea typeface="微软雅黑" pitchFamily="34" charset="-122"/>
              </a:rPr>
              <a:t>页面设置工具</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4" y="571486"/>
            <a:ext cx="2873375"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所见即所得</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样式</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a:solidFill>
                    <a:schemeClr val="tx1">
                      <a:lumMod val="65000"/>
                      <a:lumOff val="35000"/>
                    </a:schemeClr>
                  </a:solidFill>
                  <a:latin typeface="微软雅黑" pitchFamily="34" charset="-122"/>
                  <a:ea typeface="微软雅黑" pitchFamily="34" charset="-122"/>
                  <a:cs typeface="Heiti SC Light"/>
                </a:rPr>
                <a:t>字体</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颜色</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使能状态</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编辑使能</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显示使能</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3"/>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组件设置</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章节</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摘要文字</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通用查询</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条件设置</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p>
            <a:p>
              <a:pPr marL="342900" lvl="1" indent="-342900" defTabSz="457200" eaLnBrk="0" hangingPunct="0">
                <a:lnSpc>
                  <a:spcPct val="130000"/>
                </a:lnSpc>
                <a:spcBef>
                  <a:spcPct val="20000"/>
                </a:spcBef>
                <a:buClr>
                  <a:srgbClr val="16B2E9"/>
                </a:buClr>
                <a:buSzPct val="100000"/>
                <a:buBlip>
                  <a:blip r:embed="rId3"/>
                </a:buBlip>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6146"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059832" y="683939"/>
            <a:ext cx="6030415" cy="343222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3059832" y="700062"/>
            <a:ext cx="6048672" cy="367188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81504970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 fill="hold"/>
                                        <p:tgtEl>
                                          <p:spTgt spid="6146"/>
                                        </p:tgtEl>
                                        <p:attrNameLst>
                                          <p:attrName>ppt_x</p:attrName>
                                        </p:attrNameLst>
                                      </p:cBhvr>
                                      <p:tavLst>
                                        <p:tav tm="0">
                                          <p:val>
                                            <p:strVal val="#ppt_x"/>
                                          </p:val>
                                        </p:tav>
                                        <p:tav tm="100000">
                                          <p:val>
                                            <p:strVal val="#ppt_x"/>
                                          </p:val>
                                        </p:tav>
                                      </p:tavLst>
                                    </p:anim>
                                    <p:anim calcmode="lin" valueType="num">
                                      <p:cBhvr additive="base">
                                        <p:cTn id="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gtEl>
                                        <p:attrNameLst>
                                          <p:attrName>style.visibility</p:attrName>
                                        </p:attrNameLst>
                                      </p:cBhvr>
                                      <p:to>
                                        <p:strVal val="visible"/>
                                      </p:to>
                                    </p:set>
                                    <p:anim calcmode="lin" valueType="num">
                                      <p:cBhvr additive="base">
                                        <p:cTn id="13" dur="500" fill="hold"/>
                                        <p:tgtEl>
                                          <p:spTgt spid="6147"/>
                                        </p:tgtEl>
                                        <p:attrNameLst>
                                          <p:attrName>ppt_x</p:attrName>
                                        </p:attrNameLst>
                                      </p:cBhvr>
                                      <p:tavLst>
                                        <p:tav tm="0">
                                          <p:val>
                                            <p:strVal val="#ppt_x"/>
                                          </p:val>
                                        </p:tav>
                                        <p:tav tm="100000">
                                          <p:val>
                                            <p:strVal val="#ppt_x"/>
                                          </p:val>
                                        </p:tav>
                                      </p:tavLst>
                                    </p:anim>
                                    <p:anim calcmode="lin" valueType="num">
                                      <p:cBhvr additive="base">
                                        <p:cTn id="14" dur="500" fill="hold"/>
                                        <p:tgtEl>
                                          <p:spTgt spid="61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en-US" altLang="zh-CN" sz="2800" dirty="0">
                <a:latin typeface="微软雅黑" pitchFamily="34" charset="-122"/>
                <a:ea typeface="微软雅黑" pitchFamily="34" charset="-122"/>
              </a:rPr>
              <a:t>Web</a:t>
            </a:r>
            <a:r>
              <a:rPr lang="zh-CN" altLang="en-US" sz="2800" dirty="0">
                <a:latin typeface="微软雅黑" pitchFamily="34" charset="-122"/>
                <a:ea typeface="微软雅黑" pitchFamily="34" charset="-122"/>
              </a:rPr>
              <a:t>页面设置工具</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07504" y="571486"/>
            <a:ext cx="2556948"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业务化属性设置</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属性分类</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常用</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高级</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事件</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样式</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业务分类</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场景式设置</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如查询表格</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属性编辑框</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友好易懂的设置方式</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2"/>
                </a:buBlip>
                <a:defRPr/>
              </a:pPr>
              <a:r>
                <a:rPr lang="zh-CN" altLang="en-US" sz="1400" dirty="0">
                  <a:solidFill>
                    <a:schemeClr val="tx1">
                      <a:lumMod val="65000"/>
                      <a:lumOff val="35000"/>
                    </a:schemeClr>
                  </a:solidFill>
                  <a:latin typeface="微软雅黑" pitchFamily="34" charset="-122"/>
                  <a:ea typeface="微软雅黑" pitchFamily="34" charset="-122"/>
                  <a:cs typeface="Heiti SC Light"/>
                </a:rPr>
                <a:t>属性设置相关性</a:t>
              </a:r>
              <a:endParaRPr lang="en-US" altLang="zh-CN" sz="14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如客户端合计</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是则才能设置合计项；否则不会出现合计项设置</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7170"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843808" y="603236"/>
            <a:ext cx="6136201" cy="333666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825147" y="628486"/>
            <a:ext cx="6211349" cy="38154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2771792" y="627534"/>
            <a:ext cx="6336712" cy="412875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7173" name="Picture 5"/>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2840293" y="627534"/>
            <a:ext cx="6268211" cy="30712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493072484"/>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 calcmode="lin" valueType="num">
                                      <p:cBhvr additive="base">
                                        <p:cTn id="7" dur="500" fill="hold"/>
                                        <p:tgtEl>
                                          <p:spTgt spid="7171"/>
                                        </p:tgtEl>
                                        <p:attrNameLst>
                                          <p:attrName>ppt_x</p:attrName>
                                        </p:attrNameLst>
                                      </p:cBhvr>
                                      <p:tavLst>
                                        <p:tav tm="0">
                                          <p:val>
                                            <p:strVal val="#ppt_x"/>
                                          </p:val>
                                        </p:tav>
                                        <p:tav tm="100000">
                                          <p:val>
                                            <p:strVal val="#ppt_x"/>
                                          </p:val>
                                        </p:tav>
                                      </p:tavLst>
                                    </p:anim>
                                    <p:anim calcmode="lin" valueType="num">
                                      <p:cBhvr additive="base">
                                        <p:cTn id="8" dur="500" fill="hold"/>
                                        <p:tgtEl>
                                          <p:spTgt spid="717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7172"/>
                                        </p:tgtEl>
                                        <p:attrNameLst>
                                          <p:attrName>style.visibility</p:attrName>
                                        </p:attrNameLst>
                                      </p:cBhvr>
                                      <p:to>
                                        <p:strVal val="visible"/>
                                      </p:to>
                                    </p:set>
                                    <p:anim calcmode="lin" valueType="num">
                                      <p:cBhvr additive="base">
                                        <p:cTn id="13" dur="500" fill="hold"/>
                                        <p:tgtEl>
                                          <p:spTgt spid="7172"/>
                                        </p:tgtEl>
                                        <p:attrNameLst>
                                          <p:attrName>ppt_x</p:attrName>
                                        </p:attrNameLst>
                                      </p:cBhvr>
                                      <p:tavLst>
                                        <p:tav tm="0">
                                          <p:val>
                                            <p:strVal val="#ppt_x"/>
                                          </p:val>
                                        </p:tav>
                                        <p:tav tm="100000">
                                          <p:val>
                                            <p:strVal val="#ppt_x"/>
                                          </p:val>
                                        </p:tav>
                                      </p:tavLst>
                                    </p:anim>
                                    <p:anim calcmode="lin" valueType="num">
                                      <p:cBhvr additive="base">
                                        <p:cTn id="14" dur="500" fill="hold"/>
                                        <p:tgtEl>
                                          <p:spTgt spid="717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173"/>
                                        </p:tgtEl>
                                        <p:attrNameLst>
                                          <p:attrName>style.visibility</p:attrName>
                                        </p:attrNameLst>
                                      </p:cBhvr>
                                      <p:to>
                                        <p:strVal val="visible"/>
                                      </p:to>
                                    </p:set>
                                    <p:anim calcmode="lin" valueType="num">
                                      <p:cBhvr additive="base">
                                        <p:cTn id="19" dur="500" fill="hold"/>
                                        <p:tgtEl>
                                          <p:spTgt spid="7173"/>
                                        </p:tgtEl>
                                        <p:attrNameLst>
                                          <p:attrName>ppt_x</p:attrName>
                                        </p:attrNameLst>
                                      </p:cBhvr>
                                      <p:tavLst>
                                        <p:tav tm="0">
                                          <p:val>
                                            <p:strVal val="#ppt_x"/>
                                          </p:val>
                                        </p:tav>
                                        <p:tav tm="100000">
                                          <p:val>
                                            <p:strVal val="#ppt_x"/>
                                          </p:val>
                                        </p:tav>
                                      </p:tavLst>
                                    </p:anim>
                                    <p:anim calcmode="lin" valueType="num">
                                      <p:cBhvr additive="base">
                                        <p:cTn id="20" dur="500" fill="hold"/>
                                        <p:tgtEl>
                                          <p:spTgt spid="71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en-US" altLang="zh-CN" sz="2800" dirty="0">
                <a:latin typeface="微软雅黑" pitchFamily="34" charset="-122"/>
                <a:ea typeface="微软雅黑" pitchFamily="34" charset="-122"/>
              </a:rPr>
              <a:t>Web</a:t>
            </a:r>
            <a:r>
              <a:rPr lang="zh-CN" altLang="en-US" sz="2800" dirty="0">
                <a:latin typeface="微软雅黑" pitchFamily="34" charset="-122"/>
                <a:ea typeface="微软雅黑" pitchFamily="34" charset="-122"/>
              </a:rPr>
              <a:t>页面设置工具</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4" y="571486"/>
            <a:ext cx="2873375"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zh-CN" altLang="en-US" sz="1600" dirty="0" smtClean="0">
                  <a:solidFill>
                    <a:schemeClr val="bg1"/>
                  </a:solidFill>
                  <a:latin typeface="微软雅黑" pitchFamily="34" charset="-122"/>
                  <a:ea typeface="微软雅黑" pitchFamily="34" charset="-122"/>
                  <a:cs typeface="Heiti SC Light"/>
                </a:rPr>
                <a:t>新增与扩展统一设置方式</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原版本新增功能开发与扩展开发设置页面功能不一样，造成学习成本高，而且扩展开发的限制比较多</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en-US" altLang="zh-CN" sz="1400" dirty="0" smtClean="0">
                  <a:solidFill>
                    <a:schemeClr val="tx1">
                      <a:lumMod val="65000"/>
                      <a:lumOff val="35000"/>
                    </a:schemeClr>
                  </a:solidFill>
                  <a:latin typeface="微软雅黑" pitchFamily="34" charset="-122"/>
                  <a:ea typeface="微软雅黑" pitchFamily="34" charset="-122"/>
                  <a:cs typeface="Heiti SC Light"/>
                </a:rPr>
                <a:t>v8.2</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统一后即降低了学习成本，而且全面提供了前后端的业务插入机制，从而提供了更大的灵活性及可扩展能力</a:t>
              </a:r>
              <a:endParaRPr lang="en-US" altLang="zh-CN" sz="14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保留并完善了扩展开发时的一些限制，以降低扩展对标准功能</a:t>
              </a:r>
              <a:r>
                <a:rPr lang="zh-CN" altLang="en-US" sz="1400" dirty="0">
                  <a:solidFill>
                    <a:schemeClr val="tx1">
                      <a:lumMod val="65000"/>
                      <a:lumOff val="35000"/>
                    </a:schemeClr>
                  </a:solidFill>
                  <a:latin typeface="微软雅黑" pitchFamily="34" charset="-122"/>
                  <a:ea typeface="微软雅黑" pitchFamily="34" charset="-122"/>
                  <a:cs typeface="Heiti SC Light"/>
                </a:rPr>
                <a:t>正常</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运行的冲击，且最大化修改范围以满足客户化需求</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2"/>
                </a:buBlip>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819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168353" y="736020"/>
            <a:ext cx="5796135" cy="365479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2632561786"/>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en-US" altLang="zh-CN" sz="2800" dirty="0">
                <a:latin typeface="微软雅黑" pitchFamily="34" charset="-122"/>
                <a:ea typeface="微软雅黑" pitchFamily="34" charset="-122"/>
              </a:rPr>
              <a:t>Web</a:t>
            </a:r>
            <a:r>
              <a:rPr lang="zh-CN" altLang="en-US" sz="2800" dirty="0">
                <a:latin typeface="微软雅黑" pitchFamily="34" charset="-122"/>
                <a:ea typeface="微软雅黑" pitchFamily="34" charset="-122"/>
              </a:rPr>
              <a:t>页面设置工具</a:t>
            </a:r>
            <a:endParaRPr lang="en-US" sz="2800" dirty="0" smtClean="0">
              <a:latin typeface="微软雅黑" pitchFamily="34" charset="-122"/>
              <a:ea typeface="微软雅黑" pitchFamily="34" charset="-122"/>
            </a:endParaRPr>
          </a:p>
        </p:txBody>
      </p:sp>
      <p:grpSp>
        <p:nvGrpSpPr>
          <p:cNvPr id="9219" name="组合 3"/>
          <p:cNvGrpSpPr>
            <a:grpSpLocks/>
          </p:cNvGrpSpPr>
          <p:nvPr/>
        </p:nvGrpSpPr>
        <p:grpSpPr bwMode="auto">
          <a:xfrm>
            <a:off x="142845" y="571486"/>
            <a:ext cx="2628956" cy="4444528"/>
            <a:chOff x="122619" y="930248"/>
            <a:chExt cx="2376264" cy="5393439"/>
          </a:xfrm>
        </p:grpSpPr>
        <p:sp>
          <p:nvSpPr>
            <p:cNvPr id="6" name="同侧圆角矩形 5"/>
            <p:cNvSpPr/>
            <p:nvPr/>
          </p:nvSpPr>
          <p:spPr>
            <a:xfrm>
              <a:off x="122619" y="930248"/>
              <a:ext cx="2376264" cy="425210"/>
            </a:xfrm>
            <a:prstGeom prst="round2Same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anchor="ctr"/>
            <a:lstStyle/>
            <a:p>
              <a:pPr marL="0" lvl="1" algn="ctr">
                <a:defRPr/>
              </a:pPr>
              <a:r>
                <a:rPr kumimoji="1" lang="en-US" altLang="zh-CN" sz="1600" dirty="0" smtClean="0">
                  <a:solidFill>
                    <a:schemeClr val="bg1"/>
                  </a:solidFill>
                  <a:latin typeface="微软雅黑" pitchFamily="34" charset="-122"/>
                  <a:ea typeface="微软雅黑" pitchFamily="34" charset="-122"/>
                  <a:cs typeface="Heiti SC Light"/>
                </a:rPr>
                <a:t>Java/Rhino</a:t>
              </a:r>
              <a:r>
                <a:rPr kumimoji="1" lang="zh-CN" altLang="en-US" sz="1600" dirty="0" smtClean="0">
                  <a:solidFill>
                    <a:schemeClr val="bg1"/>
                  </a:solidFill>
                  <a:latin typeface="微软雅黑" pitchFamily="34" charset="-122"/>
                  <a:ea typeface="微软雅黑" pitchFamily="34" charset="-122"/>
                  <a:cs typeface="Heiti SC Light"/>
                </a:rPr>
                <a:t>可选</a:t>
              </a:r>
              <a:endParaRPr kumimoji="1" lang="en-US" altLang="zh-CN" sz="1600" dirty="0">
                <a:solidFill>
                  <a:schemeClr val="bg1"/>
                </a:solidFill>
                <a:latin typeface="微软雅黑" pitchFamily="34" charset="-122"/>
                <a:ea typeface="微软雅黑" pitchFamily="34" charset="-122"/>
                <a:cs typeface="Heiti SC Light"/>
              </a:endParaRPr>
            </a:p>
          </p:txBody>
        </p:sp>
        <p:sp>
          <p:nvSpPr>
            <p:cNvPr id="7" name="同侧圆角矩形 6"/>
            <p:cNvSpPr/>
            <p:nvPr/>
          </p:nvSpPr>
          <p:spPr>
            <a:xfrm>
              <a:off x="122619" y="1268767"/>
              <a:ext cx="2376264" cy="5054920"/>
            </a:xfrm>
            <a:prstGeom prst="round2SameRect">
              <a:avLst>
                <a:gd name="adj1" fmla="val 0"/>
                <a:gd name="adj2" fmla="val 509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a:lstStyle/>
            <a:p>
              <a:pPr marL="342900" indent="-342900" defTabSz="457200" eaLnBrk="0" hangingPunct="0">
                <a:lnSpc>
                  <a:spcPct val="130000"/>
                </a:lnSpc>
                <a:spcBef>
                  <a:spcPct val="20000"/>
                </a:spcBef>
                <a:buClr>
                  <a:srgbClr val="16B2E9"/>
                </a:buClr>
                <a:buSzPct val="100000"/>
                <a:buFontTx/>
                <a:buBlip>
                  <a:blip r:embed="rId2"/>
                </a:buBlip>
                <a:defRPr/>
              </a:pPr>
              <a:r>
                <a:rPr lang="en-US" altLang="zh-CN" sz="1400" dirty="0" smtClean="0">
                  <a:solidFill>
                    <a:schemeClr val="tx1">
                      <a:lumMod val="65000"/>
                      <a:lumOff val="35000"/>
                    </a:schemeClr>
                  </a:solidFill>
                  <a:latin typeface="微软雅黑" pitchFamily="34" charset="-122"/>
                  <a:ea typeface="微软雅黑" pitchFamily="34" charset="-122"/>
                  <a:cs typeface="Heiti SC Light"/>
                </a:rPr>
                <a:t>Java</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方式开发</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包路径默认为业务单元的包路径，用户只需补充类名即可</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页面保存时，系统会自动生成</a:t>
              </a:r>
              <a:r>
                <a:rPr lang="en-US" altLang="zh-CN" sz="1000" dirty="0" smtClean="0">
                  <a:solidFill>
                    <a:schemeClr val="tx1">
                      <a:lumMod val="65000"/>
                      <a:lumOff val="35000"/>
                    </a:schemeClr>
                  </a:solidFill>
                  <a:latin typeface="微软雅黑" pitchFamily="34" charset="-122"/>
                  <a:ea typeface="微软雅黑" pitchFamily="34" charset="-122"/>
                  <a:cs typeface="Heiti SC Light"/>
                </a:rPr>
                <a:t>java</a:t>
              </a:r>
              <a:r>
                <a:rPr lang="zh-CN" altLang="en-US" sz="1000" dirty="0" smtClean="0">
                  <a:solidFill>
                    <a:schemeClr val="tx1">
                      <a:lumMod val="65000"/>
                      <a:lumOff val="35000"/>
                    </a:schemeClr>
                  </a:solidFill>
                  <a:latin typeface="微软雅黑" pitchFamily="34" charset="-122"/>
                  <a:ea typeface="微软雅黑" pitchFamily="34" charset="-122"/>
                  <a:cs typeface="Heiti SC Light"/>
                </a:rPr>
                <a:t>类代码框架，无须了解继承哪个超类及实现哪个接口，只需在方法体中编写实现逻辑即可</a:t>
              </a: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r>
                <a:rPr lang="en-US" altLang="zh-CN" sz="1400" dirty="0" smtClean="0">
                  <a:solidFill>
                    <a:schemeClr val="tx1">
                      <a:lumMod val="65000"/>
                      <a:lumOff val="35000"/>
                    </a:schemeClr>
                  </a:solidFill>
                  <a:latin typeface="微软雅黑" pitchFamily="34" charset="-122"/>
                  <a:ea typeface="微软雅黑" pitchFamily="34" charset="-122"/>
                  <a:cs typeface="Heiti SC Light"/>
                </a:rPr>
                <a:t>Rhino</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方式开发</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r>
                <a:rPr lang="zh-CN" altLang="en-US" sz="1000" dirty="0" smtClean="0">
                  <a:solidFill>
                    <a:schemeClr val="tx1">
                      <a:lumMod val="65000"/>
                      <a:lumOff val="35000"/>
                    </a:schemeClr>
                  </a:solidFill>
                  <a:latin typeface="微软雅黑" pitchFamily="34" charset="-122"/>
                  <a:ea typeface="微软雅黑" pitchFamily="34" charset="-122"/>
                  <a:cs typeface="Heiti SC Light"/>
                </a:rPr>
                <a:t>可以直接编写脚本语言实现逻辑，无须重启即可应用</a:t>
              </a: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342900" indent="-342900" defTabSz="457200" eaLnBrk="0" hangingPunct="0">
                <a:lnSpc>
                  <a:spcPct val="130000"/>
                </a:lnSpc>
                <a:spcBef>
                  <a:spcPct val="20000"/>
                </a:spcBef>
                <a:buClr>
                  <a:srgbClr val="16B2E9"/>
                </a:buClr>
                <a:buSzPct val="100000"/>
                <a:buBlip>
                  <a:blip r:embed="rId2"/>
                </a:buBlip>
                <a:defRPr/>
              </a:pP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smtClean="0">
                <a:solidFill>
                  <a:schemeClr val="tx1">
                    <a:lumMod val="65000"/>
                    <a:lumOff val="35000"/>
                  </a:schemeClr>
                </a:solidFill>
                <a:latin typeface="微软雅黑" pitchFamily="34" charset="-122"/>
                <a:ea typeface="微软雅黑" pitchFamily="34" charset="-122"/>
                <a:cs typeface="Heiti SC Light"/>
              </a:endParaRPr>
            </a:p>
            <a:p>
              <a:pPr marL="342900" lvl="1" indent="-342900" defTabSz="457200" eaLnBrk="0" hangingPunct="0">
                <a:lnSpc>
                  <a:spcPct val="130000"/>
                </a:lnSpc>
                <a:spcBef>
                  <a:spcPct val="20000"/>
                </a:spcBef>
                <a:buClr>
                  <a:srgbClr val="16B2E9"/>
                </a:buClr>
                <a:buSzPct val="100000"/>
                <a:buBlip>
                  <a:blip r:embed="rId2"/>
                </a:buBlip>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a:p>
              <a:pPr marL="800100" lvl="1" indent="-342900" defTabSz="457200" eaLnBrk="0" hangingPunct="0">
                <a:lnSpc>
                  <a:spcPct val="130000"/>
                </a:lnSpc>
                <a:spcBef>
                  <a:spcPct val="20000"/>
                </a:spcBef>
                <a:buClr>
                  <a:srgbClr val="16B2E9"/>
                </a:buClr>
                <a:buSzPct val="100000"/>
                <a:buFont typeface="Wingdings" pitchFamily="2" charset="2"/>
                <a:buChar char="ü"/>
                <a:defRPr/>
              </a:pPr>
              <a:endParaRPr lang="en-US" altLang="zh-CN" sz="1000" dirty="0">
                <a:solidFill>
                  <a:schemeClr val="tx1">
                    <a:lumMod val="65000"/>
                    <a:lumOff val="35000"/>
                  </a:schemeClr>
                </a:solidFill>
                <a:latin typeface="微软雅黑" pitchFamily="34" charset="-122"/>
                <a:ea typeface="微软雅黑" pitchFamily="34" charset="-122"/>
                <a:cs typeface="Heiti SC Light"/>
              </a:endParaRPr>
            </a:p>
          </p:txBody>
        </p:sp>
      </p:grpSp>
      <p:pic>
        <p:nvPicPr>
          <p:cNvPr id="2"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096344" y="601422"/>
            <a:ext cx="5940152" cy="384253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014086" y="605211"/>
            <a:ext cx="6103285" cy="396044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599179999"/>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标题 2"/>
          <p:cNvSpPr>
            <a:spLocks noGrp="1"/>
          </p:cNvSpPr>
          <p:nvPr>
            <p:ph type="title"/>
          </p:nvPr>
        </p:nvSpPr>
        <p:spPr>
          <a:xfrm>
            <a:off x="395288" y="0"/>
            <a:ext cx="6697662" cy="465535"/>
          </a:xfrm>
        </p:spPr>
        <p:txBody>
          <a:bodyPr>
            <a:noAutofit/>
          </a:bodyPr>
          <a:lstStyle/>
          <a:p>
            <a:pPr marL="342900" indent="-342900"/>
            <a:r>
              <a:rPr lang="en-US" altLang="zh-CN" sz="2800" dirty="0" smtClean="0">
                <a:latin typeface="微软雅黑" pitchFamily="34" charset="-122"/>
                <a:ea typeface="微软雅黑" pitchFamily="34" charset="-122"/>
              </a:rPr>
              <a:t>Web</a:t>
            </a:r>
            <a:r>
              <a:rPr lang="zh-CN" altLang="en-US" sz="2800" dirty="0" smtClean="0">
                <a:latin typeface="微软雅黑" pitchFamily="34" charset="-122"/>
                <a:ea typeface="微软雅黑" pitchFamily="34" charset="-122"/>
              </a:rPr>
              <a:t>页面设置工具</a:t>
            </a:r>
            <a:endParaRPr lang="en-US" sz="2800" dirty="0" smtClean="0">
              <a:latin typeface="微软雅黑" pitchFamily="34" charset="-122"/>
              <a:ea typeface="微软雅黑" pitchFamily="34" charset="-122"/>
            </a:endParaRPr>
          </a:p>
        </p:txBody>
      </p:sp>
      <p:sp>
        <p:nvSpPr>
          <p:cNvPr id="4" name="矩形 3"/>
          <p:cNvSpPr/>
          <p:nvPr/>
        </p:nvSpPr>
        <p:spPr>
          <a:xfrm>
            <a:off x="323528" y="843558"/>
            <a:ext cx="8136904" cy="2529923"/>
          </a:xfrm>
          <a:prstGeom prst="rect">
            <a:avLst/>
          </a:prstGeom>
          <a:noFill/>
          <a:ln w="9525" algn="ctr">
            <a:noFill/>
            <a:miter lim="800000"/>
            <a:headEnd/>
            <a:tailEnd/>
          </a:ln>
          <a:effectLst>
            <a:prstShdw prst="shdw17" dist="17961" dir="2700000">
              <a:schemeClr val="accent1">
                <a:gamma/>
                <a:shade val="60000"/>
                <a:invGamma/>
              </a:schemeClr>
            </a:prstShdw>
          </a:effectLst>
        </p:spPr>
        <p:txBody>
          <a:bodyPr wrap="square">
            <a:spAutoFit/>
          </a:bodyPr>
          <a:lstStyle/>
          <a:p>
            <a:pPr algn="l"/>
            <a:r>
              <a:rPr lang="zh-CN" altLang="en-US" sz="1600" b="1" dirty="0" smtClean="0">
                <a:latin typeface="微软雅黑" pitchFamily="34" charset="-122"/>
                <a:ea typeface="微软雅黑" pitchFamily="34" charset="-122"/>
              </a:rPr>
              <a:t>完全兼容</a:t>
            </a:r>
            <a:r>
              <a:rPr lang="en-US" altLang="zh-CN" sz="1600" b="1" dirty="0" smtClean="0">
                <a:latin typeface="微软雅黑" pitchFamily="34" charset="-122"/>
                <a:ea typeface="微软雅黑" pitchFamily="34" charset="-122"/>
              </a:rPr>
              <a:t>8.0/8.1</a:t>
            </a:r>
            <a:r>
              <a:rPr lang="zh-CN" altLang="en-US" sz="1600" b="1" dirty="0" smtClean="0">
                <a:latin typeface="微软雅黑" pitchFamily="34" charset="-122"/>
                <a:ea typeface="微软雅黑" pitchFamily="34" charset="-122"/>
              </a:rPr>
              <a:t>项目已有开发成果</a:t>
            </a:r>
            <a:endParaRPr lang="en-US" altLang="zh-CN" sz="1600" b="1" dirty="0">
              <a:latin typeface="微软雅黑" pitchFamily="34" charset="-122"/>
              <a:ea typeface="微软雅黑" pitchFamily="34" charset="-122"/>
            </a:endParaRPr>
          </a:p>
          <a:p>
            <a:pPr marL="342900" lvl="2" indent="-342900">
              <a:lnSpc>
                <a:spcPct val="150000"/>
              </a:lnSpc>
              <a:spcBef>
                <a:spcPct val="20000"/>
              </a:spcBef>
              <a:buClr>
                <a:srgbClr val="003399"/>
              </a:buClr>
              <a:buBlip>
                <a:blip r:embed="rId2"/>
              </a:buBlip>
            </a:pPr>
            <a:r>
              <a:rPr kumimoji="1" lang="zh-CN" altLang="en-US" sz="1600" dirty="0">
                <a:latin typeface="微软雅黑" pitchFamily="34" charset="-122"/>
                <a:ea typeface="微软雅黑" pitchFamily="34" charset="-122"/>
              </a:rPr>
              <a:t>无论是对标准产品的扩展修改，还是新增功能的定制开发，升级到</a:t>
            </a:r>
            <a:r>
              <a:rPr kumimoji="1" lang="en-US" altLang="zh-CN" sz="1600" dirty="0">
                <a:latin typeface="微软雅黑" pitchFamily="34" charset="-122"/>
                <a:ea typeface="微软雅黑" pitchFamily="34" charset="-122"/>
              </a:rPr>
              <a:t>8.2</a:t>
            </a:r>
            <a:r>
              <a:rPr kumimoji="1" lang="zh-CN" altLang="en-US" sz="1600" dirty="0">
                <a:latin typeface="微软雅黑" pitchFamily="34" charset="-122"/>
                <a:ea typeface="微软雅黑" pitchFamily="34" charset="-122"/>
              </a:rPr>
              <a:t>后都可以直接使用新工具打开，能够看到以前的所有设置成果，能够使用新工具修改</a:t>
            </a:r>
            <a:endParaRPr kumimoji="1" lang="en-US" altLang="zh-CN" sz="1600" dirty="0">
              <a:latin typeface="微软雅黑" pitchFamily="34" charset="-122"/>
              <a:ea typeface="微软雅黑" pitchFamily="34" charset="-122"/>
            </a:endParaRPr>
          </a:p>
          <a:p>
            <a:pPr marL="342900" lvl="2" indent="-342900">
              <a:lnSpc>
                <a:spcPct val="150000"/>
              </a:lnSpc>
              <a:spcBef>
                <a:spcPct val="20000"/>
              </a:spcBef>
              <a:buClr>
                <a:srgbClr val="003399"/>
              </a:buClr>
              <a:buBlip>
                <a:blip r:embed="rId2"/>
              </a:buBlip>
            </a:pPr>
            <a:r>
              <a:rPr kumimoji="1" lang="en-US" altLang="zh-CN" sz="1600" dirty="0">
                <a:latin typeface="微软雅黑" pitchFamily="34" charset="-122"/>
                <a:ea typeface="微软雅黑" pitchFamily="34" charset="-122"/>
              </a:rPr>
              <a:t>8.2</a:t>
            </a:r>
            <a:r>
              <a:rPr kumimoji="1" lang="zh-CN" altLang="en-US" sz="1600" dirty="0">
                <a:latin typeface="微软雅黑" pitchFamily="34" charset="-122"/>
                <a:ea typeface="微软雅黑" pitchFamily="34" charset="-122"/>
              </a:rPr>
              <a:t>采用了新的布局方式，但仍然支持原有布局方式。在新工具中可以修改为新布局，亦可不修改，不影响效果。新的布局方式功能更强大，支持某字段隐藏后后面的字段自动上</a:t>
            </a:r>
            <a:r>
              <a:rPr kumimoji="1" lang="zh-CN" altLang="en-US" sz="1600" dirty="0" smtClean="0">
                <a:latin typeface="微软雅黑" pitchFamily="34" charset="-122"/>
                <a:ea typeface="微软雅黑" pitchFamily="34" charset="-122"/>
              </a:rPr>
              <a:t>移等</a:t>
            </a:r>
            <a:endParaRPr kumimoji="1" lang="en-US" altLang="zh-CN" sz="1600" dirty="0">
              <a:latin typeface="微软雅黑" pitchFamily="34" charset="-122"/>
              <a:ea typeface="微软雅黑" pitchFamily="34" charset="-122"/>
            </a:endParaRPr>
          </a:p>
          <a:p>
            <a:pPr algn="l"/>
            <a:endParaRPr lang="en-US" altLang="zh-CN" sz="1600" dirty="0">
              <a:latin typeface="微软雅黑" pitchFamily="34" charset="-122"/>
              <a:ea typeface="微软雅黑" pitchFamily="34" charset="-122"/>
            </a:endParaRPr>
          </a:p>
        </p:txBody>
      </p:sp>
    </p:spTree>
    <p:extLst>
      <p:ext uri="{BB962C8B-B14F-4D97-AF65-F5344CB8AC3E}">
        <p14:creationId xmlns:p14="http://schemas.microsoft.com/office/powerpoint/2010/main" xmlns="" val="1750404325"/>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99792" y="2166058"/>
            <a:ext cx="1368972" cy="896541"/>
            <a:chOff x="2554956" y="2124074"/>
            <a:chExt cx="1368972" cy="896541"/>
          </a:xfrm>
        </p:grpSpPr>
        <p:sp>
          <p:nvSpPr>
            <p:cNvPr id="2" name="圆角矩形 1"/>
            <p:cNvSpPr/>
            <p:nvPr/>
          </p:nvSpPr>
          <p:spPr>
            <a:xfrm>
              <a:off x="2554956" y="2124074"/>
              <a:ext cx="896541" cy="896541"/>
            </a:xfrm>
            <a:prstGeom prst="roundRect">
              <a:avLst>
                <a:gd name="adj" fmla="val 13188"/>
              </a:avLst>
            </a:pr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smtClean="0"/>
            </a:p>
          </p:txBody>
        </p:sp>
        <p:sp>
          <p:nvSpPr>
            <p:cNvPr id="8" name="矩形 7"/>
            <p:cNvSpPr/>
            <p:nvPr/>
          </p:nvSpPr>
          <p:spPr>
            <a:xfrm>
              <a:off x="3203848" y="2283718"/>
              <a:ext cx="720080" cy="5760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smtClean="0"/>
            </a:p>
          </p:txBody>
        </p:sp>
      </p:grpSp>
      <p:sp>
        <p:nvSpPr>
          <p:cNvPr id="3077" name="文本框 3"/>
          <p:cNvSpPr txBox="1">
            <a:spLocks noChangeArrowheads="1"/>
          </p:cNvSpPr>
          <p:nvPr>
            <p:custDataLst>
              <p:tags r:id="rId2"/>
            </p:custDataLst>
          </p:nvPr>
        </p:nvSpPr>
        <p:spPr bwMode="auto">
          <a:xfrm>
            <a:off x="3059832" y="2139702"/>
            <a:ext cx="4405311" cy="951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en-US" altLang="zh-CN" sz="2400" b="1" spc="300" dirty="0" smtClean="0">
                <a:solidFill>
                  <a:schemeClr val="tx1">
                    <a:lumMod val="85000"/>
                    <a:lumOff val="15000"/>
                  </a:schemeClr>
                </a:solidFill>
                <a:latin typeface="Impact" panose="020B0806030902050204" pitchFamily="34" charset="0"/>
                <a:ea typeface="微软雅黑" panose="020B0503020204020204" pitchFamily="34" charset="-122"/>
              </a:rPr>
              <a:t>PART4</a:t>
            </a:r>
            <a:r>
              <a:rPr lang="zh-CN" altLang="en-US" sz="2400" b="1" spc="300" dirty="0" smtClean="0">
                <a:solidFill>
                  <a:schemeClr val="tx1">
                    <a:lumMod val="85000"/>
                    <a:lumOff val="15000"/>
                  </a:schemeClr>
                </a:solidFill>
                <a:ea typeface="微软雅黑" panose="020B0503020204020204" pitchFamily="34" charset="-122"/>
              </a:rPr>
              <a:t>：附录</a:t>
            </a:r>
            <a:endParaRPr lang="zh-CN" altLang="en-US" sz="2400" b="1" spc="300" dirty="0">
              <a:solidFill>
                <a:schemeClr val="tx1">
                  <a:lumMod val="85000"/>
                  <a:lumOff val="15000"/>
                </a:schemeClr>
              </a:solidFill>
              <a:ea typeface="微软雅黑" panose="020B0503020204020204" pitchFamily="34" charset="-122"/>
            </a:endParaRPr>
          </a:p>
        </p:txBody>
      </p:sp>
      <p:cxnSp>
        <p:nvCxnSpPr>
          <p:cNvPr id="7" name="直接连接符 6"/>
          <p:cNvCxnSpPr/>
          <p:nvPr>
            <p:custDataLst>
              <p:tags r:id="rId3"/>
            </p:custDataLst>
          </p:nvPr>
        </p:nvCxnSpPr>
        <p:spPr>
          <a:xfrm>
            <a:off x="3059832" y="2829238"/>
            <a:ext cx="2564606"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内容占位符 1"/>
          <p:cNvSpPr txBox="1">
            <a:spLocks/>
          </p:cNvSpPr>
          <p:nvPr/>
        </p:nvSpPr>
        <p:spPr>
          <a:xfrm>
            <a:off x="3707904" y="2902733"/>
            <a:ext cx="2376264" cy="1800200"/>
          </a:xfrm>
          <a:prstGeom prst="rect">
            <a:avLst/>
          </a:prstGeom>
          <a:ln>
            <a:solidFill>
              <a:schemeClr val="accent1">
                <a:lumMod val="60000"/>
                <a:lumOff val="40000"/>
              </a:schemeClr>
            </a:solidFill>
          </a:ln>
        </p:spPr>
        <p:txBody>
          <a:bodyPr>
            <a:noAutofit/>
          </a:bodyPr>
          <a:lstStyle>
            <a:lvl1pPr marL="342900" indent="-342900" algn="l" defTabSz="457200" rtl="0" eaLnBrk="1" fontAlgn="base" latinLnBrk="0" hangingPunct="1">
              <a:spcBef>
                <a:spcPct val="20000"/>
              </a:spcBef>
              <a:spcAft>
                <a:spcPct val="0"/>
              </a:spcAft>
              <a:buFontTx/>
              <a:buBlip>
                <a:blip r:embed="rId6"/>
              </a:buBlip>
              <a:defRPr kumimoji="1" lang="zh-CN" altLang="en-US" sz="2400" b="0" i="0" kern="1200" dirty="0" smtClean="0">
                <a:solidFill>
                  <a:schemeClr val="tx1">
                    <a:lumMod val="85000"/>
                    <a:lumOff val="15000"/>
                  </a:schemeClr>
                </a:solidFill>
                <a:latin typeface="微软雅黑"/>
                <a:ea typeface="微软雅黑"/>
                <a:cs typeface="+mn-cs"/>
              </a:defRPr>
            </a:lvl1pPr>
            <a:lvl2pPr marL="742950" indent="-285750" algn="l" defTabSz="457200" rtl="0" eaLnBrk="1" fontAlgn="base" latinLnBrk="0" hangingPunct="1">
              <a:spcBef>
                <a:spcPct val="20000"/>
              </a:spcBef>
              <a:spcAft>
                <a:spcPct val="0"/>
              </a:spcAft>
              <a:buFont typeface="Arial"/>
              <a:buChar char="–"/>
              <a:defRPr kumimoji="1" lang="zh-CN" altLang="en-US" sz="2000" b="0" i="0" kern="1200" dirty="0" smtClean="0">
                <a:solidFill>
                  <a:schemeClr val="tx1">
                    <a:lumMod val="85000"/>
                    <a:lumOff val="15000"/>
                  </a:schemeClr>
                </a:solidFill>
                <a:latin typeface="微软雅黑"/>
                <a:ea typeface="微软雅黑"/>
                <a:cs typeface="+mn-cs"/>
              </a:defRPr>
            </a:lvl2pPr>
            <a:lvl3pPr marL="1143000" indent="-228600" algn="l" defTabSz="457200"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3pPr>
            <a:lvl4pPr marL="1600200" indent="-228600" algn="l" defTabSz="457200" rtl="0" eaLnBrk="1" fontAlgn="base" latinLnBrk="0" hangingPunct="1">
              <a:spcBef>
                <a:spcPct val="20000"/>
              </a:spcBef>
              <a:spcAft>
                <a:spcPct val="0"/>
              </a:spcAft>
              <a:buFont typeface="Arial"/>
              <a:buChar char="–"/>
              <a:defRPr kumimoji="1" lang="zh-CN" altLang="en-US" sz="1800" b="0" i="0" kern="1200" dirty="0" smtClean="0">
                <a:solidFill>
                  <a:schemeClr val="tx1">
                    <a:lumMod val="85000"/>
                    <a:lumOff val="15000"/>
                  </a:schemeClr>
                </a:solidFill>
                <a:latin typeface="微软雅黑"/>
                <a:ea typeface="微软雅黑"/>
                <a:cs typeface="+mn-cs"/>
              </a:defRPr>
            </a:lvl4pPr>
            <a:lvl5pPr marL="2057400" indent="-228600" algn="l" defTabSz="457200" rtl="0" eaLnBrk="1" fontAlgn="base" latinLnBrk="0" hangingPunct="1">
              <a:spcBef>
                <a:spcPct val="20000"/>
              </a:spcBef>
              <a:spcAft>
                <a:spcPct val="0"/>
              </a:spcAft>
              <a:buFont typeface="Arial"/>
              <a:buChar char="»"/>
              <a:defRPr kumimoji="1" lang="zh-CN" altLang="en-US" sz="1800" b="0" i="0" kern="1200" dirty="0">
                <a:solidFill>
                  <a:schemeClr val="tx1">
                    <a:lumMod val="85000"/>
                    <a:lumOff val="15000"/>
                  </a:schemeClr>
                </a:solidFill>
                <a:latin typeface="微软雅黑"/>
                <a:ea typeface="微软雅黑"/>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lvl="1">
              <a:lnSpc>
                <a:spcPct val="150000"/>
              </a:lnSpc>
              <a:buFont typeface="Arial"/>
              <a:buChar char="•"/>
              <a:defRPr/>
            </a:pPr>
            <a:r>
              <a:rPr lang="zh-CN" altLang="en-US" sz="1200" dirty="0">
                <a:solidFill>
                  <a:srgbClr val="00B0F0"/>
                </a:solidFill>
                <a:latin typeface="微软雅黑" pitchFamily="34" charset="-122"/>
                <a:ea typeface="微软雅黑" pitchFamily="34" charset="-122"/>
              </a:rPr>
              <a:t>开发人员技术要求</a:t>
            </a:r>
          </a:p>
          <a:p>
            <a:pPr lvl="1">
              <a:lnSpc>
                <a:spcPct val="150000"/>
              </a:lnSpc>
              <a:buFont typeface="Arial"/>
              <a:buChar char="•"/>
              <a:defRPr/>
            </a:pPr>
            <a:r>
              <a:rPr lang="zh-CN" altLang="en-US" sz="1200" dirty="0">
                <a:solidFill>
                  <a:srgbClr val="00B0F0"/>
                </a:solidFill>
                <a:latin typeface="微软雅黑" pitchFamily="34" charset="-122"/>
                <a:ea typeface="微软雅黑" pitchFamily="34" charset="-122"/>
              </a:rPr>
              <a:t>成功案例</a:t>
            </a:r>
          </a:p>
          <a:p>
            <a:pPr lvl="1">
              <a:lnSpc>
                <a:spcPct val="150000"/>
              </a:lnSpc>
              <a:buFont typeface="Arial"/>
              <a:buChar char="•"/>
              <a:defRPr/>
            </a:pPr>
            <a:r>
              <a:rPr lang="zh-CN" altLang="en-US" sz="1200" dirty="0" smtClean="0">
                <a:solidFill>
                  <a:srgbClr val="00B0F0"/>
                </a:solidFill>
                <a:latin typeface="微软雅黑" pitchFamily="34" charset="-122"/>
                <a:ea typeface="微软雅黑" pitchFamily="34" charset="-122"/>
              </a:rPr>
              <a:t>技术支持</a:t>
            </a:r>
          </a:p>
        </p:txBody>
      </p:sp>
    </p:spTree>
    <p:custDataLst>
      <p:tags r:id="rId1"/>
    </p:custDataLst>
    <p:extLst>
      <p:ext uri="{BB962C8B-B14F-4D97-AF65-F5344CB8AC3E}">
        <p14:creationId xmlns:p14="http://schemas.microsoft.com/office/powerpoint/2010/main" xmlns="" val="78890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p:txBody>
          <a:bodyPr/>
          <a:lstStyle/>
          <a:p>
            <a:pPr eaLnBrk="1" hangingPunct="1">
              <a:defRPr/>
            </a:pPr>
            <a:r>
              <a:rPr lang="zh-CN" altLang="en-US" dirty="0" smtClean="0"/>
              <a:t>关键问题</a:t>
            </a:r>
            <a:endParaRPr lang="zh-CN" altLang="en-US" dirty="0"/>
          </a:p>
        </p:txBody>
      </p:sp>
      <p:graphicFrame>
        <p:nvGraphicFramePr>
          <p:cNvPr id="8" name="图示 7"/>
          <p:cNvGraphicFramePr/>
          <p:nvPr>
            <p:extLst>
              <p:ext uri="{D42A27DB-BD31-4B8C-83A1-F6EECF244321}">
                <p14:modId xmlns:p14="http://schemas.microsoft.com/office/powerpoint/2010/main" xmlns="" val="1383866265"/>
              </p:ext>
            </p:extLst>
          </p:nvPr>
        </p:nvGraphicFramePr>
        <p:xfrm>
          <a:off x="1524000" y="1143930"/>
          <a:ext cx="6096000" cy="3048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内容占位符 1"/>
          <p:cNvSpPr txBox="1">
            <a:spLocks/>
          </p:cNvSpPr>
          <p:nvPr/>
        </p:nvSpPr>
        <p:spPr>
          <a:xfrm>
            <a:off x="395288" y="663316"/>
            <a:ext cx="8334920" cy="450273"/>
          </a:xfrm>
          <a:prstGeom prst="rect">
            <a:avLst/>
          </a:prstGeom>
        </p:spPr>
        <p:txBody>
          <a:bodyPr>
            <a:normAutofit lnSpcReduction="10000"/>
          </a:bodyPr>
          <a:lstStyle/>
          <a:p>
            <a:pPr marL="342900" lvl="0" indent="-342900" defTabSz="457200">
              <a:spcBef>
                <a:spcPts val="800"/>
              </a:spcBef>
              <a:buBlip>
                <a:blip r:embed="rId7"/>
              </a:buBlip>
              <a:defRPr/>
            </a:pPr>
            <a:r>
              <a:rPr kumimoji="1" lang="zh-CN" altLang="en-US" sz="2400" dirty="0" smtClean="0">
                <a:solidFill>
                  <a:schemeClr val="tx1">
                    <a:lumMod val="85000"/>
                    <a:lumOff val="15000"/>
                  </a:schemeClr>
                </a:solidFill>
                <a:latin typeface="微软雅黑"/>
                <a:ea typeface="微软雅黑"/>
              </a:rPr>
              <a:t>应用开发人员技术要求</a:t>
            </a:r>
            <a:endParaRPr kumimoji="1" lang="en-US" altLang="zh-CN" sz="2800" b="0" i="0" u="none" strike="noStrike" kern="1200" cap="none" spc="0" normalizeH="0" baseline="0" noProof="0" dirty="0" smtClean="0">
              <a:ln>
                <a:noFill/>
              </a:ln>
              <a:solidFill>
                <a:schemeClr val="tx1">
                  <a:lumMod val="85000"/>
                  <a:lumOff val="15000"/>
                </a:schemeClr>
              </a:solidFill>
              <a:effectLst/>
              <a:uLnTx/>
              <a:uFillTx/>
              <a:latin typeface="微软雅黑"/>
              <a:ea typeface="微软雅黑"/>
              <a:cs typeface="+mn-cs"/>
            </a:endParaRPr>
          </a:p>
          <a:p>
            <a:pPr marL="342900" lvl="0" indent="-342900" defTabSz="457200">
              <a:spcBef>
                <a:spcPts val="800"/>
              </a:spcBef>
              <a:buBlip>
                <a:blip r:embed="rId7"/>
              </a:buBlip>
              <a:defRPr/>
            </a:pPr>
            <a:endParaRPr kumimoji="1" lang="zh-CN" altLang="en-US" sz="2400" dirty="0">
              <a:solidFill>
                <a:schemeClr val="tx1">
                  <a:lumMod val="85000"/>
                  <a:lumOff val="15000"/>
                </a:schemeClr>
              </a:solidFill>
              <a:latin typeface="微软雅黑"/>
              <a:ea typeface="微软雅黑"/>
            </a:endParaRPr>
          </a:p>
        </p:txBody>
      </p:sp>
    </p:spTree>
    <p:extLst>
      <p:ext uri="{BB962C8B-B14F-4D97-AF65-F5344CB8AC3E}">
        <p14:creationId xmlns:p14="http://schemas.microsoft.com/office/powerpoint/2010/main" xmlns="" val="2906071880"/>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p:txBody>
          <a:bodyPr>
            <a:normAutofit/>
          </a:bodyPr>
          <a:lstStyle/>
          <a:p>
            <a:pPr>
              <a:defRPr/>
            </a:pPr>
            <a:r>
              <a:rPr lang="zh-CN" altLang="en-US" sz="2400" dirty="0" smtClean="0"/>
              <a:t>特别说明</a:t>
            </a:r>
            <a:endParaRPr lang="zh-CN" altLang="en-US" sz="2400" dirty="0"/>
          </a:p>
        </p:txBody>
      </p:sp>
      <p:sp>
        <p:nvSpPr>
          <p:cNvPr id="8" name="内容占位符 1"/>
          <p:cNvSpPr txBox="1">
            <a:spLocks/>
          </p:cNvSpPr>
          <p:nvPr/>
        </p:nvSpPr>
        <p:spPr>
          <a:xfrm>
            <a:off x="251520" y="663316"/>
            <a:ext cx="8568952" cy="3852651"/>
          </a:xfrm>
          <a:prstGeom prst="rect">
            <a:avLst/>
          </a:prstGeom>
        </p:spPr>
        <p:txBody>
          <a:bodyPr>
            <a:noAutofit/>
          </a:bodyPr>
          <a:lstStyle/>
          <a:p>
            <a:pPr marL="342900" marR="0" lvl="0" indent="-342900" algn="l" defTabSz="457200" rtl="0" eaLnBrk="1" fontAlgn="base" latinLnBrk="0" hangingPunct="1">
              <a:lnSpc>
                <a:spcPct val="100000"/>
              </a:lnSpc>
              <a:spcBef>
                <a:spcPts val="800"/>
              </a:spcBef>
              <a:spcAft>
                <a:spcPct val="0"/>
              </a:spcAft>
              <a:buClrTx/>
              <a:buSzTx/>
              <a:buFontTx/>
              <a:buBlip>
                <a:blip r:embed="rId3"/>
              </a:buBlip>
              <a:tabLst/>
              <a:defRPr/>
            </a:pPr>
            <a:r>
              <a:rPr kumimoji="1" lang="zh-CN" altLang="en-US" dirty="0" smtClean="0">
                <a:solidFill>
                  <a:schemeClr val="tx1">
                    <a:lumMod val="85000"/>
                    <a:lumOff val="15000"/>
                  </a:schemeClr>
                </a:solidFill>
                <a:latin typeface="微软雅黑" panose="020B0503020204020204" pitchFamily="34" charset="-122"/>
                <a:ea typeface="微软雅黑" panose="020B0503020204020204" pitchFamily="34" charset="-122"/>
              </a:rPr>
              <a:t>开发技术</a:t>
            </a:r>
            <a:endParaRPr kumimoji="1" lang="en-US" altLang="zh-CN" dirty="0" smtClean="0">
              <a:solidFill>
                <a:schemeClr val="tx1">
                  <a:lumMod val="85000"/>
                  <a:lumOff val="15000"/>
                </a:schemeClr>
              </a:solidFill>
              <a:latin typeface="微软雅黑" panose="020B0503020204020204" pitchFamily="34" charset="-122"/>
              <a:ea typeface="微软雅黑" panose="020B0503020204020204" pitchFamily="34" charset="-122"/>
            </a:endParaRPr>
          </a:p>
          <a:p>
            <a:pPr marL="742950" lvl="1" indent="-285750" defTabSz="457200">
              <a:lnSpc>
                <a:spcPct val="150000"/>
              </a:lnSpc>
              <a:spcBef>
                <a:spcPts val="800"/>
              </a:spcBef>
              <a:buFont typeface="Arial"/>
              <a:buChar char="–"/>
              <a:defRPr/>
            </a:pPr>
            <a:r>
              <a:rPr lang="en-US" altLang="zh-CN" sz="1600" dirty="0" smtClean="0">
                <a:latin typeface="微软雅黑" panose="020B0503020204020204" pitchFamily="34" charset="-122"/>
                <a:ea typeface="微软雅黑" panose="020B0503020204020204" pitchFamily="34" charset="-122"/>
              </a:rPr>
              <a:t>BOS Web</a:t>
            </a:r>
            <a:r>
              <a:rPr lang="zh-CN" altLang="en-US" sz="1600" dirty="0" smtClean="0">
                <a:latin typeface="微软雅黑" panose="020B0503020204020204" pitchFamily="34" charset="-122"/>
                <a:ea typeface="微软雅黑" panose="020B0503020204020204" pitchFamily="34" charset="-122"/>
              </a:rPr>
              <a:t>动态框架只是</a:t>
            </a:r>
            <a:r>
              <a:rPr lang="en-US" altLang="zh-CN" sz="1600" dirty="0" smtClean="0">
                <a:latin typeface="微软雅黑" panose="020B0503020204020204" pitchFamily="34" charset="-122"/>
                <a:ea typeface="微软雅黑" panose="020B0503020204020204" pitchFamily="34" charset="-122"/>
              </a:rPr>
              <a:t>BOS WEB</a:t>
            </a:r>
            <a:r>
              <a:rPr lang="zh-CN" altLang="en-US" sz="1600" dirty="0" smtClean="0">
                <a:latin typeface="微软雅黑" panose="020B0503020204020204" pitchFamily="34" charset="-122"/>
                <a:ea typeface="微软雅黑" panose="020B0503020204020204" pitchFamily="34" charset="-122"/>
              </a:rPr>
              <a:t>前端开发技术，对于后端仍然采用原来</a:t>
            </a:r>
            <a:r>
              <a:rPr lang="en-US" altLang="zh-CN" sz="1600" dirty="0" smtClean="0">
                <a:latin typeface="微软雅黑" panose="020B0503020204020204" pitchFamily="34" charset="-122"/>
                <a:ea typeface="微软雅黑" panose="020B0503020204020204" pitchFamily="34" charset="-122"/>
              </a:rPr>
              <a:t>BOS</a:t>
            </a:r>
            <a:r>
              <a:rPr lang="zh-CN" altLang="en-US" sz="1600" dirty="0" smtClean="0">
                <a:latin typeface="微软雅黑" panose="020B0503020204020204" pitchFamily="34" charset="-122"/>
                <a:ea typeface="微软雅黑" panose="020B0503020204020204" pitchFamily="34" charset="-122"/>
              </a:rPr>
              <a:t>的开发模式，因此熟悉</a:t>
            </a:r>
            <a:r>
              <a:rPr kumimoji="1" lang="zh-CN" altLang="en-US" sz="1600" dirty="0">
                <a:solidFill>
                  <a:srgbClr val="00B0F0"/>
                </a:solidFill>
                <a:latin typeface="微软雅黑"/>
                <a:ea typeface="微软雅黑"/>
              </a:rPr>
              <a:t>原</a:t>
            </a:r>
            <a:r>
              <a:rPr kumimoji="1" lang="en-US" altLang="zh-CN" sz="1600" dirty="0">
                <a:solidFill>
                  <a:srgbClr val="00B0F0"/>
                </a:solidFill>
                <a:latin typeface="微软雅黑"/>
                <a:ea typeface="微软雅黑"/>
              </a:rPr>
              <a:t>BOS/EAS</a:t>
            </a:r>
            <a:r>
              <a:rPr kumimoji="1" lang="zh-CN" altLang="en-US" sz="1600" dirty="0">
                <a:solidFill>
                  <a:srgbClr val="00B0F0"/>
                </a:solidFill>
                <a:latin typeface="微软雅黑"/>
                <a:ea typeface="微软雅黑"/>
              </a:rPr>
              <a:t>开发技术</a:t>
            </a:r>
            <a:r>
              <a:rPr lang="zh-CN" altLang="en-US" sz="1600" dirty="0" smtClean="0">
                <a:latin typeface="微软雅黑" panose="020B0503020204020204" pitchFamily="34" charset="-122"/>
                <a:ea typeface="微软雅黑" panose="020B0503020204020204" pitchFamily="34" charset="-122"/>
              </a:rPr>
              <a:t>非常重要，如果完全没有经历过原</a:t>
            </a:r>
            <a:r>
              <a:rPr lang="en-US" altLang="zh-CN" sz="1600" dirty="0" smtClean="0">
                <a:latin typeface="微软雅黑" panose="020B0503020204020204" pitchFamily="34" charset="-122"/>
                <a:ea typeface="微软雅黑" panose="020B0503020204020204" pitchFamily="34" charset="-122"/>
              </a:rPr>
              <a:t>BOS/EAS</a:t>
            </a:r>
            <a:r>
              <a:rPr lang="zh-CN" altLang="en-US" sz="1600" dirty="0" smtClean="0">
                <a:latin typeface="微软雅黑" panose="020B0503020204020204" pitchFamily="34" charset="-122"/>
                <a:ea typeface="微软雅黑" panose="020B0503020204020204" pitchFamily="34" charset="-122"/>
              </a:rPr>
              <a:t>的开发，那掌握周期会更长</a:t>
            </a:r>
            <a:endParaRPr lang="en-US" altLang="zh-CN" sz="1600" dirty="0" smtClean="0">
              <a:latin typeface="微软雅黑" panose="020B0503020204020204" pitchFamily="34" charset="-122"/>
              <a:ea typeface="微软雅黑" panose="020B0503020204020204" pitchFamily="34" charset="-122"/>
            </a:endParaRPr>
          </a:p>
          <a:p>
            <a:pPr marL="742950" lvl="1" indent="-285750" defTabSz="457200">
              <a:lnSpc>
                <a:spcPct val="150000"/>
              </a:lnSpc>
              <a:spcBef>
                <a:spcPts val="800"/>
              </a:spcBef>
              <a:buFont typeface="Arial"/>
              <a:buChar char="–"/>
              <a:defRPr/>
            </a:pPr>
            <a:r>
              <a:rPr lang="en-US" altLang="zh-CN" sz="1600" dirty="0" smtClean="0">
                <a:latin typeface="微软雅黑" panose="020B0503020204020204" pitchFamily="34" charset="-122"/>
                <a:ea typeface="微软雅黑" panose="020B0503020204020204" pitchFamily="34" charset="-122"/>
              </a:rPr>
              <a:t>BOS Web</a:t>
            </a:r>
            <a:r>
              <a:rPr lang="zh-CN" altLang="en-US" sz="1600" dirty="0" smtClean="0">
                <a:latin typeface="微软雅黑" panose="020B0503020204020204" pitchFamily="34" charset="-122"/>
                <a:ea typeface="微软雅黑" panose="020B0503020204020204" pitchFamily="34" charset="-122"/>
              </a:rPr>
              <a:t>动态框架作为</a:t>
            </a:r>
            <a:r>
              <a:rPr lang="en-US" altLang="zh-CN" sz="1600" dirty="0" smtClean="0">
                <a:latin typeface="微软雅黑" panose="020B0503020204020204" pitchFamily="34" charset="-122"/>
                <a:ea typeface="微软雅黑" panose="020B0503020204020204" pitchFamily="34" charset="-122"/>
              </a:rPr>
              <a:t>BOS WEB</a:t>
            </a:r>
            <a:r>
              <a:rPr lang="zh-CN" altLang="en-US" sz="1600" dirty="0" smtClean="0">
                <a:latin typeface="微软雅黑" panose="020B0503020204020204" pitchFamily="34" charset="-122"/>
                <a:ea typeface="微软雅黑" panose="020B0503020204020204" pitchFamily="34" charset="-122"/>
              </a:rPr>
              <a:t>前度开发技术，采用了目前主流的</a:t>
            </a:r>
            <a:r>
              <a:rPr lang="en-US" altLang="zh-CN" sz="1600" dirty="0" smtClean="0">
                <a:latin typeface="微软雅黑" panose="020B0503020204020204" pitchFamily="34" charset="-122"/>
                <a:ea typeface="微软雅黑" panose="020B0503020204020204" pitchFamily="34" charset="-122"/>
              </a:rPr>
              <a:t>WEB</a:t>
            </a:r>
            <a:r>
              <a:rPr lang="zh-CN" altLang="en-US" sz="1600" dirty="0" smtClean="0">
                <a:latin typeface="微软雅黑" panose="020B0503020204020204" pitchFamily="34" charset="-122"/>
                <a:ea typeface="微软雅黑" panose="020B0503020204020204" pitchFamily="34" charset="-122"/>
              </a:rPr>
              <a:t>前度技术，因此必须熟练掌握</a:t>
            </a:r>
            <a:r>
              <a:rPr lang="en-US" altLang="zh-CN" sz="1600" dirty="0" smtClean="0">
                <a:latin typeface="微软雅黑" panose="020B0503020204020204" pitchFamily="34" charset="-122"/>
                <a:ea typeface="微软雅黑" panose="020B0503020204020204" pitchFamily="34" charset="-122"/>
              </a:rPr>
              <a:t>WEB</a:t>
            </a:r>
            <a:r>
              <a:rPr lang="zh-CN" altLang="en-US" sz="1600" dirty="0" smtClean="0">
                <a:latin typeface="微软雅黑" panose="020B0503020204020204" pitchFamily="34" charset="-122"/>
                <a:ea typeface="微软雅黑" panose="020B0503020204020204" pitchFamily="34" charset="-122"/>
              </a:rPr>
              <a:t>前端技术（</a:t>
            </a:r>
            <a:r>
              <a:rPr kumimoji="1" lang="en-US" altLang="zh-CN" sz="1600" dirty="0">
                <a:solidFill>
                  <a:srgbClr val="00B0F0"/>
                </a:solidFill>
                <a:latin typeface="微软雅黑"/>
                <a:ea typeface="微软雅黑"/>
              </a:rPr>
              <a:t> Html</a:t>
            </a:r>
            <a:r>
              <a:rPr kumimoji="1" lang="zh-CN" altLang="en-US" sz="1600" dirty="0">
                <a:solidFill>
                  <a:srgbClr val="00B0F0"/>
                </a:solidFill>
                <a:latin typeface="微软雅黑"/>
                <a:ea typeface="微软雅黑"/>
              </a:rPr>
              <a:t>、</a:t>
            </a:r>
            <a:r>
              <a:rPr kumimoji="1" lang="en-US" altLang="zh-CN" sz="1600" dirty="0">
                <a:solidFill>
                  <a:srgbClr val="00B0F0"/>
                </a:solidFill>
                <a:latin typeface="微软雅黑"/>
                <a:ea typeface="微软雅黑"/>
              </a:rPr>
              <a:t>Css3</a:t>
            </a:r>
            <a:r>
              <a:rPr kumimoji="1" lang="zh-CN" altLang="en-US" sz="1600" dirty="0">
                <a:solidFill>
                  <a:srgbClr val="00B0F0"/>
                </a:solidFill>
                <a:latin typeface="微软雅黑"/>
                <a:ea typeface="微软雅黑"/>
              </a:rPr>
              <a:t>、</a:t>
            </a:r>
            <a:r>
              <a:rPr kumimoji="1" lang="en-US" altLang="zh-CN" sz="1600" dirty="0">
                <a:solidFill>
                  <a:srgbClr val="00B0F0"/>
                </a:solidFill>
                <a:latin typeface="微软雅黑"/>
                <a:ea typeface="微软雅黑"/>
              </a:rPr>
              <a:t>Java Script</a:t>
            </a:r>
            <a:r>
              <a:rPr kumimoji="1" lang="zh-CN" altLang="en-US" sz="1600" dirty="0">
                <a:solidFill>
                  <a:srgbClr val="00B0F0"/>
                </a:solidFill>
                <a:latin typeface="微软雅黑"/>
                <a:ea typeface="微软雅黑"/>
              </a:rPr>
              <a:t> 、</a:t>
            </a:r>
            <a:r>
              <a:rPr kumimoji="1" lang="en-US" altLang="zh-CN" sz="1600" dirty="0" err="1">
                <a:solidFill>
                  <a:srgbClr val="00B0F0"/>
                </a:solidFill>
                <a:latin typeface="微软雅黑"/>
                <a:ea typeface="微软雅黑"/>
              </a:rPr>
              <a:t>Jquery</a:t>
            </a:r>
            <a:r>
              <a:rPr kumimoji="1" lang="zh-CN" altLang="en-US" sz="1600" dirty="0">
                <a:solidFill>
                  <a:srgbClr val="00B0F0"/>
                </a:solidFill>
                <a:latin typeface="微软雅黑"/>
                <a:ea typeface="微软雅黑"/>
              </a:rPr>
              <a:t>技术</a:t>
            </a:r>
            <a:r>
              <a:rPr kumimoji="1" lang="en-US" altLang="zh-CN" sz="1600" dirty="0">
                <a:solidFill>
                  <a:srgbClr val="00B0F0"/>
                </a:solidFill>
                <a:latin typeface="微软雅黑"/>
                <a:ea typeface="微软雅黑"/>
              </a:rPr>
              <a:t> </a:t>
            </a:r>
            <a:r>
              <a:rPr lang="zh-CN" altLang="en-US" sz="1600" dirty="0" smtClean="0">
                <a:latin typeface="微软雅黑" panose="020B0503020204020204" pitchFamily="34" charset="-122"/>
                <a:ea typeface="微软雅黑" panose="020B0503020204020204" pitchFamily="34" charset="-122"/>
              </a:rPr>
              <a:t>），这些技术在互联网上有大量的教材和案例可以学习</a:t>
            </a:r>
            <a:endParaRPr lang="en-US" altLang="zh-CN" sz="1600" dirty="0" smtClean="0">
              <a:latin typeface="微软雅黑" panose="020B0503020204020204" pitchFamily="34" charset="-122"/>
              <a:ea typeface="微软雅黑" panose="020B0503020204020204" pitchFamily="34" charset="-122"/>
            </a:endParaRPr>
          </a:p>
          <a:p>
            <a:pPr marL="742950" lvl="1" indent="-285750" defTabSz="457200">
              <a:lnSpc>
                <a:spcPct val="150000"/>
              </a:lnSpc>
              <a:spcBef>
                <a:spcPts val="800"/>
              </a:spcBef>
              <a:buFont typeface="Arial"/>
              <a:buChar char="–"/>
              <a:defRPr/>
            </a:pPr>
            <a:r>
              <a:rPr lang="zh-CN" altLang="en-US" sz="1600" dirty="0" smtClean="0">
                <a:latin typeface="微软雅黑" panose="020B0503020204020204" pitchFamily="34" charset="-122"/>
                <a:ea typeface="微软雅黑" panose="020B0503020204020204" pitchFamily="34" charset="-122"/>
              </a:rPr>
              <a:t>在正式学习</a:t>
            </a:r>
            <a:r>
              <a:rPr lang="en-US" altLang="zh-CN" sz="1600" dirty="0">
                <a:latin typeface="微软雅黑" panose="020B0503020204020204" pitchFamily="34" charset="-122"/>
                <a:ea typeface="微软雅黑" panose="020B0503020204020204" pitchFamily="34" charset="-122"/>
              </a:rPr>
              <a:t>BOS </a:t>
            </a:r>
            <a:r>
              <a:rPr lang="en-US" altLang="zh-CN" sz="1600" dirty="0" smtClean="0">
                <a:latin typeface="微软雅黑" panose="020B0503020204020204" pitchFamily="34" charset="-122"/>
                <a:ea typeface="微软雅黑" panose="020B0503020204020204" pitchFamily="34" charset="-122"/>
              </a:rPr>
              <a:t>Web</a:t>
            </a:r>
            <a:r>
              <a:rPr lang="zh-CN" altLang="en-US" sz="1600" dirty="0" smtClean="0">
                <a:latin typeface="微软雅黑" panose="020B0503020204020204" pitchFamily="34" charset="-122"/>
                <a:ea typeface="微软雅黑" panose="020B0503020204020204" pitchFamily="34" charset="-122"/>
              </a:rPr>
              <a:t>动态框架开发之前，请提前掌握好前面两类技术</a:t>
            </a:r>
            <a:endParaRPr lang="en-US" altLang="zh-CN" sz="1600" dirty="0" smtClean="0">
              <a:latin typeface="微软雅黑" panose="020B0503020204020204" pitchFamily="34" charset="-122"/>
              <a:ea typeface="微软雅黑" panose="020B0503020204020204" pitchFamily="34" charset="-122"/>
            </a:endParaRPr>
          </a:p>
          <a:p>
            <a:pPr marL="742950" lvl="1" indent="-285750" defTabSz="457200">
              <a:spcBef>
                <a:spcPts val="800"/>
              </a:spcBef>
              <a:buFont typeface="Arial"/>
              <a:buChar char="–"/>
              <a:defRPr/>
            </a:pPr>
            <a:endParaRPr lang="en-US" altLang="zh-CN"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3452061822"/>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Web</a:t>
            </a:r>
            <a:r>
              <a:rPr lang="zh-CN" altLang="en-US" dirty="0" smtClean="0"/>
              <a:t>平台成功案例</a:t>
            </a:r>
            <a:endParaRPr lang="zh-CN" altLang="en-US" dirty="0"/>
          </a:p>
        </p:txBody>
      </p:sp>
      <p:pic>
        <p:nvPicPr>
          <p:cNvPr id="4" name="图片 3"/>
          <p:cNvPicPr>
            <a:picLocks noChangeAspect="1"/>
          </p:cNvPicPr>
          <p:nvPr/>
        </p:nvPicPr>
        <p:blipFill>
          <a:blip r:embed="rId5"/>
          <a:stretch>
            <a:fillRect/>
          </a:stretch>
        </p:blipFill>
        <p:spPr>
          <a:xfrm>
            <a:off x="543840" y="1238725"/>
            <a:ext cx="1713278" cy="285169"/>
          </a:xfrm>
          <a:prstGeom prst="rect">
            <a:avLst/>
          </a:prstGeom>
        </p:spPr>
      </p:pic>
      <p:sp>
        <p:nvSpPr>
          <p:cNvPr id="6" name="MH_SubTitle_1"/>
          <p:cNvSpPr txBox="1">
            <a:spLocks noChangeArrowheads="1"/>
          </p:cNvSpPr>
          <p:nvPr>
            <p:custDataLst>
              <p:tags r:id="rId1"/>
            </p:custDataLst>
          </p:nvPr>
        </p:nvSpPr>
        <p:spPr bwMode="auto">
          <a:xfrm>
            <a:off x="3131840" y="1153610"/>
            <a:ext cx="4896544" cy="37028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smtClean="0">
                <a:solidFill>
                  <a:schemeClr val="accent1"/>
                </a:solidFill>
                <a:latin typeface="+mj-ea"/>
                <a:ea typeface="+mj-ea"/>
              </a:rPr>
              <a:t>金蝶</a:t>
            </a:r>
            <a:r>
              <a:rPr lang="en-US" altLang="zh-CN" b="1" dirty="0" smtClean="0">
                <a:solidFill>
                  <a:schemeClr val="accent1"/>
                </a:solidFill>
                <a:latin typeface="+mj-ea"/>
                <a:ea typeface="+mj-ea"/>
              </a:rPr>
              <a:t>EAS 8.x Web</a:t>
            </a:r>
            <a:r>
              <a:rPr lang="zh-CN" altLang="en-US" b="1" dirty="0" smtClean="0">
                <a:solidFill>
                  <a:schemeClr val="accent1"/>
                </a:solidFill>
                <a:latin typeface="+mj-ea"/>
                <a:ea typeface="+mj-ea"/>
              </a:rPr>
              <a:t>应用</a:t>
            </a:r>
            <a:endParaRPr lang="zh-CN" altLang="en-US" b="1" dirty="0">
              <a:solidFill>
                <a:schemeClr val="accent1"/>
              </a:solidFill>
              <a:latin typeface="+mj-ea"/>
              <a:ea typeface="+mj-ea"/>
            </a:endParaRPr>
          </a:p>
        </p:txBody>
      </p:sp>
      <p:pic>
        <p:nvPicPr>
          <p:cNvPr id="7" name="Picture 2" descr="扬翔logo"/>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421422" y="1995686"/>
            <a:ext cx="1846322" cy="116855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8" name="MH_SubTitle_2"/>
          <p:cNvSpPr txBox="1">
            <a:spLocks noChangeArrowheads="1"/>
          </p:cNvSpPr>
          <p:nvPr>
            <p:custDataLst>
              <p:tags r:id="rId2"/>
            </p:custDataLst>
          </p:nvPr>
        </p:nvSpPr>
        <p:spPr bwMode="auto">
          <a:xfrm>
            <a:off x="3131840" y="2281688"/>
            <a:ext cx="4896544" cy="3702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nchor="b"/>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b="1" dirty="0">
                <a:solidFill>
                  <a:schemeClr val="accent3"/>
                </a:solidFill>
                <a:latin typeface="+mj-ea"/>
                <a:ea typeface="+mj-ea"/>
              </a:rPr>
              <a:t>广西扬翔经销管家系统</a:t>
            </a:r>
          </a:p>
        </p:txBody>
      </p:sp>
      <p:sp>
        <p:nvSpPr>
          <p:cNvPr id="9" name="MH_SubTitle_3"/>
          <p:cNvSpPr txBox="1"/>
          <p:nvPr>
            <p:custDataLst>
              <p:tags r:id="rId3"/>
            </p:custDataLst>
          </p:nvPr>
        </p:nvSpPr>
        <p:spPr>
          <a:xfrm>
            <a:off x="3131840" y="3291830"/>
            <a:ext cx="4896544" cy="370284"/>
          </a:xfrm>
          <a:prstGeom prst="rect">
            <a:avLst/>
          </a:prstGeom>
          <a:noFill/>
        </p:spPr>
        <p:txBody>
          <a:bodyPr lIns="0" tIns="0" rIns="0" bIns="0" anchor="b">
            <a:normAutofit/>
          </a:bodyPr>
          <a:lstStyle/>
          <a:p>
            <a:pPr fontAlgn="auto">
              <a:spcBef>
                <a:spcPts val="0"/>
              </a:spcBef>
              <a:spcAft>
                <a:spcPts val="0"/>
              </a:spcAft>
              <a:defRPr/>
            </a:pPr>
            <a:r>
              <a:rPr lang="zh-CN" altLang="en-US" b="1" dirty="0">
                <a:solidFill>
                  <a:schemeClr val="accent4"/>
                </a:solidFill>
                <a:latin typeface="+mj-ea"/>
                <a:ea typeface="+mj-ea"/>
              </a:rPr>
              <a:t>华为</a:t>
            </a:r>
            <a:r>
              <a:rPr lang="zh-CN" altLang="en-US" b="1" dirty="0" smtClean="0">
                <a:solidFill>
                  <a:schemeClr val="accent4"/>
                </a:solidFill>
                <a:latin typeface="+mj-ea"/>
                <a:ea typeface="+mj-ea"/>
              </a:rPr>
              <a:t>基建业务管理平台</a:t>
            </a:r>
            <a:r>
              <a:rPr lang="en-US" altLang="zh-CN" b="1" dirty="0" smtClean="0">
                <a:solidFill>
                  <a:schemeClr val="accent4"/>
                </a:solidFill>
                <a:latin typeface="+mj-ea"/>
                <a:ea typeface="+mj-ea"/>
              </a:rPr>
              <a:t>ECC</a:t>
            </a:r>
            <a:endParaRPr lang="zh-CN" altLang="en-US" b="1" dirty="0">
              <a:solidFill>
                <a:schemeClr val="accent4"/>
              </a:solidFill>
              <a:latin typeface="+mj-ea"/>
              <a:ea typeface="+mj-ea"/>
            </a:endParaRPr>
          </a:p>
        </p:txBody>
      </p:sp>
      <p:pic>
        <p:nvPicPr>
          <p:cNvPr id="3075" name="图片 20" descr="说明: HW_POS_RGB_Vertical"/>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1031786" y="3291830"/>
            <a:ext cx="625593" cy="62559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27676988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矩形 32"/>
          <p:cNvSpPr/>
          <p:nvPr/>
        </p:nvSpPr>
        <p:spPr>
          <a:xfrm>
            <a:off x="0" y="4488831"/>
            <a:ext cx="9144000" cy="601730"/>
          </a:xfrm>
          <a:prstGeom prst="rect">
            <a:avLst/>
          </a:prstGeom>
          <a:no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72000" tIns="0" rIns="0" bIns="0" rtlCol="0" anchor="ctr"/>
          <a:lstStyle/>
          <a:p>
            <a:pPr algn="ctr"/>
            <a:r>
              <a:rPr kumimoji="1" lang="zh-CN" altLang="en-US" sz="1600" dirty="0" smtClean="0">
                <a:solidFill>
                  <a:schemeClr val="tx1">
                    <a:lumMod val="75000"/>
                    <a:lumOff val="25000"/>
                  </a:schemeClr>
                </a:solidFill>
                <a:latin typeface="微软雅黑" pitchFamily="34" charset="-122"/>
                <a:ea typeface="微软雅黑" pitchFamily="34" charset="-122"/>
                <a:cs typeface="Heiti SC Light"/>
              </a:rPr>
              <a:t>金蝶</a:t>
            </a:r>
            <a:r>
              <a:rPr kumimoji="1" lang="en-US" altLang="zh-CN" sz="1600" dirty="0" smtClean="0">
                <a:solidFill>
                  <a:schemeClr val="tx1">
                    <a:lumMod val="75000"/>
                    <a:lumOff val="25000"/>
                  </a:schemeClr>
                </a:solidFill>
                <a:latin typeface="微软雅黑" pitchFamily="34" charset="-122"/>
                <a:ea typeface="微软雅黑" pitchFamily="34" charset="-122"/>
                <a:cs typeface="Heiti SC Light"/>
              </a:rPr>
              <a:t>BOS </a:t>
            </a:r>
            <a:r>
              <a:rPr kumimoji="1" lang="zh-CN" altLang="en-US" sz="1600" dirty="0" smtClean="0">
                <a:solidFill>
                  <a:schemeClr val="tx1">
                    <a:lumMod val="75000"/>
                    <a:lumOff val="25000"/>
                  </a:schemeClr>
                </a:solidFill>
                <a:latin typeface="微软雅黑" pitchFamily="34" charset="-122"/>
                <a:ea typeface="微软雅黑" pitchFamily="34" charset="-122"/>
                <a:cs typeface="Heiti SC Light"/>
              </a:rPr>
              <a:t>能够确保在一个统一运行平台上支持不同业务领域、不同行业产品有效地融合应用</a:t>
            </a:r>
            <a:endParaRPr kumimoji="1" lang="en-US" altLang="zh-CN" sz="1600" dirty="0" smtClean="0">
              <a:solidFill>
                <a:schemeClr val="tx1">
                  <a:lumMod val="75000"/>
                  <a:lumOff val="25000"/>
                </a:schemeClr>
              </a:solidFill>
              <a:latin typeface="微软雅黑" pitchFamily="34" charset="-122"/>
              <a:ea typeface="微软雅黑" pitchFamily="34" charset="-122"/>
              <a:cs typeface="Heiti SC Light"/>
            </a:endParaRPr>
          </a:p>
        </p:txBody>
      </p:sp>
      <p:grpSp>
        <p:nvGrpSpPr>
          <p:cNvPr id="2" name="组合 1"/>
          <p:cNvGrpSpPr/>
          <p:nvPr/>
        </p:nvGrpSpPr>
        <p:grpSpPr>
          <a:xfrm>
            <a:off x="971600" y="699542"/>
            <a:ext cx="7848872" cy="3767413"/>
            <a:chOff x="395536" y="699542"/>
            <a:chExt cx="8208912" cy="3767413"/>
          </a:xfrm>
        </p:grpSpPr>
        <p:sp>
          <p:nvSpPr>
            <p:cNvPr id="4" name="TextBox 80"/>
            <p:cNvSpPr txBox="1"/>
            <p:nvPr/>
          </p:nvSpPr>
          <p:spPr>
            <a:xfrm>
              <a:off x="395538" y="2216860"/>
              <a:ext cx="8208910" cy="1112360"/>
            </a:xfrm>
            <a:prstGeom prst="rect">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vert="horz" lIns="72000" tIns="46800" rIns="0" bIns="0" rtlCol="0" anchor="t"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金蝶</a:t>
              </a:r>
              <a:r>
                <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rPr>
                <a:t> BOS </a:t>
              </a: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运行平台</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5" name="TextBox 80"/>
            <p:cNvSpPr txBox="1"/>
            <p:nvPr/>
          </p:nvSpPr>
          <p:spPr>
            <a:xfrm>
              <a:off x="532563" y="2494452"/>
              <a:ext cx="1921879"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负载均衡</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6" name="TextBox 80"/>
            <p:cNvSpPr txBox="1"/>
            <p:nvPr/>
          </p:nvSpPr>
          <p:spPr>
            <a:xfrm>
              <a:off x="2519831" y="2494452"/>
              <a:ext cx="1921879"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计算调度</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7" name="TextBox 80"/>
            <p:cNvSpPr txBox="1"/>
            <p:nvPr/>
          </p:nvSpPr>
          <p:spPr>
            <a:xfrm>
              <a:off x="4495540" y="2494452"/>
              <a:ext cx="1921879"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高可用集群</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8" name="TextBox 80"/>
            <p:cNvSpPr txBox="1"/>
            <p:nvPr/>
          </p:nvSpPr>
          <p:spPr>
            <a:xfrm>
              <a:off x="6471248" y="2494452"/>
              <a:ext cx="1921879"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读写分离</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9" name="TextBox 80"/>
            <p:cNvSpPr txBox="1"/>
            <p:nvPr/>
          </p:nvSpPr>
          <p:spPr>
            <a:xfrm>
              <a:off x="532563" y="2922201"/>
              <a:ext cx="1921879"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动态资源池</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10" name="TextBox 80"/>
            <p:cNvSpPr txBox="1"/>
            <p:nvPr/>
          </p:nvSpPr>
          <p:spPr>
            <a:xfrm>
              <a:off x="2519831" y="2922201"/>
              <a:ext cx="1921879"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监控管理</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11" name="TextBox 80"/>
            <p:cNvSpPr txBox="1"/>
            <p:nvPr/>
          </p:nvSpPr>
          <p:spPr>
            <a:xfrm>
              <a:off x="4495540" y="2922201"/>
              <a:ext cx="1921879"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故障迁移</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12" name="TextBox 80"/>
            <p:cNvSpPr txBox="1"/>
            <p:nvPr/>
          </p:nvSpPr>
          <p:spPr>
            <a:xfrm>
              <a:off x="6471248" y="2922201"/>
              <a:ext cx="1921879"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a:solidFill>
                    <a:srgbClr val="FFFFFF"/>
                  </a:solidFill>
                  <a:latin typeface="微软雅黑" panose="020B0503020204020204" pitchFamily="34" charset="-122"/>
                  <a:ea typeface="微软雅黑" panose="020B0503020204020204" pitchFamily="34" charset="-122"/>
                  <a:cs typeface="Arial" pitchFamily="34" charset="0"/>
                </a:rPr>
                <a:t>统一缓存</a:t>
              </a: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管理</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13" name="TextBox 80"/>
            <p:cNvSpPr txBox="1"/>
            <p:nvPr/>
          </p:nvSpPr>
          <p:spPr>
            <a:xfrm>
              <a:off x="395536" y="3406124"/>
              <a:ext cx="8200006" cy="316835"/>
            </a:xfrm>
            <a:prstGeom prst="rect">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ctr">
                <a:defRPr sz="1000" b="1">
                  <a:solidFill>
                    <a:schemeClr val="bg1"/>
                  </a:solidFill>
                  <a:latin typeface="微软雅黑" panose="020B0503020204020204" pitchFamily="34" charset="-122"/>
                  <a:ea typeface="微软雅黑" panose="020B0503020204020204" pitchFamily="34" charset="-122"/>
                  <a:cs typeface="Arial" pitchFamily="34" charset="0"/>
                </a:defRPr>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r>
                <a:rPr lang="zh-CN" altLang="en-US" b="0" dirty="0" smtClean="0">
                  <a:solidFill>
                    <a:srgbClr val="FFFFFF"/>
                  </a:solidFill>
                </a:rPr>
                <a:t>应用服务器（</a:t>
              </a:r>
              <a:r>
                <a:rPr lang="en-US" altLang="zh-CN" b="0" dirty="0" err="1" smtClean="0">
                  <a:solidFill>
                    <a:srgbClr val="FFFFFF"/>
                  </a:solidFill>
                </a:rPr>
                <a:t>Apusic</a:t>
              </a:r>
              <a:r>
                <a:rPr lang="en-US" altLang="zh-CN" b="0" dirty="0" smtClean="0">
                  <a:solidFill>
                    <a:srgbClr val="FFFFFF"/>
                  </a:solidFill>
                </a:rPr>
                <a:t> </a:t>
              </a:r>
              <a:r>
                <a:rPr lang="zh-CN" altLang="en-US" b="0" dirty="0" smtClean="0">
                  <a:solidFill>
                    <a:srgbClr val="FFFFFF"/>
                  </a:solidFill>
                </a:rPr>
                <a:t>、</a:t>
              </a:r>
              <a:r>
                <a:rPr lang="en-US" altLang="zh-CN" b="0" dirty="0" err="1" smtClean="0">
                  <a:solidFill>
                    <a:srgbClr val="FFFFFF"/>
                  </a:solidFill>
                </a:rPr>
                <a:t>WebShpere</a:t>
              </a:r>
              <a:r>
                <a:rPr lang="en-US" altLang="zh-CN" b="0" dirty="0" smtClean="0">
                  <a:solidFill>
                    <a:srgbClr val="FFFFFF"/>
                  </a:solidFill>
                </a:rPr>
                <a:t> </a:t>
              </a:r>
              <a:r>
                <a:rPr lang="zh-CN" altLang="en-US" b="0" dirty="0" smtClean="0">
                  <a:solidFill>
                    <a:srgbClr val="FFFFFF"/>
                  </a:solidFill>
                </a:rPr>
                <a:t>、</a:t>
              </a:r>
              <a:r>
                <a:rPr lang="en-US" altLang="zh-CN" b="0" dirty="0" err="1" smtClean="0">
                  <a:solidFill>
                    <a:srgbClr val="FFFFFF"/>
                  </a:solidFill>
                </a:rPr>
                <a:t>Weblogic</a:t>
              </a:r>
              <a:r>
                <a:rPr lang="zh-CN" altLang="en-US" b="0" dirty="0" smtClean="0">
                  <a:solidFill>
                    <a:srgbClr val="FFFFFF"/>
                  </a:solidFill>
                </a:rPr>
                <a:t>）</a:t>
              </a:r>
              <a:endParaRPr lang="zh-CN" altLang="zh-CN" b="0" dirty="0">
                <a:solidFill>
                  <a:srgbClr val="FFFFFF"/>
                </a:solidFill>
              </a:endParaRPr>
            </a:p>
          </p:txBody>
        </p:sp>
        <p:sp>
          <p:nvSpPr>
            <p:cNvPr id="14" name="TextBox 80"/>
            <p:cNvSpPr txBox="1"/>
            <p:nvPr/>
          </p:nvSpPr>
          <p:spPr>
            <a:xfrm>
              <a:off x="395536" y="3763231"/>
              <a:ext cx="8200006" cy="703724"/>
            </a:xfrm>
            <a:prstGeom prst="rect">
              <a:avLst/>
            </a:pr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vert="horz" lIns="72000" tIns="46800" rIns="0" bIns="0" rtlCol="0" anchor="t"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chemeClr val="bg1"/>
                  </a:solidFill>
                  <a:latin typeface="微软雅黑" panose="020B0503020204020204" pitchFamily="34" charset="-122"/>
                  <a:ea typeface="微软雅黑" panose="020B0503020204020204" pitchFamily="34" charset="-122"/>
                  <a:cs typeface="Arial" pitchFamily="34" charset="0"/>
                </a:rPr>
                <a:t>基础设施</a:t>
              </a:r>
              <a:endParaRPr lang="en-US" altLang="zh-CN" sz="1000" dirty="0" smtClean="0">
                <a:solidFill>
                  <a:schemeClr val="bg1"/>
                </a:solidFill>
                <a:latin typeface="微软雅黑" panose="020B0503020204020204" pitchFamily="34" charset="-122"/>
                <a:ea typeface="微软雅黑" panose="020B0503020204020204" pitchFamily="34" charset="-122"/>
                <a:cs typeface="Arial" pitchFamily="34" charset="0"/>
              </a:endParaRPr>
            </a:p>
          </p:txBody>
        </p:sp>
        <p:sp>
          <p:nvSpPr>
            <p:cNvPr id="15" name="TextBox 80"/>
            <p:cNvSpPr txBox="1"/>
            <p:nvPr/>
          </p:nvSpPr>
          <p:spPr>
            <a:xfrm>
              <a:off x="512195" y="4080223"/>
              <a:ext cx="1793751"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ctr">
                <a:defRPr sz="1000">
                  <a:solidFill>
                    <a:schemeClr val="bg1"/>
                  </a:solidFill>
                  <a:latin typeface="微软雅黑" panose="020B0503020204020204" pitchFamily="34" charset="-122"/>
                  <a:ea typeface="微软雅黑" panose="020B0503020204020204" pitchFamily="34" charset="-122"/>
                  <a:cs typeface="Arial" pitchFamily="34" charset="0"/>
                </a:defRPr>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r>
                <a:rPr lang="zh-CN" altLang="en-US" dirty="0" smtClean="0">
                  <a:solidFill>
                    <a:schemeClr val="tx1"/>
                  </a:solidFill>
                </a:rPr>
                <a:t>操作系统</a:t>
              </a:r>
              <a:endParaRPr lang="en-US" altLang="zh-CN" dirty="0">
                <a:solidFill>
                  <a:schemeClr val="tx1"/>
                </a:solidFill>
              </a:endParaRPr>
            </a:p>
          </p:txBody>
        </p:sp>
        <p:sp>
          <p:nvSpPr>
            <p:cNvPr id="16" name="TextBox 80"/>
            <p:cNvSpPr txBox="1"/>
            <p:nvPr/>
          </p:nvSpPr>
          <p:spPr>
            <a:xfrm>
              <a:off x="2593964" y="4080223"/>
              <a:ext cx="1793751"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ctr">
                <a:defRPr sz="1000">
                  <a:solidFill>
                    <a:schemeClr val="bg1"/>
                  </a:solidFill>
                  <a:latin typeface="微软雅黑" panose="020B0503020204020204" pitchFamily="34" charset="-122"/>
                  <a:ea typeface="微软雅黑" panose="020B0503020204020204" pitchFamily="34" charset="-122"/>
                  <a:cs typeface="Arial" pitchFamily="34" charset="0"/>
                </a:defRPr>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r>
                <a:rPr lang="zh-CN" altLang="en-US" dirty="0" smtClean="0">
                  <a:solidFill>
                    <a:schemeClr val="tx1"/>
                  </a:solidFill>
                </a:rPr>
                <a:t>数据库</a:t>
              </a:r>
              <a:endParaRPr lang="en-US" altLang="zh-CN" dirty="0">
                <a:solidFill>
                  <a:schemeClr val="tx1"/>
                </a:solidFill>
              </a:endParaRPr>
            </a:p>
          </p:txBody>
        </p:sp>
        <p:sp>
          <p:nvSpPr>
            <p:cNvPr id="17" name="TextBox 80"/>
            <p:cNvSpPr txBox="1"/>
            <p:nvPr/>
          </p:nvSpPr>
          <p:spPr>
            <a:xfrm>
              <a:off x="4614674" y="4083555"/>
              <a:ext cx="1793751"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ctr">
                <a:defRPr sz="1000">
                  <a:solidFill>
                    <a:schemeClr val="bg1"/>
                  </a:solidFill>
                  <a:latin typeface="微软雅黑" panose="020B0503020204020204" pitchFamily="34" charset="-122"/>
                  <a:ea typeface="微软雅黑" panose="020B0503020204020204" pitchFamily="34" charset="-122"/>
                  <a:cs typeface="Arial" pitchFamily="34" charset="0"/>
                </a:defRPr>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r>
                <a:rPr lang="zh-CN" altLang="en-US" dirty="0">
                  <a:solidFill>
                    <a:schemeClr val="tx1"/>
                  </a:solidFill>
                </a:rPr>
                <a:t>存储</a:t>
              </a:r>
              <a:endParaRPr lang="en-US" altLang="zh-CN" dirty="0">
                <a:solidFill>
                  <a:schemeClr val="tx1"/>
                </a:solidFill>
              </a:endParaRPr>
            </a:p>
          </p:txBody>
        </p:sp>
        <p:sp>
          <p:nvSpPr>
            <p:cNvPr id="18" name="TextBox 80"/>
            <p:cNvSpPr txBox="1"/>
            <p:nvPr/>
          </p:nvSpPr>
          <p:spPr>
            <a:xfrm>
              <a:off x="6599376" y="4093417"/>
              <a:ext cx="1793751"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ctr">
                <a:defRPr sz="1000">
                  <a:solidFill>
                    <a:schemeClr val="bg1"/>
                  </a:solidFill>
                  <a:latin typeface="微软雅黑" panose="020B0503020204020204" pitchFamily="34" charset="-122"/>
                  <a:ea typeface="微软雅黑" panose="020B0503020204020204" pitchFamily="34" charset="-122"/>
                  <a:cs typeface="Arial" pitchFamily="34" charset="0"/>
                </a:defRPr>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r>
                <a:rPr lang="zh-CN" altLang="en-US" dirty="0" smtClean="0">
                  <a:solidFill>
                    <a:schemeClr val="tx1"/>
                  </a:solidFill>
                </a:rPr>
                <a:t>其他</a:t>
              </a:r>
              <a:endParaRPr lang="en-US" altLang="zh-CN" dirty="0">
                <a:solidFill>
                  <a:schemeClr val="tx1"/>
                </a:solidFill>
              </a:endParaRPr>
            </a:p>
          </p:txBody>
        </p:sp>
        <p:sp>
          <p:nvSpPr>
            <p:cNvPr id="19" name="TextBox 80"/>
            <p:cNvSpPr txBox="1"/>
            <p:nvPr/>
          </p:nvSpPr>
          <p:spPr>
            <a:xfrm>
              <a:off x="395536" y="1500310"/>
              <a:ext cx="8200006" cy="639647"/>
            </a:xfrm>
            <a:prstGeom prst="rect">
              <a:avLst/>
            </a:prstGeom>
            <a:solidFill>
              <a:srgbClr val="0099FF"/>
            </a:solidFill>
            <a:ln>
              <a:noFill/>
            </a:ln>
            <a:effectLst/>
          </p:spPr>
          <p:style>
            <a:lnRef idx="1">
              <a:schemeClr val="accent1"/>
            </a:lnRef>
            <a:fillRef idx="3">
              <a:schemeClr val="accent1"/>
            </a:fillRef>
            <a:effectRef idx="2">
              <a:schemeClr val="accent1"/>
            </a:effectRef>
            <a:fontRef idx="minor">
              <a:schemeClr val="lt1"/>
            </a:fontRef>
          </p:style>
          <p:txBody>
            <a:bodyPr vert="horz" lIns="72000" tIns="46800" rIns="0" bIns="0" rtlCol="0" anchor="t"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金蝶</a:t>
              </a:r>
              <a:r>
                <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rPr>
                <a:t> BOS </a:t>
              </a: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企业建模</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20" name="TextBox 80"/>
            <p:cNvSpPr txBox="1"/>
            <p:nvPr/>
          </p:nvSpPr>
          <p:spPr>
            <a:xfrm>
              <a:off x="523659" y="1777901"/>
              <a:ext cx="1246625"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组织架构</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28" name="TextBox 80"/>
            <p:cNvSpPr txBox="1"/>
            <p:nvPr/>
          </p:nvSpPr>
          <p:spPr>
            <a:xfrm>
              <a:off x="1831130" y="1780407"/>
              <a:ext cx="1246625"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主数据</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29" name="TextBox 80"/>
            <p:cNvSpPr txBox="1"/>
            <p:nvPr/>
          </p:nvSpPr>
          <p:spPr>
            <a:xfrm>
              <a:off x="3195085" y="1786291"/>
              <a:ext cx="1246625"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工作流</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30" name="TextBox 80"/>
            <p:cNvSpPr txBox="1"/>
            <p:nvPr/>
          </p:nvSpPr>
          <p:spPr>
            <a:xfrm>
              <a:off x="4559040" y="1786291"/>
              <a:ext cx="1246625"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安全与认证</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31" name="TextBox 80"/>
            <p:cNvSpPr txBox="1"/>
            <p:nvPr/>
          </p:nvSpPr>
          <p:spPr>
            <a:xfrm>
              <a:off x="5922995" y="1780407"/>
              <a:ext cx="1246625"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rPr>
                <a:t>BOTP/DAP</a:t>
              </a:r>
            </a:p>
          </p:txBody>
        </p:sp>
        <p:sp>
          <p:nvSpPr>
            <p:cNvPr id="32" name="TextBox 80"/>
            <p:cNvSpPr txBox="1"/>
            <p:nvPr/>
          </p:nvSpPr>
          <p:spPr>
            <a:xfrm>
              <a:off x="7241258" y="1777901"/>
              <a:ext cx="1246625" cy="278588"/>
            </a:xfrm>
            <a:prstGeom prst="rect">
              <a:avLst/>
            </a:prstGeom>
            <a:solidFill>
              <a:schemeClr val="accent1">
                <a:lumMod val="40000"/>
                <a:lumOff val="6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l" rtl="0" fontAlgn="base">
                <a:spcBef>
                  <a:spcPct val="0"/>
                </a:spcBef>
                <a:spcAft>
                  <a:spcPct val="0"/>
                </a:spcAft>
                <a:defRPr sz="2000" kern="1200">
                  <a:solidFill>
                    <a:schemeClr val="lt1"/>
                  </a:solidFill>
                  <a:latin typeface="+mn-lt"/>
                  <a:ea typeface="+mn-ea"/>
                  <a:cs typeface="+mn-cs"/>
                </a:defRPr>
              </a:lvl1pPr>
              <a:lvl2pPr marL="457200" algn="l" rtl="0" fontAlgn="base">
                <a:spcBef>
                  <a:spcPct val="0"/>
                </a:spcBef>
                <a:spcAft>
                  <a:spcPct val="0"/>
                </a:spcAft>
                <a:defRPr sz="2000" kern="1200">
                  <a:solidFill>
                    <a:schemeClr val="lt1"/>
                  </a:solidFill>
                  <a:latin typeface="+mn-lt"/>
                  <a:ea typeface="+mn-ea"/>
                  <a:cs typeface="+mn-cs"/>
                </a:defRPr>
              </a:lvl2pPr>
              <a:lvl3pPr marL="914400" algn="l" rtl="0" fontAlgn="base">
                <a:spcBef>
                  <a:spcPct val="0"/>
                </a:spcBef>
                <a:spcAft>
                  <a:spcPct val="0"/>
                </a:spcAft>
                <a:defRPr sz="2000" kern="1200">
                  <a:solidFill>
                    <a:schemeClr val="lt1"/>
                  </a:solidFill>
                  <a:latin typeface="+mn-lt"/>
                  <a:ea typeface="+mn-ea"/>
                  <a:cs typeface="+mn-cs"/>
                </a:defRPr>
              </a:lvl3pPr>
              <a:lvl4pPr marL="1371600" algn="l" rtl="0" fontAlgn="base">
                <a:spcBef>
                  <a:spcPct val="0"/>
                </a:spcBef>
                <a:spcAft>
                  <a:spcPct val="0"/>
                </a:spcAft>
                <a:defRPr sz="2000" kern="1200">
                  <a:solidFill>
                    <a:schemeClr val="lt1"/>
                  </a:solidFill>
                  <a:latin typeface="+mn-lt"/>
                  <a:ea typeface="+mn-ea"/>
                  <a:cs typeface="+mn-cs"/>
                </a:defRPr>
              </a:lvl4pPr>
              <a:lvl5pPr marL="1828800" algn="l" rtl="0" fontAlgn="base">
                <a:spcBef>
                  <a:spcPct val="0"/>
                </a:spcBef>
                <a:spcAft>
                  <a:spcPct val="0"/>
                </a:spcAft>
                <a:defRPr sz="2000" kern="1200">
                  <a:solidFill>
                    <a:schemeClr val="lt1"/>
                  </a:solidFill>
                  <a:latin typeface="+mn-lt"/>
                  <a:ea typeface="+mn-ea"/>
                  <a:cs typeface="+mn-cs"/>
                </a:defRPr>
              </a:lvl5pPr>
              <a:lvl6pPr marL="2286000" algn="l" defTabSz="914400" rtl="0" eaLnBrk="1" latinLnBrk="0" hangingPunct="1">
                <a:defRPr sz="2000" kern="1200">
                  <a:solidFill>
                    <a:schemeClr val="lt1"/>
                  </a:solidFill>
                  <a:latin typeface="+mn-lt"/>
                  <a:ea typeface="+mn-ea"/>
                  <a:cs typeface="+mn-cs"/>
                </a:defRPr>
              </a:lvl6pPr>
              <a:lvl7pPr marL="2743200" algn="l" defTabSz="914400" rtl="0" eaLnBrk="1" latinLnBrk="0" hangingPunct="1">
                <a:defRPr sz="2000" kern="1200">
                  <a:solidFill>
                    <a:schemeClr val="lt1"/>
                  </a:solidFill>
                  <a:latin typeface="+mn-lt"/>
                  <a:ea typeface="+mn-ea"/>
                  <a:cs typeface="+mn-cs"/>
                </a:defRPr>
              </a:lvl7pPr>
              <a:lvl8pPr marL="3200400" algn="l" defTabSz="914400" rtl="0" eaLnBrk="1" latinLnBrk="0" hangingPunct="1">
                <a:defRPr sz="2000" kern="1200">
                  <a:solidFill>
                    <a:schemeClr val="lt1"/>
                  </a:solidFill>
                  <a:latin typeface="+mn-lt"/>
                  <a:ea typeface="+mn-ea"/>
                  <a:cs typeface="+mn-cs"/>
                </a:defRPr>
              </a:lvl8pPr>
              <a:lvl9pPr marL="3657600" algn="l" defTabSz="914400" rtl="0" eaLnBrk="1" latinLnBrk="0" hangingPunct="1">
                <a:defRPr sz="2000" kern="1200">
                  <a:solidFill>
                    <a:schemeClr val="lt1"/>
                  </a:solidFill>
                  <a:latin typeface="+mn-lt"/>
                  <a:ea typeface="+mn-ea"/>
                  <a:cs typeface="+mn-cs"/>
                </a:defRPr>
              </a:lvl9pPr>
            </a:lstStyle>
            <a:p>
              <a:pPr algn="ctr">
                <a:defRPr/>
              </a:pPr>
              <a:r>
                <a:rPr lang="zh-CN" altLang="en-US" sz="1000" dirty="0" smtClean="0">
                  <a:solidFill>
                    <a:srgbClr val="FFFFFF"/>
                  </a:solidFill>
                  <a:latin typeface="微软雅黑" panose="020B0503020204020204" pitchFamily="34" charset="-122"/>
                  <a:ea typeface="微软雅黑" panose="020B0503020204020204" pitchFamily="34" charset="-122"/>
                  <a:cs typeface="Arial" pitchFamily="34" charset="0"/>
                </a:rPr>
                <a:t>国际化</a:t>
              </a:r>
              <a:endParaRPr lang="en-US" altLang="zh-CN" sz="1000" dirty="0" smtClean="0">
                <a:solidFill>
                  <a:srgbClr val="FFFFFF"/>
                </a:solidFill>
                <a:latin typeface="微软雅黑" panose="020B0503020204020204" pitchFamily="34" charset="-122"/>
                <a:ea typeface="微软雅黑" panose="020B0503020204020204" pitchFamily="34" charset="-122"/>
                <a:cs typeface="Arial" pitchFamily="34" charset="0"/>
              </a:endParaRPr>
            </a:p>
          </p:txBody>
        </p:sp>
        <p:sp>
          <p:nvSpPr>
            <p:cNvPr id="34" name="TextBox 80"/>
            <p:cNvSpPr txBox="1"/>
            <p:nvPr/>
          </p:nvSpPr>
          <p:spPr>
            <a:xfrm>
              <a:off x="401518" y="699542"/>
              <a:ext cx="1059070" cy="723565"/>
            </a:xfrm>
            <a:prstGeom prst="rect">
              <a:avLst/>
            </a:prstGeom>
            <a:solidFill>
              <a:srgbClr val="DF642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zh-CN"/>
              </a:defPPr>
              <a:lvl1pPr algn="ctr">
                <a:defRPr kumimoji="1" sz="1100">
                  <a:solidFill>
                    <a:srgbClr val="FFFFFF"/>
                  </a:solidFill>
                  <a:latin typeface="微软雅黑"/>
                  <a:ea typeface="微软雅黑"/>
                  <a:cs typeface="微软雅黑"/>
                </a:defRPr>
              </a:lvl1pPr>
            </a:lstStyle>
            <a:p>
              <a:r>
                <a:rPr lang="en-US" altLang="zh-CN" dirty="0"/>
                <a:t>EAS</a:t>
              </a:r>
              <a:r>
                <a:rPr lang="zh-CN" altLang="en-US" dirty="0"/>
                <a:t>集团</a:t>
              </a:r>
              <a:endParaRPr lang="en-US" altLang="zh-CN" dirty="0"/>
            </a:p>
            <a:p>
              <a:r>
                <a:rPr lang="zh-CN" altLang="en-US" dirty="0"/>
                <a:t>财务</a:t>
              </a:r>
              <a:endParaRPr lang="en-US" altLang="zh-CN" dirty="0"/>
            </a:p>
          </p:txBody>
        </p:sp>
        <p:sp>
          <p:nvSpPr>
            <p:cNvPr id="35" name="TextBox 80"/>
            <p:cNvSpPr txBox="1"/>
            <p:nvPr/>
          </p:nvSpPr>
          <p:spPr>
            <a:xfrm>
              <a:off x="1590678" y="699542"/>
              <a:ext cx="1059070" cy="723565"/>
            </a:xfrm>
            <a:prstGeom prst="rect">
              <a:avLst/>
            </a:prstGeom>
            <a:solidFill>
              <a:srgbClr val="DF642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zh-CN"/>
              </a:defPPr>
              <a:lvl1pPr algn="ctr">
                <a:defRPr kumimoji="1" sz="1100">
                  <a:solidFill>
                    <a:srgbClr val="FFFFFF"/>
                  </a:solidFill>
                  <a:latin typeface="微软雅黑"/>
                  <a:ea typeface="微软雅黑"/>
                  <a:cs typeface="微软雅黑"/>
                </a:defRPr>
              </a:lvl1pPr>
            </a:lstStyle>
            <a:p>
              <a:r>
                <a:rPr lang="en-US" altLang="zh-CN" dirty="0"/>
                <a:t>EAS</a:t>
              </a:r>
              <a:r>
                <a:rPr lang="zh-CN" altLang="en-US" dirty="0"/>
                <a:t>集团</a:t>
              </a:r>
              <a:endParaRPr lang="en-US" altLang="zh-CN" dirty="0"/>
            </a:p>
            <a:p>
              <a:r>
                <a:rPr lang="zh-CN" altLang="en-US" dirty="0"/>
                <a:t>供应链</a:t>
              </a:r>
              <a:endParaRPr lang="en-US" altLang="zh-CN" dirty="0"/>
            </a:p>
          </p:txBody>
        </p:sp>
        <p:sp>
          <p:nvSpPr>
            <p:cNvPr id="36" name="TextBox 80"/>
            <p:cNvSpPr txBox="1"/>
            <p:nvPr/>
          </p:nvSpPr>
          <p:spPr>
            <a:xfrm>
              <a:off x="3968996" y="699542"/>
              <a:ext cx="1059070" cy="723565"/>
            </a:xfrm>
            <a:prstGeom prst="rect">
              <a:avLst/>
            </a:prstGeom>
            <a:solidFill>
              <a:srgbClr val="DF642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zh-CN"/>
              </a:defPPr>
              <a:lvl1pPr algn="ctr">
                <a:defRPr kumimoji="1" sz="1100">
                  <a:solidFill>
                    <a:srgbClr val="FFFFFF"/>
                  </a:solidFill>
                  <a:latin typeface="微软雅黑"/>
                  <a:ea typeface="微软雅黑"/>
                  <a:cs typeface="微软雅黑"/>
                </a:defRPr>
              </a:lvl1pPr>
            </a:lstStyle>
            <a:p>
              <a:r>
                <a:rPr lang="en-US" altLang="zh-CN" dirty="0"/>
                <a:t>EAS </a:t>
              </a:r>
              <a:r>
                <a:rPr lang="zh-CN" altLang="en-US" dirty="0"/>
                <a:t>汽车</a:t>
              </a:r>
              <a:r>
                <a:rPr lang="en-US" altLang="zh-CN" dirty="0"/>
                <a:t>4S</a:t>
              </a:r>
            </a:p>
          </p:txBody>
        </p:sp>
        <p:sp>
          <p:nvSpPr>
            <p:cNvPr id="37" name="TextBox 80"/>
            <p:cNvSpPr txBox="1"/>
            <p:nvPr/>
          </p:nvSpPr>
          <p:spPr>
            <a:xfrm>
              <a:off x="2779837" y="699542"/>
              <a:ext cx="1059070" cy="723565"/>
            </a:xfrm>
            <a:prstGeom prst="rect">
              <a:avLst/>
            </a:prstGeom>
            <a:solidFill>
              <a:srgbClr val="DF642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zh-CN"/>
              </a:defPPr>
              <a:lvl1pPr algn="ctr">
                <a:defRPr kumimoji="1" sz="1100">
                  <a:solidFill>
                    <a:srgbClr val="FFFFFF"/>
                  </a:solidFill>
                  <a:latin typeface="微软雅黑"/>
                  <a:ea typeface="微软雅黑"/>
                  <a:cs typeface="微软雅黑"/>
                </a:defRPr>
              </a:lvl1pPr>
            </a:lstStyle>
            <a:p>
              <a:r>
                <a:rPr lang="en-US" altLang="zh-CN" dirty="0"/>
                <a:t>EAS</a:t>
              </a:r>
              <a:r>
                <a:rPr lang="zh-CN" altLang="en-US" dirty="0"/>
                <a:t>房地产</a:t>
              </a:r>
              <a:endParaRPr lang="en-US" altLang="zh-CN" dirty="0"/>
            </a:p>
          </p:txBody>
        </p:sp>
        <p:sp>
          <p:nvSpPr>
            <p:cNvPr id="38" name="TextBox 80"/>
            <p:cNvSpPr txBox="1"/>
            <p:nvPr/>
          </p:nvSpPr>
          <p:spPr>
            <a:xfrm>
              <a:off x="5158156" y="699542"/>
              <a:ext cx="1059070" cy="723565"/>
            </a:xfrm>
            <a:prstGeom prst="rect">
              <a:avLst/>
            </a:prstGeom>
            <a:solidFill>
              <a:srgbClr val="DF642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zh-CN"/>
              </a:defPPr>
              <a:lvl1pPr algn="ctr">
                <a:defRPr kumimoji="1" sz="1100">
                  <a:solidFill>
                    <a:srgbClr val="FFFFFF"/>
                  </a:solidFill>
                  <a:latin typeface="微软雅黑"/>
                  <a:ea typeface="微软雅黑"/>
                  <a:cs typeface="微软雅黑"/>
                </a:defRPr>
              </a:lvl1pPr>
            </a:lstStyle>
            <a:p>
              <a:r>
                <a:rPr lang="en-US" altLang="zh-CN" dirty="0"/>
                <a:t>S -HR</a:t>
              </a:r>
            </a:p>
          </p:txBody>
        </p:sp>
        <p:sp>
          <p:nvSpPr>
            <p:cNvPr id="39" name="TextBox 80"/>
            <p:cNvSpPr txBox="1"/>
            <p:nvPr/>
          </p:nvSpPr>
          <p:spPr>
            <a:xfrm>
              <a:off x="7536472" y="709368"/>
              <a:ext cx="1059070" cy="723565"/>
            </a:xfrm>
            <a:prstGeom prst="rect">
              <a:avLst/>
            </a:prstGeom>
            <a:solidFill>
              <a:schemeClr val="bg1">
                <a:lumMod val="65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vert="horz" lIns="0" tIns="0" rIns="0" bIns="0" rtlCol="0" anchor="ctr" anchorCtr="0"/>
            <a:lstStyle>
              <a:defPPr>
                <a:defRPr lang="zh-CN"/>
              </a:defPPr>
              <a:lvl1pPr algn="ctr">
                <a:defRPr sz="1000">
                  <a:solidFill>
                    <a:schemeClr val="bg1"/>
                  </a:solidFill>
                  <a:latin typeface="微软雅黑" panose="020B0503020204020204" pitchFamily="34" charset="-122"/>
                  <a:ea typeface="微软雅黑" panose="020B0503020204020204" pitchFamily="34" charset="-122"/>
                  <a:cs typeface="Arial" pitchFamily="34" charset="0"/>
                </a:defRPr>
              </a:lvl1pPr>
              <a:lvl2pPr>
                <a:defRPr sz="2000"/>
              </a:lvl2pPr>
              <a:lvl3pPr>
                <a:defRPr sz="2000"/>
              </a:lvl3pPr>
              <a:lvl4pPr>
                <a:defRPr sz="2000"/>
              </a:lvl4pPr>
              <a:lvl5pPr>
                <a:defRPr sz="2000"/>
              </a:lvl5pPr>
              <a:lvl6pPr>
                <a:defRPr sz="2000"/>
              </a:lvl6pPr>
              <a:lvl7pPr>
                <a:defRPr sz="2000"/>
              </a:lvl7pPr>
              <a:lvl8pPr>
                <a:defRPr sz="2000"/>
              </a:lvl8pPr>
              <a:lvl9pPr>
                <a:defRPr sz="2000"/>
              </a:lvl9pPr>
            </a:lstStyle>
            <a:p>
              <a:r>
                <a:rPr lang="zh-CN" altLang="en-US" sz="1200" dirty="0" smtClean="0">
                  <a:solidFill>
                    <a:srgbClr val="FFFFFF"/>
                  </a:solidFill>
                </a:rPr>
                <a:t>其他第三方</a:t>
              </a:r>
              <a:endParaRPr lang="en-US" altLang="zh-CN" sz="1200" dirty="0">
                <a:solidFill>
                  <a:srgbClr val="FFFFFF"/>
                </a:solidFill>
              </a:endParaRPr>
            </a:p>
          </p:txBody>
        </p:sp>
        <p:sp>
          <p:nvSpPr>
            <p:cNvPr id="41" name="TextBox 80"/>
            <p:cNvSpPr txBox="1"/>
            <p:nvPr/>
          </p:nvSpPr>
          <p:spPr>
            <a:xfrm>
              <a:off x="6347315" y="699542"/>
              <a:ext cx="1059070" cy="723565"/>
            </a:xfrm>
            <a:prstGeom prst="rect">
              <a:avLst/>
            </a:prstGeom>
            <a:solidFill>
              <a:srgbClr val="DF642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zh-CN"/>
              </a:defPPr>
              <a:lvl1pPr algn="ctr">
                <a:defRPr kumimoji="1" sz="1100">
                  <a:solidFill>
                    <a:srgbClr val="FFFFFF"/>
                  </a:solidFill>
                  <a:latin typeface="微软雅黑"/>
                  <a:ea typeface="微软雅黑"/>
                  <a:cs typeface="微软雅黑"/>
                </a:defRPr>
              </a:lvl1pPr>
            </a:lstStyle>
            <a:p>
              <a:r>
                <a:rPr lang="zh-CN" altLang="en-US" dirty="0"/>
                <a:t>金蝶其他</a:t>
              </a:r>
              <a:endParaRPr lang="en-US" altLang="zh-CN" dirty="0"/>
            </a:p>
          </p:txBody>
        </p:sp>
      </p:grpSp>
      <p:sp>
        <p:nvSpPr>
          <p:cNvPr id="40" name="Rectangle 62"/>
          <p:cNvSpPr>
            <a:spLocks noChangeArrowheads="1"/>
          </p:cNvSpPr>
          <p:nvPr/>
        </p:nvSpPr>
        <p:spPr bwMode="gray">
          <a:xfrm>
            <a:off x="179512" y="856659"/>
            <a:ext cx="632294" cy="346939"/>
          </a:xfrm>
          <a:prstGeom prst="rect">
            <a:avLst/>
          </a:prstGeom>
          <a:noFill/>
          <a:ln w="12700" algn="ctr">
            <a:noFill/>
            <a:miter lim="800000"/>
            <a:headEnd/>
            <a:tailEnd/>
          </a:ln>
        </p:spPr>
        <p:txBody>
          <a:bodyPr wrap="square" lIns="72000" tIns="7200" rIns="7200" bIns="7200">
            <a:spAutoFit/>
          </a:bodyPr>
          <a:lstStyle/>
          <a:p>
            <a:pPr algn="ctr">
              <a:lnSpc>
                <a:spcPct val="90000"/>
              </a:lnSpc>
              <a:buClr>
                <a:srgbClr val="F48B00"/>
              </a:buClr>
              <a:buFont typeface="Wingdings" pitchFamily="2" charset="2"/>
              <a:buNone/>
            </a:pPr>
            <a:r>
              <a:rPr lang="zh-CN" altLang="en-US" sz="1200" b="1" dirty="0" smtClean="0">
                <a:solidFill>
                  <a:srgbClr val="000000"/>
                </a:solidFill>
                <a:latin typeface="微软雅黑" panose="020B0503020204020204" pitchFamily="34" charset="-122"/>
                <a:ea typeface="微软雅黑" panose="020B0503020204020204" pitchFamily="34" charset="-122"/>
                <a:cs typeface="Times New Roman" pitchFamily="18" charset="0"/>
              </a:rPr>
              <a:t>多通道访问</a:t>
            </a:r>
            <a:endParaRPr lang="zh-CN" altLang="en-US" sz="1200" b="1" dirty="0">
              <a:solidFill>
                <a:srgbClr val="000000"/>
              </a:solidFill>
              <a:latin typeface="微软雅黑" panose="020B0503020204020204" pitchFamily="34" charset="-122"/>
              <a:ea typeface="微软雅黑" panose="020B0503020204020204" pitchFamily="34" charset="-122"/>
              <a:cs typeface="Times New Roman" pitchFamily="18" charset="0"/>
            </a:endParaRPr>
          </a:p>
        </p:txBody>
      </p:sp>
      <p:pic>
        <p:nvPicPr>
          <p:cNvPr id="42" name="图片 41" descr="云之家.png"/>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312877" y="1553803"/>
            <a:ext cx="514707" cy="441883"/>
          </a:xfrm>
          <a:prstGeom prst="rect">
            <a:avLst/>
          </a:prstGeom>
        </p:spPr>
      </p:pic>
      <p:pic>
        <p:nvPicPr>
          <p:cNvPr id="43" name="图片 42" descr="微信.png"/>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312877" y="2129867"/>
            <a:ext cx="514707" cy="441883"/>
          </a:xfrm>
          <a:prstGeom prst="rect">
            <a:avLst/>
          </a:prstGeom>
        </p:spPr>
      </p:pic>
      <p:pic>
        <p:nvPicPr>
          <p:cNvPr id="44" name="图片 43" descr="浏览器.png"/>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312823" y="2777939"/>
            <a:ext cx="514707" cy="441883"/>
          </a:xfrm>
          <a:prstGeom prst="rect">
            <a:avLst/>
          </a:prstGeom>
        </p:spPr>
      </p:pic>
      <p:pic>
        <p:nvPicPr>
          <p:cNvPr id="45" name="图片 44" descr="pc.png"/>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312823" y="3426011"/>
            <a:ext cx="514707" cy="441883"/>
          </a:xfrm>
          <a:prstGeom prst="rect">
            <a:avLst/>
          </a:prstGeom>
        </p:spPr>
      </p:pic>
      <p:pic>
        <p:nvPicPr>
          <p:cNvPr id="46" name="图片 45" descr="智能设备.png"/>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312823" y="4011910"/>
            <a:ext cx="514707" cy="441883"/>
          </a:xfrm>
          <a:prstGeom prst="rect">
            <a:avLst/>
          </a:prstGeom>
        </p:spPr>
      </p:pic>
      <p:sp>
        <p:nvSpPr>
          <p:cNvPr id="22" name="标题 21"/>
          <p:cNvSpPr>
            <a:spLocks noGrp="1"/>
          </p:cNvSpPr>
          <p:nvPr>
            <p:ph type="title"/>
          </p:nvPr>
        </p:nvSpPr>
        <p:spPr>
          <a:xfrm>
            <a:off x="107504" y="16041"/>
            <a:ext cx="7886700" cy="504057"/>
          </a:xfrm>
        </p:spPr>
        <p:txBody>
          <a:bodyPr/>
          <a:lstStyle/>
          <a:p>
            <a:r>
              <a:rPr lang="en-US" altLang="zh-CN" dirty="0" smtClean="0"/>
              <a:t>EAS-BOS-Web</a:t>
            </a:r>
            <a:r>
              <a:rPr lang="zh-CN" altLang="en-US" dirty="0" smtClean="0"/>
              <a:t>平台</a:t>
            </a:r>
            <a:endParaRPr lang="zh-CN" altLang="en-US" dirty="0"/>
          </a:p>
        </p:txBody>
      </p:sp>
      <p:sp>
        <p:nvSpPr>
          <p:cNvPr id="25" name="矩形 24"/>
          <p:cNvSpPr/>
          <p:nvPr/>
        </p:nvSpPr>
        <p:spPr>
          <a:xfrm>
            <a:off x="179512" y="1460126"/>
            <a:ext cx="8712968" cy="3127847"/>
          </a:xfrm>
          <a:prstGeom prst="rect">
            <a:avLst/>
          </a:prstGeom>
          <a:noFill/>
          <a:ln w="1905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smtClean="0"/>
          </a:p>
        </p:txBody>
      </p:sp>
      <p:sp>
        <p:nvSpPr>
          <p:cNvPr id="47" name="矩形 46"/>
          <p:cNvSpPr/>
          <p:nvPr/>
        </p:nvSpPr>
        <p:spPr>
          <a:xfrm>
            <a:off x="302901" y="2172278"/>
            <a:ext cx="8509056" cy="1156942"/>
          </a:xfrm>
          <a:prstGeom prst="rect">
            <a:avLst/>
          </a:prstGeom>
          <a:noFill/>
          <a:ln w="28575">
            <a:solidFill>
              <a:srgbClr val="00478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smtClean="0"/>
          </a:p>
        </p:txBody>
      </p:sp>
    </p:spTree>
    <p:extLst>
      <p:ext uri="{BB962C8B-B14F-4D97-AF65-F5344CB8AC3E}">
        <p14:creationId xmlns:p14="http://schemas.microsoft.com/office/powerpoint/2010/main" xmlns="" val="2107744603"/>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25" grpId="0" animBg="1"/>
      <p:bldP spid="4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2200" dirty="0" smtClean="0"/>
              <a:t>金蝶</a:t>
            </a:r>
            <a:r>
              <a:rPr lang="en-US" altLang="zh-CN" sz="2200" dirty="0" smtClean="0"/>
              <a:t>EAS 8.x</a:t>
            </a:r>
            <a:r>
              <a:rPr lang="zh-CN" altLang="en-US" sz="2200" dirty="0" smtClean="0"/>
              <a:t>产品</a:t>
            </a:r>
            <a:endParaRPr lang="zh-CN" altLang="en-US" sz="2200" dirty="0"/>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07504" y="645470"/>
            <a:ext cx="5976664" cy="404337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2"/>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329604" y="658443"/>
            <a:ext cx="5532463" cy="404513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1" name="Picture 2"/>
          <p:cNvPicPr>
            <a:picLocks noChangeAspect="1" noChangeArrowheads="1"/>
          </p:cNvPicPr>
          <p:nvPr/>
        </p:nvPicPr>
        <p:blipFill>
          <a:blip r:embed="rId5">
            <a:extLst>
              <a:ext uri="{28A0092B-C50C-407E-A947-70E740481C1C}">
                <a14:useLocalDpi xmlns:a14="http://schemas.microsoft.com/office/drawing/2010/main" xmlns="" val="0"/>
              </a:ext>
            </a:extLst>
          </a:blip>
          <a:srcRect/>
          <a:stretch>
            <a:fillRect/>
          </a:stretch>
        </p:blipFill>
        <p:spPr bwMode="auto">
          <a:xfrm>
            <a:off x="539552" y="645470"/>
            <a:ext cx="6547115" cy="403709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2" name="Picture 6"/>
          <p:cNvPicPr>
            <a:picLocks noChangeAspect="1" noChangeArrowheads="1"/>
          </p:cNvPicPr>
          <p:nvPr/>
        </p:nvPicPr>
        <p:blipFill>
          <a:blip r:embed="rId6"/>
          <a:srcRect/>
          <a:stretch>
            <a:fillRect/>
          </a:stretch>
        </p:blipFill>
        <p:spPr bwMode="auto">
          <a:xfrm>
            <a:off x="827584" y="655392"/>
            <a:ext cx="7021026" cy="2708446"/>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13" name="组合 12"/>
          <p:cNvGrpSpPr/>
          <p:nvPr/>
        </p:nvGrpSpPr>
        <p:grpSpPr>
          <a:xfrm>
            <a:off x="975321" y="645470"/>
            <a:ext cx="5893200" cy="4402800"/>
            <a:chOff x="-36512" y="-20538"/>
            <a:chExt cx="9180512" cy="5143500"/>
          </a:xfrm>
        </p:grpSpPr>
        <p:pic>
          <p:nvPicPr>
            <p:cNvPr id="14" name="图片 13"/>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36512" y="-20538"/>
              <a:ext cx="9180512" cy="5143500"/>
            </a:xfrm>
            <a:prstGeom prst="rect">
              <a:avLst/>
            </a:prstGeom>
          </p:spPr>
        </p:pic>
        <p:sp>
          <p:nvSpPr>
            <p:cNvPr id="18" name="TextBox 9"/>
            <p:cNvSpPr txBox="1"/>
            <p:nvPr/>
          </p:nvSpPr>
          <p:spPr>
            <a:xfrm>
              <a:off x="2175961" y="3263661"/>
              <a:ext cx="2900095" cy="388209"/>
            </a:xfrm>
            <a:prstGeom prst="rect">
              <a:avLst/>
            </a:prstGeom>
            <a:solidFill>
              <a:srgbClr val="FF0000"/>
            </a:solidFill>
          </p:spPr>
          <p:txBody>
            <a:bodyPr wrap="square" rtlCol="0">
              <a:spAutoFit/>
            </a:bodyPr>
            <a:lstStyle/>
            <a:p>
              <a:pPr algn="ctr"/>
              <a:r>
                <a:rPr lang="zh-CN" altLang="en-US" sz="1600" dirty="0" smtClean="0">
                  <a:solidFill>
                    <a:srgbClr val="FFFFFF"/>
                  </a:solidFill>
                  <a:latin typeface="微软雅黑" pitchFamily="34" charset="-122"/>
                  <a:ea typeface="微软雅黑" pitchFamily="34" charset="-122"/>
                </a:rPr>
                <a:t>询价处理区</a:t>
              </a:r>
              <a:endParaRPr lang="zh-CN" altLang="en-US" sz="1600" dirty="0">
                <a:solidFill>
                  <a:srgbClr val="FFFFFF"/>
                </a:solidFill>
                <a:latin typeface="微软雅黑" pitchFamily="34" charset="-122"/>
                <a:ea typeface="微软雅黑" pitchFamily="34" charset="-122"/>
              </a:endParaRPr>
            </a:p>
          </p:txBody>
        </p:sp>
        <p:sp>
          <p:nvSpPr>
            <p:cNvPr id="21" name="矩形 20"/>
            <p:cNvSpPr/>
            <p:nvPr/>
          </p:nvSpPr>
          <p:spPr>
            <a:xfrm>
              <a:off x="302106" y="3634697"/>
              <a:ext cx="4773950" cy="853100"/>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3200" dirty="0" smtClean="0">
                <a:solidFill>
                  <a:srgbClr val="FFFFFF"/>
                </a:solidFill>
                <a:latin typeface="微软雅黑" pitchFamily="34" charset="-122"/>
                <a:ea typeface="微软雅黑" pitchFamily="34" charset="-122"/>
              </a:endParaRPr>
            </a:p>
          </p:txBody>
        </p:sp>
        <p:sp>
          <p:nvSpPr>
            <p:cNvPr id="22" name="TextBox 9"/>
            <p:cNvSpPr txBox="1"/>
            <p:nvPr/>
          </p:nvSpPr>
          <p:spPr>
            <a:xfrm>
              <a:off x="5848369" y="4461057"/>
              <a:ext cx="2900095" cy="388209"/>
            </a:xfrm>
            <a:prstGeom prst="rect">
              <a:avLst/>
            </a:prstGeom>
            <a:solidFill>
              <a:srgbClr val="FF0000"/>
            </a:solidFill>
          </p:spPr>
          <p:txBody>
            <a:bodyPr wrap="square" rtlCol="0">
              <a:spAutoFit/>
            </a:bodyPr>
            <a:lstStyle/>
            <a:p>
              <a:pPr algn="ctr"/>
              <a:r>
                <a:rPr lang="zh-CN" altLang="en-US" sz="1600" dirty="0" smtClean="0">
                  <a:solidFill>
                    <a:srgbClr val="FFFFFF"/>
                  </a:solidFill>
                  <a:latin typeface="微软雅黑" pitchFamily="34" charset="-122"/>
                  <a:ea typeface="微软雅黑" pitchFamily="34" charset="-122"/>
                </a:rPr>
                <a:t>采购员工作台</a:t>
              </a:r>
              <a:endParaRPr lang="zh-CN" altLang="en-US" sz="1600" dirty="0">
                <a:solidFill>
                  <a:srgbClr val="FFFFFF"/>
                </a:solidFill>
                <a:latin typeface="微软雅黑" pitchFamily="34" charset="-122"/>
                <a:ea typeface="微软雅黑" pitchFamily="34" charset="-122"/>
              </a:endParaRPr>
            </a:p>
          </p:txBody>
        </p:sp>
        <p:sp>
          <p:nvSpPr>
            <p:cNvPr id="23" name="矩形 22"/>
            <p:cNvSpPr/>
            <p:nvPr/>
          </p:nvSpPr>
          <p:spPr>
            <a:xfrm>
              <a:off x="199606" y="483518"/>
              <a:ext cx="8548857" cy="4376176"/>
            </a:xfrm>
            <a:prstGeom prst="rect">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zh-CN" altLang="en-US" sz="3200" dirty="0" smtClean="0">
                <a:solidFill>
                  <a:srgbClr val="FFFFFF"/>
                </a:solidFill>
                <a:latin typeface="微软雅黑" pitchFamily="34" charset="-122"/>
                <a:ea typeface="微软雅黑" pitchFamily="34" charset="-122"/>
              </a:endParaRPr>
            </a:p>
          </p:txBody>
        </p:sp>
      </p:grpSp>
      <p:pic>
        <p:nvPicPr>
          <p:cNvPr id="24" name="Picture 2"/>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1216302" y="627534"/>
            <a:ext cx="6236018" cy="45127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2133467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1000"/>
                                        <p:tgtEl>
                                          <p:spTgt spid="13"/>
                                        </p:tgtEl>
                                      </p:cBhvr>
                                    </p:animEffect>
                                    <p:anim calcmode="lin" valueType="num">
                                      <p:cBhvr>
                                        <p:cTn id="20" dur="1000" fill="hold"/>
                                        <p:tgtEl>
                                          <p:spTgt spid="13"/>
                                        </p:tgtEl>
                                        <p:attrNameLst>
                                          <p:attrName>ppt_x</p:attrName>
                                        </p:attrNameLst>
                                      </p:cBhvr>
                                      <p:tavLst>
                                        <p:tav tm="0">
                                          <p:val>
                                            <p:strVal val="#ppt_x"/>
                                          </p:val>
                                        </p:tav>
                                        <p:tav tm="100000">
                                          <p:val>
                                            <p:strVal val="#ppt_x"/>
                                          </p:val>
                                        </p:tav>
                                      </p:tavLst>
                                    </p:anim>
                                    <p:anim calcmode="lin" valueType="num">
                                      <p:cBhvr>
                                        <p:cTn id="21"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2200" dirty="0" smtClean="0"/>
              <a:t>广西扬翔经销管家系统</a:t>
            </a:r>
            <a:endParaRPr lang="zh-CN" altLang="en-US" sz="2200" dirty="0"/>
          </a:p>
        </p:txBody>
      </p:sp>
      <p:grpSp>
        <p:nvGrpSpPr>
          <p:cNvPr id="15" name="组合 14"/>
          <p:cNvGrpSpPr/>
          <p:nvPr/>
        </p:nvGrpSpPr>
        <p:grpSpPr>
          <a:xfrm>
            <a:off x="755576" y="2715766"/>
            <a:ext cx="7632848" cy="1516232"/>
            <a:chOff x="3051284" y="858948"/>
            <a:chExt cx="6264696" cy="1335602"/>
          </a:xfrm>
        </p:grpSpPr>
        <p:sp>
          <p:nvSpPr>
            <p:cNvPr id="16" name="矩形 15"/>
            <p:cNvSpPr/>
            <p:nvPr/>
          </p:nvSpPr>
          <p:spPr>
            <a:xfrm>
              <a:off x="3051284" y="858948"/>
              <a:ext cx="1080120" cy="1334093"/>
            </a:xfrm>
            <a:prstGeom prst="rect">
              <a:avLst/>
            </a:prstGeom>
            <a:solidFill>
              <a:srgbClr val="16B2E9"/>
            </a:solidFill>
            <a:ln>
              <a:no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lIns="0" rIns="0" rtlCol="0" anchor="ctr"/>
            <a:lstStyle/>
            <a:p>
              <a:pPr algn="ctr"/>
              <a:r>
                <a:rPr kumimoji="1" lang="zh-CN" altLang="en-US" sz="2000" b="1" dirty="0" smtClean="0">
                  <a:solidFill>
                    <a:schemeClr val="bg1"/>
                  </a:solidFill>
                  <a:latin typeface="微软雅黑" pitchFamily="34" charset="-122"/>
                  <a:ea typeface="微软雅黑" pitchFamily="34" charset="-122"/>
                  <a:cs typeface="Heiti SC Light"/>
                </a:rPr>
                <a:t>项目特点</a:t>
              </a:r>
              <a:endParaRPr kumimoji="1" lang="en-US" altLang="zh-CN" sz="2000" b="1" dirty="0" smtClean="0">
                <a:solidFill>
                  <a:schemeClr val="bg1"/>
                </a:solidFill>
                <a:latin typeface="微软雅黑" pitchFamily="34" charset="-122"/>
                <a:ea typeface="微软雅黑" pitchFamily="34" charset="-122"/>
                <a:cs typeface="Heiti SC Light"/>
              </a:endParaRPr>
            </a:p>
          </p:txBody>
        </p:sp>
        <p:sp>
          <p:nvSpPr>
            <p:cNvPr id="17" name="矩形 16"/>
            <p:cNvSpPr/>
            <p:nvPr/>
          </p:nvSpPr>
          <p:spPr>
            <a:xfrm>
              <a:off x="4131404" y="858949"/>
              <a:ext cx="5184576" cy="1335601"/>
            </a:xfrm>
            <a:prstGeom prst="rect">
              <a:avLst/>
            </a:prstGeom>
            <a:solidFill>
              <a:schemeClr val="bg1"/>
            </a:solidFill>
            <a:ln>
              <a:solidFill>
                <a:srgbClr val="00B0F0"/>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Ins="0" rtlCol="0" anchor="ctr"/>
            <a:lstStyle/>
            <a:p>
              <a:pPr marL="228600" indent="-228600"/>
              <a:r>
                <a:rPr lang="en-US" altLang="zh-CN" sz="2400" b="1" i="1" dirty="0" smtClean="0">
                  <a:solidFill>
                    <a:srgbClr val="00B0F0"/>
                  </a:solidFill>
                </a:rPr>
                <a:t>1</a:t>
              </a:r>
              <a:r>
                <a:rPr lang="en-US" altLang="zh-CN" sz="1200" b="1" dirty="0" smtClean="0">
                  <a:solidFill>
                    <a:srgbClr val="00B0F0"/>
                  </a:solidFill>
                  <a:latin typeface="微软雅黑" pitchFamily="34" charset="-122"/>
                  <a:ea typeface="微软雅黑" pitchFamily="34" charset="-122"/>
                </a:rPr>
                <a:t>  </a:t>
              </a:r>
              <a:r>
                <a:rPr lang="zh-CN" altLang="en-US" sz="1800" b="1" dirty="0" smtClean="0">
                  <a:solidFill>
                    <a:schemeClr val="tx1">
                      <a:lumMod val="65000"/>
                      <a:lumOff val="35000"/>
                    </a:schemeClr>
                  </a:solidFill>
                  <a:latin typeface="微软雅黑" pitchFamily="34" charset="-122"/>
                  <a:ea typeface="微软雅黑" pitchFamily="34" charset="-122"/>
                </a:rPr>
                <a:t>业务主体为经销商门户，包含经销商管理，基本进销存，与</a:t>
              </a:r>
              <a:r>
                <a:rPr lang="en-US" altLang="zh-CN" sz="1800" b="1" dirty="0" smtClean="0">
                  <a:solidFill>
                    <a:schemeClr val="tx1">
                      <a:lumMod val="65000"/>
                      <a:lumOff val="35000"/>
                    </a:schemeClr>
                  </a:solidFill>
                  <a:latin typeface="微软雅黑" pitchFamily="34" charset="-122"/>
                  <a:ea typeface="微软雅黑" pitchFamily="34" charset="-122"/>
                </a:rPr>
                <a:t>EAS</a:t>
              </a:r>
              <a:r>
                <a:rPr lang="zh-CN" altLang="en-US" sz="1800" b="1" dirty="0" smtClean="0">
                  <a:solidFill>
                    <a:schemeClr val="tx1">
                      <a:lumMod val="65000"/>
                      <a:lumOff val="35000"/>
                    </a:schemeClr>
                  </a:solidFill>
                  <a:latin typeface="微软雅黑" pitchFamily="34" charset="-122"/>
                  <a:ea typeface="微软雅黑" pitchFamily="34" charset="-122"/>
                </a:rPr>
                <a:t>供应链系统的相关集成等</a:t>
              </a:r>
              <a:endParaRPr lang="en-US" altLang="zh-CN" sz="1800" b="1" dirty="0">
                <a:solidFill>
                  <a:schemeClr val="tx1">
                    <a:lumMod val="65000"/>
                    <a:lumOff val="35000"/>
                  </a:schemeClr>
                </a:solidFill>
                <a:latin typeface="微软雅黑" pitchFamily="34" charset="-122"/>
                <a:ea typeface="微软雅黑" pitchFamily="34" charset="-122"/>
              </a:endParaRPr>
            </a:p>
            <a:p>
              <a:r>
                <a:rPr lang="en-US" altLang="zh-CN" sz="2400" b="1" i="1" dirty="0" smtClean="0">
                  <a:solidFill>
                    <a:srgbClr val="00B0F0"/>
                  </a:solidFill>
                </a:rPr>
                <a:t>2</a:t>
              </a:r>
              <a:r>
                <a:rPr lang="en-US" altLang="zh-CN" sz="1800" b="1" i="1" dirty="0" smtClean="0">
                  <a:solidFill>
                    <a:srgbClr val="00B0F0"/>
                  </a:solidFill>
                </a:rPr>
                <a:t> </a:t>
              </a:r>
              <a:r>
                <a:rPr lang="zh-CN" altLang="en-US" sz="1800" b="1" dirty="0" smtClean="0">
                  <a:solidFill>
                    <a:schemeClr val="tx1">
                      <a:lumMod val="65000"/>
                      <a:lumOff val="35000"/>
                    </a:schemeClr>
                  </a:solidFill>
                  <a:latin typeface="微软雅黑" pitchFamily="34" charset="-122"/>
                  <a:ea typeface="微软雅黑" pitchFamily="34" charset="-122"/>
                </a:rPr>
                <a:t>业务流程及处理逻辑较简单</a:t>
              </a:r>
              <a:endParaRPr lang="en-US" altLang="zh-CN" sz="1800" b="1" dirty="0" smtClean="0">
                <a:solidFill>
                  <a:schemeClr val="tx1">
                    <a:lumMod val="65000"/>
                    <a:lumOff val="35000"/>
                  </a:schemeClr>
                </a:solidFill>
                <a:latin typeface="微软雅黑" pitchFamily="34" charset="-122"/>
                <a:ea typeface="微软雅黑" pitchFamily="34" charset="-122"/>
              </a:endParaRPr>
            </a:p>
            <a:p>
              <a:r>
                <a:rPr lang="en-US" altLang="zh-CN" sz="2400" b="1" i="1" dirty="0">
                  <a:solidFill>
                    <a:srgbClr val="00B0F0"/>
                  </a:solidFill>
                </a:rPr>
                <a:t>3</a:t>
              </a:r>
              <a:r>
                <a:rPr lang="en-US" altLang="zh-CN" sz="1800" b="1" dirty="0" smtClean="0">
                  <a:solidFill>
                    <a:schemeClr val="tx1">
                      <a:lumMod val="65000"/>
                      <a:lumOff val="35000"/>
                    </a:schemeClr>
                  </a:solidFill>
                  <a:ea typeface="微软雅黑" pitchFamily="34" charset="-122"/>
                </a:rPr>
                <a:t> </a:t>
              </a:r>
              <a:r>
                <a:rPr lang="zh-CN" altLang="en-US" sz="1800" b="1" dirty="0" smtClean="0">
                  <a:solidFill>
                    <a:schemeClr val="tx1">
                      <a:lumMod val="65000"/>
                      <a:lumOff val="35000"/>
                    </a:schemeClr>
                  </a:solidFill>
                  <a:ea typeface="微软雅黑" pitchFamily="34" charset="-122"/>
                </a:rPr>
                <a:t>经销商文化程度不一，要求系统简单易用</a:t>
              </a:r>
              <a:endParaRPr lang="en-US" altLang="zh-CN" sz="1800" b="1" dirty="0">
                <a:solidFill>
                  <a:schemeClr val="tx1">
                    <a:lumMod val="65000"/>
                    <a:lumOff val="35000"/>
                  </a:schemeClr>
                </a:solidFill>
                <a:ea typeface="微软雅黑" pitchFamily="34" charset="-122"/>
              </a:endParaRPr>
            </a:p>
          </p:txBody>
        </p:sp>
      </p:grpSp>
      <p:pic>
        <p:nvPicPr>
          <p:cNvPr id="19" name="Picture 2" descr="扬翔logo"/>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23528" y="699542"/>
            <a:ext cx="2123728" cy="13441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0" name="矩形 19"/>
          <p:cNvSpPr/>
          <p:nvPr/>
        </p:nvSpPr>
        <p:spPr>
          <a:xfrm>
            <a:off x="2195737" y="683280"/>
            <a:ext cx="6192688" cy="1600438"/>
          </a:xfrm>
          <a:prstGeom prst="rect">
            <a:avLst/>
          </a:prstGeom>
          <a:ln>
            <a:solidFill>
              <a:srgbClr val="00B0F0"/>
            </a:solidFill>
          </a:ln>
        </p:spPr>
        <p:txBody>
          <a:bodyPr wrap="square">
            <a:spAutoFit/>
          </a:bodyPr>
          <a:lstStyle/>
          <a:p>
            <a:r>
              <a:rPr lang="zh-CN" altLang="en-US" sz="1400" dirty="0">
                <a:solidFill>
                  <a:srgbClr val="666666"/>
                </a:solidFill>
                <a:latin typeface="微软雅黑" panose="020B0503020204020204" pitchFamily="34" charset="-122"/>
                <a:ea typeface="微软雅黑" panose="020B0503020204020204" pitchFamily="34" charset="-122"/>
              </a:rPr>
              <a:t>扬翔公司成立于</a:t>
            </a:r>
            <a:r>
              <a:rPr lang="en-US" altLang="zh-CN" sz="1400" dirty="0">
                <a:solidFill>
                  <a:srgbClr val="666666"/>
                </a:solidFill>
                <a:latin typeface="微软雅黑" panose="020B0503020204020204" pitchFamily="34" charset="-122"/>
                <a:ea typeface="微软雅黑" panose="020B0503020204020204" pitchFamily="34" charset="-122"/>
              </a:rPr>
              <a:t>1998</a:t>
            </a:r>
            <a:r>
              <a:rPr lang="zh-CN" altLang="en-US" sz="1400" dirty="0">
                <a:solidFill>
                  <a:srgbClr val="666666"/>
                </a:solidFill>
                <a:latin typeface="微软雅黑" panose="020B0503020204020204" pitchFamily="34" charset="-122"/>
                <a:ea typeface="微软雅黑" panose="020B0503020204020204" pitchFamily="34" charset="-122"/>
              </a:rPr>
              <a:t>年，是</a:t>
            </a:r>
            <a:r>
              <a:rPr lang="zh-CN" altLang="en-US" sz="1400" b="1" dirty="0">
                <a:solidFill>
                  <a:srgbClr val="666666"/>
                </a:solidFill>
                <a:latin typeface="微软雅黑" panose="020B0503020204020204" pitchFamily="34" charset="-122"/>
                <a:ea typeface="微软雅黑" panose="020B0503020204020204" pitchFamily="34" charset="-122"/>
              </a:rPr>
              <a:t>农业产业化国家重点龙头企业</a:t>
            </a:r>
            <a:r>
              <a:rPr lang="zh-CN" altLang="en-US" sz="1400" dirty="0">
                <a:solidFill>
                  <a:srgbClr val="666666"/>
                </a:solidFill>
                <a:latin typeface="微软雅黑" panose="020B0503020204020204" pitchFamily="34" charset="-122"/>
                <a:ea typeface="微软雅黑" panose="020B0503020204020204" pitchFamily="34" charset="-122"/>
              </a:rPr>
              <a:t>。公司分为饲料、养殖、食品三大事业部。旗下有</a:t>
            </a:r>
            <a:r>
              <a:rPr lang="en-US" altLang="zh-CN" sz="1400" dirty="0">
                <a:solidFill>
                  <a:srgbClr val="666666"/>
                </a:solidFill>
                <a:latin typeface="微软雅黑" panose="020B0503020204020204" pitchFamily="34" charset="-122"/>
                <a:ea typeface="微软雅黑" panose="020B0503020204020204" pitchFamily="34" charset="-122"/>
              </a:rPr>
              <a:t>26</a:t>
            </a:r>
            <a:r>
              <a:rPr lang="zh-CN" altLang="en-US" sz="1400" dirty="0">
                <a:solidFill>
                  <a:srgbClr val="666666"/>
                </a:solidFill>
                <a:latin typeface="微软雅黑" panose="020B0503020204020204" pitchFamily="34" charset="-122"/>
                <a:ea typeface="微软雅黑" panose="020B0503020204020204" pitchFamily="34" charset="-122"/>
              </a:rPr>
              <a:t>家子公司员工</a:t>
            </a:r>
            <a:r>
              <a:rPr lang="en-US" altLang="zh-CN" sz="1400" dirty="0">
                <a:solidFill>
                  <a:srgbClr val="666666"/>
                </a:solidFill>
                <a:latin typeface="微软雅黑" panose="020B0503020204020204" pitchFamily="34" charset="-122"/>
                <a:ea typeface="微软雅黑" panose="020B0503020204020204" pitchFamily="34" charset="-122"/>
              </a:rPr>
              <a:t>5000</a:t>
            </a:r>
            <a:r>
              <a:rPr lang="zh-CN" altLang="en-US" sz="1400" dirty="0">
                <a:solidFill>
                  <a:srgbClr val="666666"/>
                </a:solidFill>
                <a:latin typeface="微软雅黑" panose="020B0503020204020204" pitchFamily="34" charset="-122"/>
                <a:ea typeface="微软雅黑" panose="020B0503020204020204" pitchFamily="34" charset="-122"/>
              </a:rPr>
              <a:t>多名。</a:t>
            </a:r>
            <a:r>
              <a:rPr lang="en-US" altLang="zh-CN" sz="1400" dirty="0">
                <a:solidFill>
                  <a:srgbClr val="666666"/>
                </a:solidFill>
                <a:latin typeface="微软雅黑" panose="020B0503020204020204" pitchFamily="34" charset="-122"/>
                <a:ea typeface="微软雅黑" panose="020B0503020204020204" pitchFamily="34" charset="-122"/>
              </a:rPr>
              <a:t>2013</a:t>
            </a:r>
            <a:r>
              <a:rPr lang="zh-CN" altLang="en-US" sz="1400" dirty="0">
                <a:solidFill>
                  <a:srgbClr val="666666"/>
                </a:solidFill>
                <a:latin typeface="微软雅黑" panose="020B0503020204020204" pitchFamily="34" charset="-122"/>
                <a:ea typeface="微软雅黑" panose="020B0503020204020204" pitchFamily="34" charset="-122"/>
              </a:rPr>
              <a:t>年饲料销售</a:t>
            </a:r>
            <a:r>
              <a:rPr lang="en-US" altLang="zh-CN" sz="1400" dirty="0">
                <a:solidFill>
                  <a:srgbClr val="666666"/>
                </a:solidFill>
                <a:latin typeface="微软雅黑" panose="020B0503020204020204" pitchFamily="34" charset="-122"/>
                <a:ea typeface="微软雅黑" panose="020B0503020204020204" pitchFamily="34" charset="-122"/>
              </a:rPr>
              <a:t>170</a:t>
            </a:r>
            <a:r>
              <a:rPr lang="zh-CN" altLang="en-US" sz="1400" dirty="0">
                <a:solidFill>
                  <a:srgbClr val="666666"/>
                </a:solidFill>
                <a:latin typeface="微软雅黑" panose="020B0503020204020204" pitchFamily="34" charset="-122"/>
                <a:ea typeface="微软雅黑" panose="020B0503020204020204" pitchFamily="34" charset="-122"/>
              </a:rPr>
              <a:t>万吨，种猪</a:t>
            </a:r>
            <a:r>
              <a:rPr lang="en-US" altLang="zh-CN" sz="1400" dirty="0">
                <a:solidFill>
                  <a:srgbClr val="666666"/>
                </a:solidFill>
                <a:latin typeface="微软雅黑" panose="020B0503020204020204" pitchFamily="34" charset="-122"/>
                <a:ea typeface="微软雅黑" panose="020B0503020204020204" pitchFamily="34" charset="-122"/>
              </a:rPr>
              <a:t>28</a:t>
            </a:r>
            <a:r>
              <a:rPr lang="zh-CN" altLang="en-US" sz="1400" dirty="0">
                <a:solidFill>
                  <a:srgbClr val="666666"/>
                </a:solidFill>
                <a:latin typeface="微软雅黑" panose="020B0503020204020204" pitchFamily="34" charset="-122"/>
                <a:ea typeface="微软雅黑" panose="020B0503020204020204" pitchFamily="34" charset="-122"/>
              </a:rPr>
              <a:t>万多头、肉猪</a:t>
            </a:r>
            <a:r>
              <a:rPr lang="en-US" altLang="zh-CN" sz="1400" dirty="0">
                <a:solidFill>
                  <a:srgbClr val="666666"/>
                </a:solidFill>
                <a:latin typeface="微软雅黑" panose="020B0503020204020204" pitchFamily="34" charset="-122"/>
                <a:ea typeface="微软雅黑" panose="020B0503020204020204" pitchFamily="34" charset="-122"/>
              </a:rPr>
              <a:t>127</a:t>
            </a:r>
            <a:r>
              <a:rPr lang="zh-CN" altLang="en-US" sz="1400" dirty="0">
                <a:solidFill>
                  <a:srgbClr val="666666"/>
                </a:solidFill>
                <a:latin typeface="微软雅黑" panose="020B0503020204020204" pitchFamily="34" charset="-122"/>
                <a:ea typeface="微软雅黑" panose="020B0503020204020204" pitchFamily="34" charset="-122"/>
              </a:rPr>
              <a:t>万头、猪精</a:t>
            </a:r>
            <a:r>
              <a:rPr lang="en-US" altLang="zh-CN" sz="1400" dirty="0">
                <a:solidFill>
                  <a:srgbClr val="666666"/>
                </a:solidFill>
                <a:latin typeface="微软雅黑" panose="020B0503020204020204" pitchFamily="34" charset="-122"/>
                <a:ea typeface="微软雅黑" panose="020B0503020204020204" pitchFamily="34" charset="-122"/>
              </a:rPr>
              <a:t>800</a:t>
            </a:r>
            <a:r>
              <a:rPr lang="zh-CN" altLang="en-US" sz="1400" dirty="0">
                <a:solidFill>
                  <a:srgbClr val="666666"/>
                </a:solidFill>
                <a:latin typeface="微软雅黑" panose="020B0503020204020204" pitchFamily="34" charset="-122"/>
                <a:ea typeface="微软雅黑" panose="020B0503020204020204" pitchFamily="34" charset="-122"/>
              </a:rPr>
              <a:t>万瓶，总销售收入</a:t>
            </a:r>
            <a:r>
              <a:rPr lang="en-US" altLang="zh-CN" sz="1400" dirty="0">
                <a:solidFill>
                  <a:srgbClr val="666666"/>
                </a:solidFill>
                <a:latin typeface="微软雅黑" panose="020B0503020204020204" pitchFamily="34" charset="-122"/>
                <a:ea typeface="微软雅黑" panose="020B0503020204020204" pitchFamily="34" charset="-122"/>
              </a:rPr>
              <a:t>60</a:t>
            </a:r>
            <a:r>
              <a:rPr lang="zh-CN" altLang="en-US" sz="1400" dirty="0">
                <a:solidFill>
                  <a:srgbClr val="666666"/>
                </a:solidFill>
                <a:latin typeface="微软雅黑" panose="020B0503020204020204" pitchFamily="34" charset="-122"/>
                <a:ea typeface="微软雅黑" panose="020B0503020204020204" pitchFamily="34" charset="-122"/>
              </a:rPr>
              <a:t>亿元。带动</a:t>
            </a:r>
            <a:r>
              <a:rPr lang="en-US" altLang="zh-CN" sz="1400" dirty="0">
                <a:solidFill>
                  <a:srgbClr val="666666"/>
                </a:solidFill>
                <a:latin typeface="微软雅黑" panose="020B0503020204020204" pitchFamily="34" charset="-122"/>
                <a:ea typeface="微软雅黑" panose="020B0503020204020204" pitchFamily="34" charset="-122"/>
              </a:rPr>
              <a:t>17.6</a:t>
            </a:r>
            <a:r>
              <a:rPr lang="zh-CN" altLang="en-US" sz="1400" dirty="0">
                <a:solidFill>
                  <a:srgbClr val="666666"/>
                </a:solidFill>
                <a:latin typeface="微软雅黑" panose="020B0503020204020204" pitchFamily="34" charset="-122"/>
                <a:ea typeface="微软雅黑" panose="020B0503020204020204" pitchFamily="34" charset="-122"/>
              </a:rPr>
              <a:t>万农户养殖增收</a:t>
            </a:r>
            <a:r>
              <a:rPr lang="en-US" altLang="zh-CN" sz="1400" dirty="0">
                <a:solidFill>
                  <a:srgbClr val="666666"/>
                </a:solidFill>
                <a:latin typeface="微软雅黑" panose="020B0503020204020204" pitchFamily="34" charset="-122"/>
                <a:ea typeface="微软雅黑" panose="020B0503020204020204" pitchFamily="34" charset="-122"/>
              </a:rPr>
              <a:t>39.8</a:t>
            </a:r>
            <a:r>
              <a:rPr lang="zh-CN" altLang="en-US" sz="1400" dirty="0">
                <a:solidFill>
                  <a:srgbClr val="666666"/>
                </a:solidFill>
                <a:latin typeface="微软雅黑" panose="020B0503020204020204" pitchFamily="34" charset="-122"/>
                <a:ea typeface="微软雅黑" panose="020B0503020204020204" pitchFamily="34" charset="-122"/>
              </a:rPr>
              <a:t>亿元，户均增收</a:t>
            </a:r>
            <a:r>
              <a:rPr lang="en-US" altLang="zh-CN" sz="1400" dirty="0">
                <a:solidFill>
                  <a:srgbClr val="666666"/>
                </a:solidFill>
                <a:latin typeface="微软雅黑" panose="020B0503020204020204" pitchFamily="34" charset="-122"/>
                <a:ea typeface="微软雅黑" panose="020B0503020204020204" pitchFamily="34" charset="-122"/>
              </a:rPr>
              <a:t>2.2</a:t>
            </a:r>
            <a:r>
              <a:rPr lang="zh-CN" altLang="en-US" sz="1400" dirty="0">
                <a:solidFill>
                  <a:srgbClr val="666666"/>
                </a:solidFill>
                <a:latin typeface="微软雅黑" panose="020B0503020204020204" pitchFamily="34" charset="-122"/>
                <a:ea typeface="微软雅黑" panose="020B0503020204020204" pitchFamily="34" charset="-122"/>
              </a:rPr>
              <a:t>万元。猪精配送网点</a:t>
            </a:r>
            <a:r>
              <a:rPr lang="en-US" altLang="zh-CN" sz="1400" dirty="0">
                <a:solidFill>
                  <a:srgbClr val="666666"/>
                </a:solidFill>
                <a:latin typeface="微软雅黑" panose="020B0503020204020204" pitchFamily="34" charset="-122"/>
                <a:ea typeface="微软雅黑" panose="020B0503020204020204" pitchFamily="34" charset="-122"/>
              </a:rPr>
              <a:t>7630</a:t>
            </a:r>
            <a:r>
              <a:rPr lang="zh-CN" altLang="en-US" sz="1400" dirty="0">
                <a:solidFill>
                  <a:srgbClr val="666666"/>
                </a:solidFill>
                <a:latin typeface="微软雅黑" panose="020B0503020204020204" pitchFamily="34" charset="-122"/>
                <a:ea typeface="微软雅黑" panose="020B0503020204020204" pitchFamily="34" charset="-122"/>
              </a:rPr>
              <a:t>多个，在广西扬翔猪精配送覆盖率已经超过</a:t>
            </a:r>
            <a:r>
              <a:rPr lang="en-US" altLang="zh-CN" sz="1400" dirty="0">
                <a:solidFill>
                  <a:srgbClr val="666666"/>
                </a:solidFill>
                <a:latin typeface="微软雅黑" panose="020B0503020204020204" pitchFamily="34" charset="-122"/>
                <a:ea typeface="微软雅黑" panose="020B0503020204020204" pitchFamily="34" charset="-122"/>
              </a:rPr>
              <a:t>70%</a:t>
            </a:r>
            <a:r>
              <a:rPr lang="zh-CN" altLang="en-US" sz="1400" dirty="0">
                <a:solidFill>
                  <a:srgbClr val="666666"/>
                </a:solidFill>
                <a:latin typeface="微软雅黑" panose="020B0503020204020204" pitchFamily="34" charset="-122"/>
                <a:ea typeface="微软雅黑" panose="020B0503020204020204" pitchFamily="34" charset="-122"/>
              </a:rPr>
              <a:t>。“母猪发情找扬翔、养殖致富找扬翔、要吃好肉还是找扬翔”在八桂大地传扬，并得到了广大养殖户和消费者的认可</a:t>
            </a:r>
            <a:endParaRPr lang="zh-CN" altLang="en-US" sz="1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42494223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normAutofit/>
          </a:bodyPr>
          <a:lstStyle/>
          <a:p>
            <a:r>
              <a:rPr lang="zh-CN" altLang="en-US" sz="2200" dirty="0" smtClean="0"/>
              <a:t>广西扬翔经销管家系统</a:t>
            </a:r>
            <a:r>
              <a:rPr lang="en-US" altLang="zh-CN" sz="2200" dirty="0" smtClean="0"/>
              <a:t>-</a:t>
            </a:r>
            <a:r>
              <a:rPr lang="zh-CN" altLang="en-US" sz="2200" dirty="0" smtClean="0"/>
              <a:t>开发效率</a:t>
            </a:r>
            <a:endParaRPr lang="zh-CN" altLang="en-US" sz="2200" dirty="0"/>
          </a:p>
        </p:txBody>
      </p:sp>
      <p:grpSp>
        <p:nvGrpSpPr>
          <p:cNvPr id="15" name="组合 14"/>
          <p:cNvGrpSpPr/>
          <p:nvPr/>
        </p:nvGrpSpPr>
        <p:grpSpPr>
          <a:xfrm>
            <a:off x="3424564" y="843558"/>
            <a:ext cx="2083540" cy="3080021"/>
            <a:chOff x="6444208" y="627534"/>
            <a:chExt cx="2218091" cy="3872558"/>
          </a:xfrm>
        </p:grpSpPr>
        <p:sp>
          <p:nvSpPr>
            <p:cNvPr id="16" name="矩形 15"/>
            <p:cNvSpPr/>
            <p:nvPr/>
          </p:nvSpPr>
          <p:spPr>
            <a:xfrm>
              <a:off x="6444209" y="627534"/>
              <a:ext cx="2218090" cy="386973"/>
            </a:xfrm>
            <a:prstGeom prst="rect">
              <a:avLst/>
            </a:prstGeom>
            <a:solidFill>
              <a:srgbClr val="00B0F0"/>
            </a:solidFill>
            <a:ln>
              <a:solidFill>
                <a:srgbClr val="00B0F0"/>
              </a:solidFill>
            </a:ln>
          </p:spPr>
          <p:txBody>
            <a:bodyPr wrap="square">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开发方式</a:t>
              </a:r>
              <a:endParaRPr lang="en-US" altLang="zh-CN" sz="1400" b="1" dirty="0" smtClean="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6444208" y="943247"/>
              <a:ext cx="2218091" cy="3556845"/>
            </a:xfrm>
            <a:prstGeom prst="rect">
              <a:avLst/>
            </a:prstGeom>
            <a:ln>
              <a:solidFill>
                <a:srgbClr val="00B0F0"/>
              </a:solidFill>
            </a:ln>
          </p:spPr>
          <p:txBody>
            <a:bodyPr wrap="square">
              <a:noAutofit/>
            </a:bodyPr>
            <a:lstStyle/>
            <a:p>
              <a:pPr marL="171450" indent="-171450">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开发人员到金蝶总部培训</a:t>
              </a:r>
              <a:r>
                <a:rPr lang="en-US" altLang="zh-CN" sz="1600" dirty="0">
                  <a:latin typeface="微软雅黑" panose="020B0503020204020204" pitchFamily="34" charset="-122"/>
                  <a:ea typeface="微软雅黑" panose="020B0503020204020204" pitchFamily="34" charset="-122"/>
                </a:rPr>
                <a:t>4</a:t>
              </a:r>
              <a:r>
                <a:rPr lang="zh-CN" altLang="en-US" sz="1600" dirty="0">
                  <a:latin typeface="微软雅黑" panose="020B0503020204020204" pitchFamily="34" charset="-122"/>
                  <a:ea typeface="微软雅黑" panose="020B0503020204020204" pitchFamily="34" charset="-122"/>
                </a:rPr>
                <a:t>天，</a:t>
              </a: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天讲解，</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天练习与交流</a:t>
              </a: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客户自行开发，金蝶总部远程技术支持</a:t>
              </a: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endParaRPr lang="en-US" altLang="zh-CN" sz="1600" dirty="0">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6520908" y="843558"/>
            <a:ext cx="2083540" cy="3080021"/>
            <a:chOff x="6444208" y="627534"/>
            <a:chExt cx="2218091" cy="3872558"/>
          </a:xfrm>
        </p:grpSpPr>
        <p:sp>
          <p:nvSpPr>
            <p:cNvPr id="20" name="矩形 19"/>
            <p:cNvSpPr/>
            <p:nvPr/>
          </p:nvSpPr>
          <p:spPr>
            <a:xfrm>
              <a:off x="6444209" y="627534"/>
              <a:ext cx="2218090" cy="386973"/>
            </a:xfrm>
            <a:prstGeom prst="rect">
              <a:avLst/>
            </a:prstGeom>
            <a:solidFill>
              <a:srgbClr val="00B0F0"/>
            </a:solidFill>
            <a:ln>
              <a:solidFill>
                <a:srgbClr val="00B0F0"/>
              </a:solidFill>
            </a:ln>
          </p:spPr>
          <p:txBody>
            <a:bodyPr wrap="square">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开发数据</a:t>
              </a:r>
              <a:endParaRPr lang="en-US" altLang="zh-CN" sz="1400" b="1" dirty="0" smtClean="0">
                <a:solidFill>
                  <a:schemeClr val="bg1"/>
                </a:solidFill>
                <a:latin typeface="微软雅黑" panose="020B0503020204020204" pitchFamily="34" charset="-122"/>
                <a:ea typeface="微软雅黑" panose="020B0503020204020204" pitchFamily="34" charset="-122"/>
              </a:endParaRPr>
            </a:p>
          </p:txBody>
        </p:sp>
        <p:sp>
          <p:nvSpPr>
            <p:cNvPr id="22" name="矩形 21"/>
            <p:cNvSpPr/>
            <p:nvPr/>
          </p:nvSpPr>
          <p:spPr>
            <a:xfrm>
              <a:off x="6444208" y="943247"/>
              <a:ext cx="2218091" cy="3556845"/>
            </a:xfrm>
            <a:prstGeom prst="rect">
              <a:avLst/>
            </a:prstGeom>
            <a:ln>
              <a:solidFill>
                <a:srgbClr val="00B0F0"/>
              </a:solidFill>
            </a:ln>
          </p:spPr>
          <p:txBody>
            <a:bodyPr wrap="square">
              <a:noAutofit/>
            </a:bodyPr>
            <a:lstStyle/>
            <a:p>
              <a:pPr marL="171450" indent="-171450">
                <a:buFont typeface="Arial" panose="020B0604020202020204" pitchFamily="34" charset="0"/>
                <a:buChar char="•"/>
              </a:pPr>
              <a:r>
                <a:rPr lang="en-US" altLang="zh-CN" sz="1600" dirty="0">
                  <a:latin typeface="微软雅黑" panose="020B0503020204020204" pitchFamily="34" charset="-122"/>
                  <a:ea typeface="微软雅黑" panose="020B0503020204020204" pitchFamily="34" charset="-122"/>
                </a:rPr>
                <a:t>3</a:t>
              </a:r>
              <a:r>
                <a:rPr lang="zh-CN" altLang="en-US" sz="1600" dirty="0">
                  <a:latin typeface="微软雅黑" panose="020B0503020204020204" pitchFamily="34" charset="-122"/>
                  <a:ea typeface="微软雅黑" panose="020B0503020204020204" pitchFamily="34" charset="-122"/>
                </a:rPr>
                <a:t>个多月开发测试完毕，上线运行</a:t>
              </a: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系统共有</a:t>
              </a:r>
              <a:r>
                <a:rPr lang="en-US" altLang="zh-CN" sz="1600" dirty="0">
                  <a:latin typeface="微软雅黑" panose="020B0503020204020204" pitchFamily="34" charset="-122"/>
                  <a:ea typeface="微软雅黑" panose="020B0503020204020204" pitchFamily="34" charset="-122"/>
                </a:rPr>
                <a:t>30</a:t>
              </a:r>
              <a:r>
                <a:rPr lang="zh-CN" altLang="en-US" sz="1600" dirty="0">
                  <a:latin typeface="微软雅黑" panose="020B0503020204020204" pitchFamily="34" charset="-122"/>
                  <a:ea typeface="微软雅黑" panose="020B0503020204020204" pitchFamily="34" charset="-122"/>
                </a:rPr>
                <a:t>多个新增实体，与</a:t>
              </a:r>
              <a:r>
                <a:rPr lang="en-US" altLang="zh-CN" sz="1600" dirty="0">
                  <a:latin typeface="微软雅黑" panose="020B0503020204020204" pitchFamily="34" charset="-122"/>
                  <a:ea typeface="微软雅黑" panose="020B0503020204020204" pitchFamily="34" charset="-122"/>
                </a:rPr>
                <a:t>EAS</a:t>
              </a:r>
              <a:r>
                <a:rPr lang="zh-CN" altLang="en-US" sz="1600" dirty="0">
                  <a:latin typeface="微软雅黑" panose="020B0503020204020204" pitchFamily="34" charset="-122"/>
                  <a:ea typeface="微软雅黑" panose="020B0503020204020204" pitchFamily="34" charset="-122"/>
                </a:rPr>
                <a:t>集成包括基础资料同步，单据的生成等</a:t>
              </a: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endParaRPr lang="en-US" altLang="zh-CN" sz="1600" dirty="0">
                <a:latin typeface="微软雅黑" panose="020B0503020204020204" pitchFamily="34" charset="-122"/>
                <a:ea typeface="微软雅黑" panose="020B0503020204020204" pitchFamily="34" charset="-122"/>
              </a:endParaRPr>
            </a:p>
          </p:txBody>
        </p:sp>
      </p:grpSp>
      <p:sp>
        <p:nvSpPr>
          <p:cNvPr id="23" name="标题 2"/>
          <p:cNvSpPr txBox="1">
            <a:spLocks/>
          </p:cNvSpPr>
          <p:nvPr/>
        </p:nvSpPr>
        <p:spPr bwMode="auto">
          <a:xfrm>
            <a:off x="323528" y="4155926"/>
            <a:ext cx="8280920" cy="703514"/>
          </a:xfrm>
          <a:prstGeom prst="rect">
            <a:avLst/>
          </a:prstGeom>
          <a:solidFill>
            <a:srgbClr val="0099FF"/>
          </a:solidFill>
          <a:ln w="9525">
            <a:noFill/>
            <a:miter lim="800000"/>
            <a:headEnd/>
            <a:tailEnd/>
          </a:ln>
        </p:spPr>
        <p:txBody>
          <a:bodyPr vert="horz" wrap="square" lIns="91440" tIns="45720" rIns="91440" bIns="45720" numCol="1" anchor="ctr" anchorCtr="0" compatLnSpc="1">
            <a:prstTxWarp prst="textNoShape">
              <a:avLst/>
            </a:prstTxWarp>
            <a:normAutofit fontScale="97500"/>
          </a:bodyPr>
          <a:lstStyle>
            <a:lvl1pPr algn="l" defTabSz="457200" rtl="0" eaLnBrk="0" fontAlgn="base" hangingPunct="0">
              <a:spcBef>
                <a:spcPct val="0"/>
              </a:spcBef>
              <a:spcAft>
                <a:spcPct val="0"/>
              </a:spcAft>
              <a:defRPr kumimoji="1" lang="zh-CN" altLang="en-US" sz="2600" kern="1200" dirty="0">
                <a:solidFill>
                  <a:schemeClr val="tx1"/>
                </a:solidFill>
                <a:latin typeface="微软雅黑"/>
                <a:ea typeface="微软雅黑"/>
                <a:cs typeface="+mj-cs"/>
              </a:defRPr>
            </a:lvl1pPr>
            <a:lvl2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2pPr>
            <a:lvl3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3pPr>
            <a:lvl4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4pPr>
            <a:lvl5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5pPr>
            <a:lvl6pPr marL="4572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6pPr>
            <a:lvl7pPr marL="9144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7pPr>
            <a:lvl8pPr marL="13716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8pPr>
            <a:lvl9pPr marL="18288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1" lang="zh-CN" altLang="en-US" sz="2400" b="1" i="0" u="none" strike="noStrike" kern="1200" cap="none" spc="0" normalizeH="0" baseline="0" noProof="0" dirty="0" smtClean="0">
                <a:ln>
                  <a:noFill/>
                </a:ln>
                <a:solidFill>
                  <a:srgbClr val="FFFFFF"/>
                </a:solidFill>
                <a:effectLst/>
                <a:uLnTx/>
                <a:uFillTx/>
              </a:rPr>
              <a:t>单据平均开发时间（需求</a:t>
            </a:r>
            <a:r>
              <a:rPr kumimoji="1" lang="en-US" altLang="zh-CN" sz="2400" b="1" i="0" u="none" strike="noStrike" kern="1200" cap="none" spc="0" normalizeH="0" baseline="0" noProof="0" dirty="0" smtClean="0">
                <a:ln>
                  <a:noFill/>
                </a:ln>
                <a:solidFill>
                  <a:srgbClr val="FFFFFF"/>
                </a:solidFill>
                <a:effectLst/>
                <a:uLnTx/>
                <a:uFillTx/>
              </a:rPr>
              <a:t>-</a:t>
            </a:r>
            <a:r>
              <a:rPr kumimoji="1" lang="zh-CN" altLang="en-US" sz="2400" b="1" i="0" u="none" strike="noStrike" kern="1200" cap="none" spc="0" normalizeH="0" baseline="0" noProof="0" dirty="0" smtClean="0">
                <a:ln>
                  <a:noFill/>
                </a:ln>
                <a:solidFill>
                  <a:srgbClr val="FFFFFF"/>
                </a:solidFill>
                <a:effectLst/>
                <a:uLnTx/>
                <a:uFillTx/>
              </a:rPr>
              <a:t>设计开发</a:t>
            </a:r>
            <a:r>
              <a:rPr kumimoji="1" lang="en-US" altLang="zh-CN" sz="2400" b="1" i="0" u="none" strike="noStrike" kern="1200" cap="none" spc="0" normalizeH="0" baseline="0" noProof="0" dirty="0" smtClean="0">
                <a:ln>
                  <a:noFill/>
                </a:ln>
                <a:solidFill>
                  <a:srgbClr val="FFFFFF"/>
                </a:solidFill>
                <a:effectLst/>
                <a:uLnTx/>
                <a:uFillTx/>
              </a:rPr>
              <a:t>-</a:t>
            </a:r>
            <a:r>
              <a:rPr kumimoji="1" lang="zh-CN" altLang="en-US" sz="2400" b="1" i="0" u="none" strike="noStrike" kern="1200" cap="none" spc="0" normalizeH="0" baseline="0" noProof="0" dirty="0" smtClean="0">
                <a:ln>
                  <a:noFill/>
                </a:ln>
                <a:solidFill>
                  <a:srgbClr val="FFFFFF"/>
                </a:solidFill>
                <a:effectLst/>
                <a:uLnTx/>
                <a:uFillTx/>
              </a:rPr>
              <a:t>测试）：</a:t>
            </a:r>
            <a:r>
              <a:rPr kumimoji="1" lang="en-US" altLang="zh-CN" sz="2400" b="1" i="0" u="none" strike="noStrike" kern="1200" cap="none" spc="0" normalizeH="0" baseline="0" noProof="0" dirty="0" smtClean="0">
                <a:ln>
                  <a:noFill/>
                </a:ln>
                <a:solidFill>
                  <a:srgbClr val="FFFFFF"/>
                </a:solidFill>
                <a:effectLst/>
                <a:uLnTx/>
                <a:uFillTx/>
              </a:rPr>
              <a:t>3</a:t>
            </a:r>
            <a:r>
              <a:rPr kumimoji="1" lang="zh-CN" altLang="en-US" sz="2400" b="1" i="0" u="none" strike="noStrike" kern="1200" cap="none" spc="0" normalizeH="0" baseline="0" noProof="0" dirty="0" smtClean="0">
                <a:ln>
                  <a:noFill/>
                </a:ln>
                <a:solidFill>
                  <a:srgbClr val="FFFFFF"/>
                </a:solidFill>
                <a:effectLst/>
                <a:uLnTx/>
                <a:uFillTx/>
              </a:rPr>
              <a:t>人天</a:t>
            </a:r>
            <a:endParaRPr kumimoji="1" lang="zh-CN" altLang="en-US" sz="2400" b="1" i="0" u="none" strike="noStrike" kern="1200" cap="none" spc="0" normalizeH="0" baseline="0" noProof="0" dirty="0">
              <a:ln>
                <a:noFill/>
              </a:ln>
              <a:solidFill>
                <a:srgbClr val="FFFFFF"/>
              </a:solidFill>
              <a:effectLst/>
              <a:uLnTx/>
              <a:uFillTx/>
            </a:endParaRPr>
          </a:p>
        </p:txBody>
      </p:sp>
      <p:grpSp>
        <p:nvGrpSpPr>
          <p:cNvPr id="24" name="组合 23"/>
          <p:cNvGrpSpPr/>
          <p:nvPr/>
        </p:nvGrpSpPr>
        <p:grpSpPr>
          <a:xfrm>
            <a:off x="323528" y="843558"/>
            <a:ext cx="2083540" cy="3080021"/>
            <a:chOff x="6444208" y="627534"/>
            <a:chExt cx="2218091" cy="3872558"/>
          </a:xfrm>
        </p:grpSpPr>
        <p:sp>
          <p:nvSpPr>
            <p:cNvPr id="25" name="矩形 24"/>
            <p:cNvSpPr/>
            <p:nvPr/>
          </p:nvSpPr>
          <p:spPr>
            <a:xfrm>
              <a:off x="6444209" y="627534"/>
              <a:ext cx="2218090" cy="386973"/>
            </a:xfrm>
            <a:prstGeom prst="rect">
              <a:avLst/>
            </a:prstGeom>
            <a:solidFill>
              <a:srgbClr val="00B0F0"/>
            </a:solidFill>
            <a:ln>
              <a:solidFill>
                <a:srgbClr val="00B0F0"/>
              </a:solidFill>
            </a:ln>
          </p:spPr>
          <p:txBody>
            <a:bodyPr wrap="square">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开发资源</a:t>
              </a:r>
              <a:endParaRPr lang="en-US" altLang="zh-CN" sz="1400" b="1" dirty="0" smtClean="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6444208" y="943247"/>
              <a:ext cx="2218091" cy="3556845"/>
            </a:xfrm>
            <a:prstGeom prst="rect">
              <a:avLst/>
            </a:prstGeom>
            <a:ln>
              <a:solidFill>
                <a:srgbClr val="00B0F0"/>
              </a:solidFill>
            </a:ln>
          </p:spPr>
          <p:txBody>
            <a:bodyPr wrap="square">
              <a:noAutofit/>
            </a:bodyPr>
            <a:lstStyle/>
            <a:p>
              <a:pPr marL="171450" indent="-171450">
                <a:buFont typeface="Arial" panose="020B0604020202020204" pitchFamily="34" charset="0"/>
                <a:buChar char="•"/>
              </a:pPr>
              <a:r>
                <a:rPr lang="zh-CN" altLang="en-US" sz="1600" dirty="0" smtClean="0">
                  <a:latin typeface="微软雅黑" panose="020B0503020204020204" pitchFamily="34" charset="-122"/>
                  <a:ea typeface="微软雅黑" panose="020B0503020204020204" pitchFamily="34" charset="-122"/>
                </a:rPr>
                <a:t>需求分析</a:t>
              </a: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人，开发人员</a:t>
              </a: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人（后期</a:t>
              </a: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人），测试</a:t>
              </a:r>
              <a:r>
                <a:rPr lang="en-US" altLang="zh-CN" sz="1600" dirty="0" smtClean="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人</a:t>
              </a:r>
              <a:endParaRPr lang="en-US" altLang="zh-CN" sz="1600" dirty="0" smtClean="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endParaRPr lang="en-US" altLang="zh-CN" sz="1600" dirty="0" smtClean="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en-US" sz="1600" dirty="0" smtClean="0">
                  <a:latin typeface="微软雅黑" panose="020B0503020204020204" pitchFamily="34" charset="-122"/>
                  <a:ea typeface="微软雅黑" panose="020B0503020204020204" pitchFamily="34" charset="-122"/>
                </a:rPr>
                <a:t>开发人员有</a:t>
              </a:r>
              <a:r>
                <a:rPr lang="en-US" altLang="zh-CN" sz="1600" dirty="0" smtClean="0">
                  <a:latin typeface="微软雅黑" panose="020B0503020204020204" pitchFamily="34" charset="-122"/>
                  <a:ea typeface="微软雅黑" panose="020B0503020204020204" pitchFamily="34" charset="-122"/>
                </a:rPr>
                <a:t>BOS</a:t>
              </a:r>
              <a:r>
                <a:rPr lang="zh-CN" altLang="en-US" sz="1600" dirty="0" smtClean="0">
                  <a:latin typeface="微软雅黑" panose="020B0503020204020204" pitchFamily="34" charset="-122"/>
                  <a:ea typeface="微软雅黑" panose="020B0503020204020204" pitchFamily="34" charset="-122"/>
                </a:rPr>
                <a:t>开发经验，大部分有</a:t>
              </a:r>
              <a:r>
                <a:rPr lang="en-US" altLang="zh-CN" sz="1600" dirty="0" smtClean="0">
                  <a:latin typeface="微软雅黑" panose="020B0503020204020204" pitchFamily="34" charset="-122"/>
                  <a:ea typeface="微软雅黑" panose="020B0503020204020204" pitchFamily="34" charset="-122"/>
                </a:rPr>
                <a:t>Web</a:t>
              </a:r>
              <a:r>
                <a:rPr lang="zh-CN" altLang="en-US" sz="1600" dirty="0" smtClean="0">
                  <a:latin typeface="微软雅黑" panose="020B0503020204020204" pitchFamily="34" charset="-122"/>
                  <a:ea typeface="微软雅黑" panose="020B0503020204020204" pitchFamily="34" charset="-122"/>
                </a:rPr>
                <a:t>开发经验</a:t>
              </a:r>
              <a:endParaRPr lang="en-US" altLang="zh-CN" sz="1600" dirty="0" smtClean="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endParaRPr lang="en-US" altLang="zh-CN" sz="1600" dirty="0" smtClean="0">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xmlns="" val="1280504962"/>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a:xfrm>
            <a:off x="323529" y="2"/>
            <a:ext cx="7848871" cy="520095"/>
          </a:xfrm>
        </p:spPr>
        <p:txBody>
          <a:bodyPr>
            <a:normAutofit/>
          </a:bodyPr>
          <a:lstStyle/>
          <a:p>
            <a:r>
              <a:rPr lang="zh-CN" altLang="en-US" sz="2200" dirty="0" smtClean="0"/>
              <a:t>广西扬翔经销管家系统</a:t>
            </a:r>
            <a:r>
              <a:rPr lang="en-US" altLang="zh-CN" sz="2200" dirty="0" smtClean="0"/>
              <a:t>-</a:t>
            </a:r>
            <a:r>
              <a:rPr lang="zh-CN" altLang="en-US" sz="2200" dirty="0" smtClean="0"/>
              <a:t>应用展示</a:t>
            </a:r>
            <a:endParaRPr lang="zh-CN" altLang="en-US" sz="2200" dirty="0"/>
          </a:p>
        </p:txBody>
      </p:sp>
      <p:sp>
        <p:nvSpPr>
          <p:cNvPr id="5" name="矩形 4"/>
          <p:cNvSpPr/>
          <p:nvPr/>
        </p:nvSpPr>
        <p:spPr>
          <a:xfrm>
            <a:off x="0" y="1419624"/>
            <a:ext cx="5868144" cy="1368152"/>
          </a:xfrm>
          <a:prstGeom prst="rect">
            <a:avLst/>
          </a:prstGeom>
          <a:noFill/>
          <a:ln>
            <a:noFill/>
          </a:ln>
        </p:spPr>
        <p:txBody>
          <a:bodyPr vert="horz" lIns="91440" tIns="45720" rIns="91440" bIns="45720" rtlCol="0" anchor="ctr">
            <a:noAutofit/>
          </a:bodyPr>
          <a:lstStyle/>
          <a:p>
            <a:pPr algn="r" defTabSz="457200">
              <a:spcBef>
                <a:spcPct val="20000"/>
              </a:spcBef>
              <a:buSzPct val="100000"/>
            </a:pPr>
            <a:endParaRPr kumimoji="1" lang="en-US" altLang="zh-CN" sz="9600" b="1" dirty="0" smtClean="0">
              <a:solidFill>
                <a:srgbClr val="FF0000"/>
              </a:solidFill>
              <a:latin typeface="微软雅黑"/>
              <a:ea typeface="微软雅黑"/>
              <a:cs typeface="微软雅黑"/>
            </a:endParaRPr>
          </a:p>
        </p:txBody>
      </p:sp>
      <p:pic>
        <p:nvPicPr>
          <p:cNvPr id="6" name="图片 5"/>
          <p:cNvPicPr/>
          <p:nvPr/>
        </p:nvPicPr>
        <p:blipFill>
          <a:blip r:embed="rId3" cstate="print"/>
          <a:stretch>
            <a:fillRect/>
          </a:stretch>
        </p:blipFill>
        <p:spPr>
          <a:xfrm>
            <a:off x="251520" y="583530"/>
            <a:ext cx="6479540" cy="4508500"/>
          </a:xfrm>
          <a:prstGeom prst="rect">
            <a:avLst/>
          </a:prstGeom>
        </p:spPr>
      </p:pic>
      <p:pic>
        <p:nvPicPr>
          <p:cNvPr id="7" name="图片 6"/>
          <p:cNvPicPr/>
          <p:nvPr/>
        </p:nvPicPr>
        <p:blipFill>
          <a:blip r:embed="rId4" cstate="print"/>
          <a:stretch>
            <a:fillRect/>
          </a:stretch>
        </p:blipFill>
        <p:spPr>
          <a:xfrm>
            <a:off x="467544" y="624205"/>
            <a:ext cx="6479540" cy="3895090"/>
          </a:xfrm>
          <a:prstGeom prst="rect">
            <a:avLst/>
          </a:prstGeom>
        </p:spPr>
      </p:pic>
      <p:pic>
        <p:nvPicPr>
          <p:cNvPr id="8" name="图片 7"/>
          <p:cNvPicPr/>
          <p:nvPr/>
        </p:nvPicPr>
        <p:blipFill>
          <a:blip r:embed="rId5" cstate="print"/>
          <a:stretch>
            <a:fillRect/>
          </a:stretch>
        </p:blipFill>
        <p:spPr>
          <a:xfrm>
            <a:off x="971600" y="627534"/>
            <a:ext cx="6479540" cy="3722370"/>
          </a:xfrm>
          <a:prstGeom prst="rect">
            <a:avLst/>
          </a:prstGeom>
        </p:spPr>
      </p:pic>
      <p:pic>
        <p:nvPicPr>
          <p:cNvPr id="9" name="图片 8"/>
          <p:cNvPicPr/>
          <p:nvPr/>
        </p:nvPicPr>
        <p:blipFill>
          <a:blip r:embed="rId6" cstate="print"/>
          <a:stretch>
            <a:fillRect/>
          </a:stretch>
        </p:blipFill>
        <p:spPr>
          <a:xfrm>
            <a:off x="1332230" y="600809"/>
            <a:ext cx="6479540" cy="3987165"/>
          </a:xfrm>
          <a:prstGeom prst="rect">
            <a:avLst/>
          </a:prstGeom>
        </p:spPr>
      </p:pic>
      <p:pic>
        <p:nvPicPr>
          <p:cNvPr id="10" name="图片 9"/>
          <p:cNvPicPr/>
          <p:nvPr/>
        </p:nvPicPr>
        <p:blipFill>
          <a:blip r:embed="rId7" cstate="print"/>
          <a:stretch>
            <a:fillRect/>
          </a:stretch>
        </p:blipFill>
        <p:spPr>
          <a:xfrm>
            <a:off x="1835696" y="606558"/>
            <a:ext cx="6479540" cy="3707130"/>
          </a:xfrm>
          <a:prstGeom prst="rect">
            <a:avLst/>
          </a:prstGeom>
        </p:spPr>
      </p:pic>
      <p:pic>
        <p:nvPicPr>
          <p:cNvPr id="11" name="图片 10"/>
          <p:cNvPicPr/>
          <p:nvPr/>
        </p:nvPicPr>
        <p:blipFill>
          <a:blip r:embed="rId8" cstate="print"/>
          <a:stretch>
            <a:fillRect/>
          </a:stretch>
        </p:blipFill>
        <p:spPr>
          <a:xfrm>
            <a:off x="2267744" y="620467"/>
            <a:ext cx="6479540" cy="3533775"/>
          </a:xfrm>
          <a:prstGeom prst="rect">
            <a:avLst/>
          </a:prstGeom>
        </p:spPr>
      </p:pic>
    </p:spTree>
    <p:extLst>
      <p:ext uri="{BB962C8B-B14F-4D97-AF65-F5344CB8AC3E}">
        <p14:creationId xmlns:p14="http://schemas.microsoft.com/office/powerpoint/2010/main" xmlns="" val="2998353043"/>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华为基建业务管理平台</a:t>
            </a:r>
            <a:r>
              <a:rPr lang="en-US" altLang="zh-CN" dirty="0" smtClean="0"/>
              <a:t>ECC-</a:t>
            </a:r>
            <a:r>
              <a:rPr lang="zh-CN" altLang="en-US" dirty="0" smtClean="0"/>
              <a:t>项目特点</a:t>
            </a:r>
            <a:endParaRPr lang="zh-CN" altLang="en-US" dirty="0"/>
          </a:p>
        </p:txBody>
      </p:sp>
      <p:grpSp>
        <p:nvGrpSpPr>
          <p:cNvPr id="14" name="组合 13"/>
          <p:cNvGrpSpPr/>
          <p:nvPr/>
        </p:nvGrpSpPr>
        <p:grpSpPr>
          <a:xfrm>
            <a:off x="467544" y="843558"/>
            <a:ext cx="3168352" cy="3080021"/>
            <a:chOff x="6444208" y="627534"/>
            <a:chExt cx="2218091" cy="3872558"/>
          </a:xfrm>
        </p:grpSpPr>
        <p:sp>
          <p:nvSpPr>
            <p:cNvPr id="15" name="矩形 14"/>
            <p:cNvSpPr/>
            <p:nvPr/>
          </p:nvSpPr>
          <p:spPr>
            <a:xfrm>
              <a:off x="6444209" y="627534"/>
              <a:ext cx="2218090" cy="386973"/>
            </a:xfrm>
            <a:prstGeom prst="rect">
              <a:avLst/>
            </a:prstGeom>
            <a:solidFill>
              <a:srgbClr val="00B0F0"/>
            </a:solidFill>
            <a:ln>
              <a:solidFill>
                <a:srgbClr val="00B0F0"/>
              </a:solidFill>
            </a:ln>
          </p:spPr>
          <p:txBody>
            <a:bodyPr wrap="square">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项目特点</a:t>
              </a:r>
              <a:endParaRPr lang="en-US" altLang="zh-CN" sz="1400" b="1" dirty="0" smtClean="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6444208" y="943247"/>
              <a:ext cx="2218091" cy="3556845"/>
            </a:xfrm>
            <a:prstGeom prst="rect">
              <a:avLst/>
            </a:prstGeom>
            <a:ln>
              <a:solidFill>
                <a:srgbClr val="00B0F0"/>
              </a:solidFill>
            </a:ln>
          </p:spPr>
          <p:txBody>
            <a:bodyPr wrap="square">
              <a:noAutofit/>
            </a:bodyPr>
            <a:lstStyle/>
            <a:p>
              <a:pPr marL="171450" indent="-171450">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原</a:t>
              </a:r>
              <a:r>
                <a:rPr lang="en-US" altLang="zh-CN" sz="1600" dirty="0">
                  <a:latin typeface="微软雅黑" panose="020B0503020204020204" pitchFamily="34" charset="-122"/>
                  <a:ea typeface="微软雅黑" panose="020B0503020204020204" pitchFamily="34" charset="-122"/>
                </a:rPr>
                <a:t>EAS BOS</a:t>
              </a:r>
              <a:r>
                <a:rPr lang="zh-CN" altLang="en-US" sz="1600" dirty="0">
                  <a:latin typeface="微软雅黑" panose="020B0503020204020204" pitchFamily="34" charset="-122"/>
                  <a:ea typeface="微软雅黑" panose="020B0503020204020204" pitchFamily="34" charset="-122"/>
                </a:rPr>
                <a:t>开发的独立功能</a:t>
              </a:r>
              <a:r>
                <a:rPr lang="en-US" altLang="zh-CN" sz="1600" dirty="0">
                  <a:latin typeface="微软雅黑" panose="020B0503020204020204" pitchFamily="34" charset="-122"/>
                  <a:ea typeface="微软雅黑" panose="020B0503020204020204" pitchFamily="34" charset="-122"/>
                </a:rPr>
                <a:t>GUI</a:t>
              </a:r>
              <a:r>
                <a:rPr lang="zh-CN" altLang="en-US" sz="1600" dirty="0">
                  <a:latin typeface="微软雅黑" panose="020B0503020204020204" pitchFamily="34" charset="-122"/>
                  <a:ea typeface="微软雅黑" panose="020B0503020204020204" pitchFamily="34" charset="-122"/>
                </a:rPr>
                <a:t>系统，完全</a:t>
              </a:r>
              <a:r>
                <a:rPr lang="en-US" altLang="zh-CN" sz="1600" b="1" dirty="0">
                  <a:latin typeface="微软雅黑" panose="020B0503020204020204" pitchFamily="34" charset="-122"/>
                  <a:ea typeface="微软雅黑" panose="020B0503020204020204" pitchFamily="34" charset="-122"/>
                </a:rPr>
                <a:t>Web</a:t>
              </a:r>
              <a:r>
                <a:rPr lang="zh-CN" altLang="en-US" sz="1600" b="1" dirty="0">
                  <a:latin typeface="微软雅黑" panose="020B0503020204020204" pitchFamily="34" charset="-122"/>
                  <a:ea typeface="微软雅黑" panose="020B0503020204020204" pitchFamily="34" charset="-122"/>
                </a:rPr>
                <a:t>化改造</a:t>
              </a:r>
              <a:r>
                <a:rPr lang="zh-CN" altLang="en-US" sz="1600" dirty="0">
                  <a:latin typeface="微软雅黑" panose="020B0503020204020204" pitchFamily="34" charset="-122"/>
                  <a:ea typeface="微软雅黑" panose="020B0503020204020204" pitchFamily="34" charset="-122"/>
                </a:rPr>
                <a:t>，并做功能改进</a:t>
              </a: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涵盖基建项目管理、供应商管理、采购招投标、预算验收等</a:t>
              </a:r>
              <a:r>
                <a:rPr lang="zh-CN" altLang="en-US" sz="1600" b="1" dirty="0">
                  <a:latin typeface="微软雅黑" panose="020B0503020204020204" pitchFamily="34" charset="-122"/>
                  <a:ea typeface="微软雅黑" panose="020B0503020204020204" pitchFamily="34" charset="-122"/>
                </a:rPr>
                <a:t>复杂业务</a:t>
              </a:r>
              <a:r>
                <a:rPr lang="zh-CN" altLang="en-US" sz="1600" b="1" dirty="0" smtClean="0">
                  <a:latin typeface="微软雅黑" panose="020B0503020204020204" pitchFamily="34" charset="-122"/>
                  <a:ea typeface="微软雅黑" panose="020B0503020204020204" pitchFamily="34" charset="-122"/>
                </a:rPr>
                <a:t>应用</a:t>
              </a:r>
              <a:endParaRPr lang="en-US" altLang="zh-CN" sz="1600" b="1" dirty="0" smtClean="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本期项目合同总金额</a:t>
              </a:r>
              <a:r>
                <a:rPr lang="en-US" altLang="zh-CN" sz="1600" b="1" dirty="0">
                  <a:latin typeface="微软雅黑" panose="020B0503020204020204" pitchFamily="34" charset="-122"/>
                  <a:ea typeface="微软雅黑" panose="020B0503020204020204" pitchFamily="34" charset="-122"/>
                </a:rPr>
                <a:t>&gt;650</a:t>
              </a:r>
              <a:r>
                <a:rPr lang="zh-CN" altLang="en-US" sz="1600" b="1" dirty="0">
                  <a:latin typeface="微软雅黑" panose="020B0503020204020204" pitchFamily="34" charset="-122"/>
                  <a:ea typeface="微软雅黑" panose="020B0503020204020204" pitchFamily="34" charset="-122"/>
                </a:rPr>
                <a:t>万元</a:t>
              </a:r>
              <a:r>
                <a:rPr lang="zh-CN" altLang="en-US" sz="1600" dirty="0">
                  <a:latin typeface="微软雅黑" panose="020B0503020204020204" pitchFamily="34" charset="-122"/>
                  <a:ea typeface="微软雅黑" panose="020B0503020204020204" pitchFamily="34" charset="-122"/>
                </a:rPr>
                <a:t>，分阶段开发上线验收</a:t>
              </a: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开发资源投入方式为</a:t>
              </a:r>
              <a:r>
                <a:rPr lang="en-US" altLang="zh-CN" sz="1600" b="1" dirty="0">
                  <a:latin typeface="微软雅黑" panose="020B0503020204020204" pitchFamily="34" charset="-122"/>
                  <a:ea typeface="微软雅黑" panose="020B0503020204020204" pitchFamily="34" charset="-122"/>
                </a:rPr>
                <a:t>1+X</a:t>
              </a:r>
              <a:r>
                <a:rPr lang="zh-CN" altLang="en-US" sz="1600" dirty="0">
                  <a:latin typeface="微软雅黑" panose="020B0503020204020204" pitchFamily="34" charset="-122"/>
                  <a:ea typeface="微软雅黑" panose="020B0503020204020204" pitchFamily="34" charset="-122"/>
                </a:rPr>
                <a:t>，除项目经理为金蝶员工外，其他均为外包伙伴</a:t>
              </a:r>
              <a:endParaRPr lang="en-US" altLang="zh-CN" sz="1600" dirty="0">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4932040" y="843558"/>
            <a:ext cx="3168352" cy="3080021"/>
            <a:chOff x="6444208" y="627534"/>
            <a:chExt cx="2218091" cy="3872558"/>
          </a:xfrm>
        </p:grpSpPr>
        <p:sp>
          <p:nvSpPr>
            <p:cNvPr id="18" name="矩形 17"/>
            <p:cNvSpPr/>
            <p:nvPr/>
          </p:nvSpPr>
          <p:spPr>
            <a:xfrm>
              <a:off x="6444209" y="627534"/>
              <a:ext cx="2218090" cy="386973"/>
            </a:xfrm>
            <a:prstGeom prst="rect">
              <a:avLst/>
            </a:prstGeom>
            <a:solidFill>
              <a:srgbClr val="00B0F0"/>
            </a:solidFill>
            <a:ln>
              <a:solidFill>
                <a:srgbClr val="00B0F0"/>
              </a:solidFill>
            </a:ln>
          </p:spPr>
          <p:txBody>
            <a:bodyPr wrap="square">
              <a:spAutoFit/>
            </a:bodyPr>
            <a:lstStyle/>
            <a:p>
              <a:pPr algn="ctr"/>
              <a:r>
                <a:rPr lang="zh-CN" altLang="en-US" sz="1400" b="1" dirty="0" smtClean="0">
                  <a:solidFill>
                    <a:schemeClr val="bg1"/>
                  </a:solidFill>
                  <a:latin typeface="微软雅黑" panose="020B0503020204020204" pitchFamily="34" charset="-122"/>
                  <a:ea typeface="微软雅黑" panose="020B0503020204020204" pitchFamily="34" charset="-122"/>
                </a:rPr>
                <a:t>价值特色</a:t>
              </a:r>
              <a:endParaRPr lang="en-US" altLang="zh-CN" sz="1400" b="1"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6444208" y="943247"/>
              <a:ext cx="2218091" cy="3556845"/>
            </a:xfrm>
            <a:prstGeom prst="rect">
              <a:avLst/>
            </a:prstGeom>
            <a:ln>
              <a:solidFill>
                <a:srgbClr val="00B0F0"/>
              </a:solidFill>
            </a:ln>
          </p:spPr>
          <p:txBody>
            <a:bodyPr wrap="square">
              <a:noAutofit/>
            </a:bodyPr>
            <a:lstStyle/>
            <a:p>
              <a:pPr marL="171450" indent="-171450">
                <a:buFont typeface="Arial" panose="020B0604020202020204" pitchFamily="34" charset="0"/>
                <a:buChar char="•"/>
              </a:pPr>
              <a:r>
                <a:rPr lang="zh-CN" altLang="en-US" sz="1600" b="1" dirty="0">
                  <a:latin typeface="微软雅黑" panose="020B0503020204020204" pitchFamily="34" charset="-122"/>
                  <a:ea typeface="微软雅黑" panose="020B0503020204020204" pitchFamily="34" charset="-122"/>
                </a:rPr>
                <a:t>性能明显</a:t>
              </a:r>
              <a:r>
                <a:rPr lang="zh-CN" altLang="en-US" sz="1600" b="1" dirty="0" smtClean="0">
                  <a:latin typeface="微软雅黑" panose="020B0503020204020204" pitchFamily="34" charset="-122"/>
                  <a:ea typeface="微软雅黑" panose="020B0503020204020204" pitchFamily="34" charset="-122"/>
                </a:rPr>
                <a:t>提升</a:t>
              </a:r>
              <a:r>
                <a:rPr lang="en-US" altLang="zh-CN" sz="1600" dirty="0" smtClean="0">
                  <a:latin typeface="微软雅黑" panose="020B0503020204020204" pitchFamily="34" charset="-122"/>
                  <a:ea typeface="微软雅黑" panose="020B0503020204020204" pitchFamily="34" charset="-122"/>
                </a:rPr>
                <a:t>-</a:t>
              </a:r>
              <a:r>
                <a:rPr lang="zh-CN" altLang="en-US" sz="1600" dirty="0" smtClean="0">
                  <a:latin typeface="微软雅黑" panose="020B0503020204020204" pitchFamily="34" charset="-122"/>
                  <a:ea typeface="微软雅黑" panose="020B0503020204020204" pitchFamily="34" charset="-122"/>
                </a:rPr>
                <a:t>较原来系统，</a:t>
              </a:r>
              <a:r>
                <a:rPr lang="en-US" altLang="zh-CN" sz="1600" dirty="0">
                  <a:latin typeface="微软雅黑" panose="020B0503020204020204" pitchFamily="34" charset="-122"/>
                  <a:ea typeface="微软雅黑" panose="020B0503020204020204" pitchFamily="34" charset="-122"/>
                </a:rPr>
                <a:t>WEB</a:t>
              </a:r>
              <a:r>
                <a:rPr lang="zh-CN" altLang="en-US" sz="1600" dirty="0">
                  <a:latin typeface="微软雅黑" panose="020B0503020204020204" pitchFamily="34" charset="-122"/>
                  <a:ea typeface="微软雅黑" panose="020B0503020204020204" pitchFamily="34" charset="-122"/>
                </a:rPr>
                <a:t>系统运行性能总体提升约</a:t>
              </a:r>
              <a:r>
                <a:rPr lang="en-US" altLang="zh-CN" sz="1600" dirty="0">
                  <a:latin typeface="微软雅黑" panose="020B0503020204020204" pitchFamily="34" charset="-122"/>
                  <a:ea typeface="微软雅黑" panose="020B0503020204020204" pitchFamily="34" charset="-122"/>
                </a:rPr>
                <a:t>50%</a:t>
              </a:r>
            </a:p>
            <a:p>
              <a:pPr marL="171450" indent="-171450">
                <a:buFont typeface="Arial" panose="020B0604020202020204" pitchFamily="34" charset="0"/>
                <a:buChar char="•"/>
              </a:pPr>
              <a:endParaRPr lang="en-US" altLang="zh-CN" sz="1600" dirty="0" smtClean="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en-US" sz="1600" b="1" dirty="0" smtClean="0">
                  <a:latin typeface="微软雅黑" panose="020B0503020204020204" pitchFamily="34" charset="-122"/>
                  <a:ea typeface="微软雅黑" panose="020B0503020204020204" pitchFamily="34" charset="-122"/>
                </a:rPr>
                <a:t>交互体验明显改进</a:t>
              </a:r>
              <a:r>
                <a:rPr lang="zh-CN" altLang="en-US" sz="1600" dirty="0" smtClean="0">
                  <a:latin typeface="微软雅黑" panose="020B0503020204020204" pitchFamily="34" charset="-122"/>
                  <a:ea typeface="微软雅黑" panose="020B0503020204020204" pitchFamily="34" charset="-122"/>
                </a:rPr>
                <a:t>，如表格操作、图文混排等</a:t>
              </a: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endParaRPr lang="en-US" altLang="zh-CN" sz="1600" dirty="0">
                <a:latin typeface="微软雅黑" panose="020B0503020204020204" pitchFamily="34" charset="-122"/>
                <a:ea typeface="微软雅黑" panose="020B0503020204020204" pitchFamily="34" charset="-122"/>
              </a:endParaRPr>
            </a:p>
            <a:p>
              <a:pPr marL="171450" indent="-171450">
                <a:buFont typeface="Arial" panose="020B0604020202020204" pitchFamily="34" charset="0"/>
                <a:buChar char="•"/>
              </a:pPr>
              <a:r>
                <a:rPr lang="zh-CN" altLang="en-US" sz="1600" dirty="0">
                  <a:latin typeface="微软雅黑" panose="020B0503020204020204" pitchFamily="34" charset="-122"/>
                  <a:ea typeface="微软雅黑" panose="020B0503020204020204" pitchFamily="34" charset="-122"/>
                </a:rPr>
                <a:t>重用原有开发</a:t>
              </a:r>
              <a:r>
                <a:rPr lang="zh-CN" altLang="en-US" sz="1600" dirty="0" smtClean="0">
                  <a:latin typeface="微软雅黑" panose="020B0503020204020204" pitchFamily="34" charset="-122"/>
                  <a:ea typeface="微软雅黑" panose="020B0503020204020204" pitchFamily="34" charset="-122"/>
                </a:rPr>
                <a:t>及权限、规则等系统设置</a:t>
              </a:r>
              <a:r>
                <a:rPr lang="zh-CN" altLang="en-US" sz="1600" dirty="0">
                  <a:latin typeface="微软雅黑" panose="020B0503020204020204" pitchFamily="34" charset="-122"/>
                  <a:ea typeface="微软雅黑" panose="020B0503020204020204" pitchFamily="34" charset="-122"/>
                </a:rPr>
                <a:t>成果，实现</a:t>
              </a:r>
              <a:r>
                <a:rPr lang="zh-CN" altLang="en-US" sz="1600" b="1" dirty="0">
                  <a:latin typeface="微软雅黑" panose="020B0503020204020204" pitchFamily="34" charset="-122"/>
                  <a:ea typeface="微软雅黑" panose="020B0503020204020204" pitchFamily="34" charset="-122"/>
                </a:rPr>
                <a:t>完全兼容</a:t>
              </a:r>
              <a:endParaRPr lang="en-US" altLang="zh-CN" sz="1600" b="1" dirty="0">
                <a:latin typeface="微软雅黑" panose="020B0503020204020204" pitchFamily="34" charset="-122"/>
                <a:ea typeface="微软雅黑" panose="020B0503020204020204" pitchFamily="34" charset="-122"/>
              </a:endParaRPr>
            </a:p>
          </p:txBody>
        </p:sp>
      </p:grpSp>
      <p:sp>
        <p:nvSpPr>
          <p:cNvPr id="20" name="KSO_Shape"/>
          <p:cNvSpPr>
            <a:spLocks/>
          </p:cNvSpPr>
          <p:nvPr/>
        </p:nvSpPr>
        <p:spPr bwMode="auto">
          <a:xfrm>
            <a:off x="4067944" y="2198052"/>
            <a:ext cx="483438" cy="302149"/>
          </a:xfrm>
          <a:custGeom>
            <a:avLst/>
            <a:gdLst>
              <a:gd name="T0" fmla="*/ 155875713 w 13050"/>
              <a:gd name="T1" fmla="*/ 155918725 h 8154"/>
              <a:gd name="T2" fmla="*/ 155875713 w 13050"/>
              <a:gd name="T3" fmla="*/ 155918725 h 8154"/>
              <a:gd name="T4" fmla="*/ 155875713 w 13050"/>
              <a:gd name="T5" fmla="*/ 155918725 h 8154"/>
              <a:gd name="T6" fmla="*/ 155875713 w 13050"/>
              <a:gd name="T7" fmla="*/ 155918725 h 8154"/>
              <a:gd name="T8" fmla="*/ 155875713 w 13050"/>
              <a:gd name="T9" fmla="*/ 155918725 h 8154"/>
              <a:gd name="T10" fmla="*/ 155875713 w 13050"/>
              <a:gd name="T11" fmla="*/ 155918725 h 8154"/>
              <a:gd name="T12" fmla="*/ 155875713 w 13050"/>
              <a:gd name="T13" fmla="*/ 155918725 h 8154"/>
              <a:gd name="T14" fmla="*/ 155875713 w 13050"/>
              <a:gd name="T15" fmla="*/ 155918725 h 8154"/>
              <a:gd name="T16" fmla="*/ 155875713 w 13050"/>
              <a:gd name="T17" fmla="*/ 155918725 h 8154"/>
              <a:gd name="T18" fmla="*/ 155875713 w 13050"/>
              <a:gd name="T19" fmla="*/ 155918725 h 8154"/>
              <a:gd name="T20" fmla="*/ 155875713 w 13050"/>
              <a:gd name="T21" fmla="*/ 155918725 h 8154"/>
              <a:gd name="T22" fmla="*/ 155875713 w 13050"/>
              <a:gd name="T23" fmla="*/ 155918725 h 8154"/>
              <a:gd name="T24" fmla="*/ 155875713 w 13050"/>
              <a:gd name="T25" fmla="*/ 155918725 h 8154"/>
              <a:gd name="T26" fmla="*/ 155875713 w 13050"/>
              <a:gd name="T27" fmla="*/ 155918725 h 8154"/>
              <a:gd name="T28" fmla="*/ 155875713 w 13050"/>
              <a:gd name="T29" fmla="*/ 155918725 h 8154"/>
              <a:gd name="T30" fmla="*/ 155875713 w 13050"/>
              <a:gd name="T31" fmla="*/ 155918725 h 8154"/>
              <a:gd name="T32" fmla="*/ 155875713 w 13050"/>
              <a:gd name="T33" fmla="*/ 155918725 h 8154"/>
              <a:gd name="T34" fmla="*/ 155875713 w 13050"/>
              <a:gd name="T35" fmla="*/ 155918725 h 8154"/>
              <a:gd name="T36" fmla="*/ 155875713 w 13050"/>
              <a:gd name="T37" fmla="*/ 155918725 h 8154"/>
              <a:gd name="T38" fmla="*/ 155875713 w 13050"/>
              <a:gd name="T39" fmla="*/ 155918725 h 8154"/>
              <a:gd name="T40" fmla="*/ 155875713 w 13050"/>
              <a:gd name="T41" fmla="*/ 155918725 h 8154"/>
              <a:gd name="T42" fmla="*/ 155875713 w 13050"/>
              <a:gd name="T43" fmla="*/ 155918725 h 8154"/>
              <a:gd name="T44" fmla="*/ 155875713 w 13050"/>
              <a:gd name="T45" fmla="*/ 155918725 h 8154"/>
              <a:gd name="T46" fmla="*/ 155875713 w 13050"/>
              <a:gd name="T47" fmla="*/ 155918725 h 8154"/>
              <a:gd name="T48" fmla="*/ 155875713 w 13050"/>
              <a:gd name="T49" fmla="*/ 155918725 h 8154"/>
              <a:gd name="T50" fmla="*/ 155875713 w 13050"/>
              <a:gd name="T51" fmla="*/ 155918725 h 8154"/>
              <a:gd name="T52" fmla="*/ 155875713 w 13050"/>
              <a:gd name="T53" fmla="*/ 155918725 h 8154"/>
              <a:gd name="T54" fmla="*/ 155875713 w 13050"/>
              <a:gd name="T55" fmla="*/ 155918725 h 8154"/>
              <a:gd name="T56" fmla="*/ 155875713 w 13050"/>
              <a:gd name="T57" fmla="*/ 155918725 h 8154"/>
              <a:gd name="T58" fmla="*/ 155875713 w 13050"/>
              <a:gd name="T59" fmla="*/ 155918725 h 8154"/>
              <a:gd name="T60" fmla="*/ 155875713 w 13050"/>
              <a:gd name="T61" fmla="*/ 155918725 h 8154"/>
              <a:gd name="T62" fmla="*/ 155875713 w 13050"/>
              <a:gd name="T63" fmla="*/ 155918725 h 8154"/>
              <a:gd name="T64" fmla="*/ 155875713 w 13050"/>
              <a:gd name="T65" fmla="*/ 155918725 h 8154"/>
              <a:gd name="T66" fmla="*/ 155875713 w 13050"/>
              <a:gd name="T67" fmla="*/ 155918725 h 8154"/>
              <a:gd name="T68" fmla="*/ 155875713 w 13050"/>
              <a:gd name="T69" fmla="*/ 155918725 h 8154"/>
              <a:gd name="T70" fmla="*/ 155875713 w 13050"/>
              <a:gd name="T71" fmla="*/ 155918725 h 8154"/>
              <a:gd name="T72" fmla="*/ 155875713 w 13050"/>
              <a:gd name="T73" fmla="*/ 155918725 h 8154"/>
              <a:gd name="T74" fmla="*/ 155875713 w 13050"/>
              <a:gd name="T75" fmla="*/ 155918725 h 8154"/>
              <a:gd name="T76" fmla="*/ 155875713 w 13050"/>
              <a:gd name="T77" fmla="*/ 155918725 h 8154"/>
              <a:gd name="T78" fmla="*/ 155875713 w 13050"/>
              <a:gd name="T79" fmla="*/ 155918725 h 8154"/>
              <a:gd name="T80" fmla="*/ 155875713 w 13050"/>
              <a:gd name="T81" fmla="*/ 155918725 h 8154"/>
              <a:gd name="T82" fmla="*/ 155875713 w 13050"/>
              <a:gd name="T83" fmla="*/ 155918725 h 8154"/>
              <a:gd name="T84" fmla="*/ 155875713 w 13050"/>
              <a:gd name="T85" fmla="*/ 155918725 h 8154"/>
              <a:gd name="T86" fmla="*/ 155875713 w 13050"/>
              <a:gd name="T87" fmla="*/ 155918725 h 8154"/>
              <a:gd name="T88" fmla="*/ 155875713 w 13050"/>
              <a:gd name="T89" fmla="*/ 155918725 h 8154"/>
              <a:gd name="T90" fmla="*/ 155875713 w 13050"/>
              <a:gd name="T91" fmla="*/ 155918725 h 8154"/>
              <a:gd name="T92" fmla="*/ 155875713 w 13050"/>
              <a:gd name="T93" fmla="*/ 155918725 h 8154"/>
              <a:gd name="T94" fmla="*/ 155875713 w 13050"/>
              <a:gd name="T95" fmla="*/ 155918725 h 8154"/>
              <a:gd name="T96" fmla="*/ 155875713 w 13050"/>
              <a:gd name="T97" fmla="*/ 155918725 h 8154"/>
              <a:gd name="T98" fmla="*/ 155875713 w 13050"/>
              <a:gd name="T99" fmla="*/ 155918725 h 8154"/>
              <a:gd name="T100" fmla="*/ 155875713 w 13050"/>
              <a:gd name="T101" fmla="*/ 155918725 h 8154"/>
              <a:gd name="T102" fmla="*/ 155875713 w 13050"/>
              <a:gd name="T103" fmla="*/ 155918725 h 8154"/>
              <a:gd name="T104" fmla="*/ 155875713 w 13050"/>
              <a:gd name="T105" fmla="*/ 155918725 h 8154"/>
              <a:gd name="T106" fmla="*/ 155875713 w 13050"/>
              <a:gd name="T107" fmla="*/ 155918725 h 8154"/>
              <a:gd name="T108" fmla="*/ 155875713 w 13050"/>
              <a:gd name="T109" fmla="*/ 155918725 h 8154"/>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3050" h="8154">
                <a:moveTo>
                  <a:pt x="6088" y="6471"/>
                </a:moveTo>
                <a:lnTo>
                  <a:pt x="6088" y="1683"/>
                </a:lnTo>
                <a:lnTo>
                  <a:pt x="8972" y="1683"/>
                </a:lnTo>
                <a:lnTo>
                  <a:pt x="8972" y="0"/>
                </a:lnTo>
                <a:lnTo>
                  <a:pt x="9089" y="0"/>
                </a:lnTo>
                <a:lnTo>
                  <a:pt x="9129" y="86"/>
                </a:lnTo>
                <a:lnTo>
                  <a:pt x="9168" y="171"/>
                </a:lnTo>
                <a:lnTo>
                  <a:pt x="9208" y="256"/>
                </a:lnTo>
                <a:lnTo>
                  <a:pt x="9249" y="340"/>
                </a:lnTo>
                <a:lnTo>
                  <a:pt x="9292" y="425"/>
                </a:lnTo>
                <a:lnTo>
                  <a:pt x="9335" y="507"/>
                </a:lnTo>
                <a:lnTo>
                  <a:pt x="9378" y="589"/>
                </a:lnTo>
                <a:lnTo>
                  <a:pt x="9422" y="670"/>
                </a:lnTo>
                <a:lnTo>
                  <a:pt x="9468" y="750"/>
                </a:lnTo>
                <a:lnTo>
                  <a:pt x="9514" y="830"/>
                </a:lnTo>
                <a:lnTo>
                  <a:pt x="9560" y="909"/>
                </a:lnTo>
                <a:lnTo>
                  <a:pt x="9608" y="986"/>
                </a:lnTo>
                <a:lnTo>
                  <a:pt x="9656" y="1063"/>
                </a:lnTo>
                <a:lnTo>
                  <a:pt x="9704" y="1141"/>
                </a:lnTo>
                <a:lnTo>
                  <a:pt x="9754" y="1217"/>
                </a:lnTo>
                <a:lnTo>
                  <a:pt x="9804" y="1291"/>
                </a:lnTo>
                <a:lnTo>
                  <a:pt x="9855" y="1365"/>
                </a:lnTo>
                <a:lnTo>
                  <a:pt x="9907" y="1439"/>
                </a:lnTo>
                <a:lnTo>
                  <a:pt x="9960" y="1511"/>
                </a:lnTo>
                <a:lnTo>
                  <a:pt x="10013" y="1584"/>
                </a:lnTo>
                <a:lnTo>
                  <a:pt x="10066" y="1655"/>
                </a:lnTo>
                <a:lnTo>
                  <a:pt x="10121" y="1725"/>
                </a:lnTo>
                <a:lnTo>
                  <a:pt x="10176" y="1794"/>
                </a:lnTo>
                <a:lnTo>
                  <a:pt x="10232" y="1864"/>
                </a:lnTo>
                <a:lnTo>
                  <a:pt x="10288" y="1931"/>
                </a:lnTo>
                <a:lnTo>
                  <a:pt x="10346" y="1999"/>
                </a:lnTo>
                <a:lnTo>
                  <a:pt x="10403" y="2066"/>
                </a:lnTo>
                <a:lnTo>
                  <a:pt x="10461" y="2132"/>
                </a:lnTo>
                <a:lnTo>
                  <a:pt x="10521" y="2196"/>
                </a:lnTo>
                <a:lnTo>
                  <a:pt x="10579" y="2261"/>
                </a:lnTo>
                <a:lnTo>
                  <a:pt x="10640" y="2324"/>
                </a:lnTo>
                <a:lnTo>
                  <a:pt x="10701" y="2387"/>
                </a:lnTo>
                <a:lnTo>
                  <a:pt x="10764" y="2450"/>
                </a:lnTo>
                <a:lnTo>
                  <a:pt x="10826" y="2511"/>
                </a:lnTo>
                <a:lnTo>
                  <a:pt x="10889" y="2572"/>
                </a:lnTo>
                <a:lnTo>
                  <a:pt x="10954" y="2631"/>
                </a:lnTo>
                <a:lnTo>
                  <a:pt x="11019" y="2691"/>
                </a:lnTo>
                <a:lnTo>
                  <a:pt x="11085" y="2750"/>
                </a:lnTo>
                <a:lnTo>
                  <a:pt x="11152" y="2808"/>
                </a:lnTo>
                <a:lnTo>
                  <a:pt x="11218" y="2865"/>
                </a:lnTo>
                <a:lnTo>
                  <a:pt x="11286" y="2923"/>
                </a:lnTo>
                <a:lnTo>
                  <a:pt x="11355" y="2978"/>
                </a:lnTo>
                <a:lnTo>
                  <a:pt x="11425" y="3034"/>
                </a:lnTo>
                <a:lnTo>
                  <a:pt x="11495" y="3088"/>
                </a:lnTo>
                <a:lnTo>
                  <a:pt x="11565" y="3143"/>
                </a:lnTo>
                <a:lnTo>
                  <a:pt x="11638" y="3197"/>
                </a:lnTo>
                <a:lnTo>
                  <a:pt x="11709" y="3250"/>
                </a:lnTo>
                <a:lnTo>
                  <a:pt x="11783" y="3301"/>
                </a:lnTo>
                <a:lnTo>
                  <a:pt x="11856" y="3353"/>
                </a:lnTo>
                <a:lnTo>
                  <a:pt x="11931" y="3404"/>
                </a:lnTo>
                <a:lnTo>
                  <a:pt x="12006" y="3453"/>
                </a:lnTo>
                <a:lnTo>
                  <a:pt x="12082" y="3503"/>
                </a:lnTo>
                <a:lnTo>
                  <a:pt x="12158" y="3552"/>
                </a:lnTo>
                <a:lnTo>
                  <a:pt x="12236" y="3601"/>
                </a:lnTo>
                <a:lnTo>
                  <a:pt x="12315" y="3648"/>
                </a:lnTo>
                <a:lnTo>
                  <a:pt x="12393" y="3694"/>
                </a:lnTo>
                <a:lnTo>
                  <a:pt x="12472" y="3741"/>
                </a:lnTo>
                <a:lnTo>
                  <a:pt x="12553" y="3786"/>
                </a:lnTo>
                <a:lnTo>
                  <a:pt x="12634" y="3831"/>
                </a:lnTo>
                <a:lnTo>
                  <a:pt x="12715" y="3875"/>
                </a:lnTo>
                <a:lnTo>
                  <a:pt x="12798" y="3918"/>
                </a:lnTo>
                <a:lnTo>
                  <a:pt x="12881" y="3961"/>
                </a:lnTo>
                <a:lnTo>
                  <a:pt x="12965" y="4003"/>
                </a:lnTo>
                <a:lnTo>
                  <a:pt x="13050" y="4044"/>
                </a:lnTo>
                <a:lnTo>
                  <a:pt x="13050" y="4149"/>
                </a:lnTo>
                <a:lnTo>
                  <a:pt x="12968" y="4188"/>
                </a:lnTo>
                <a:lnTo>
                  <a:pt x="12885" y="4227"/>
                </a:lnTo>
                <a:lnTo>
                  <a:pt x="12803" y="4267"/>
                </a:lnTo>
                <a:lnTo>
                  <a:pt x="12722" y="4309"/>
                </a:lnTo>
                <a:lnTo>
                  <a:pt x="12642" y="4350"/>
                </a:lnTo>
                <a:lnTo>
                  <a:pt x="12562" y="4393"/>
                </a:lnTo>
                <a:lnTo>
                  <a:pt x="12483" y="4437"/>
                </a:lnTo>
                <a:lnTo>
                  <a:pt x="12404" y="4480"/>
                </a:lnTo>
                <a:lnTo>
                  <a:pt x="12326" y="4525"/>
                </a:lnTo>
                <a:lnTo>
                  <a:pt x="12249" y="4570"/>
                </a:lnTo>
                <a:lnTo>
                  <a:pt x="12173" y="4616"/>
                </a:lnTo>
                <a:lnTo>
                  <a:pt x="12097" y="4663"/>
                </a:lnTo>
                <a:lnTo>
                  <a:pt x="12022" y="4711"/>
                </a:lnTo>
                <a:lnTo>
                  <a:pt x="11947" y="4759"/>
                </a:lnTo>
                <a:lnTo>
                  <a:pt x="11874" y="4808"/>
                </a:lnTo>
                <a:lnTo>
                  <a:pt x="11800" y="4858"/>
                </a:lnTo>
                <a:lnTo>
                  <a:pt x="11729" y="4909"/>
                </a:lnTo>
                <a:lnTo>
                  <a:pt x="11656" y="4960"/>
                </a:lnTo>
                <a:lnTo>
                  <a:pt x="11585" y="5012"/>
                </a:lnTo>
                <a:lnTo>
                  <a:pt x="11514" y="5064"/>
                </a:lnTo>
                <a:lnTo>
                  <a:pt x="11445" y="5118"/>
                </a:lnTo>
                <a:lnTo>
                  <a:pt x="11376" y="5172"/>
                </a:lnTo>
                <a:lnTo>
                  <a:pt x="11308" y="5227"/>
                </a:lnTo>
                <a:lnTo>
                  <a:pt x="11240" y="5283"/>
                </a:lnTo>
                <a:lnTo>
                  <a:pt x="11174" y="5339"/>
                </a:lnTo>
                <a:lnTo>
                  <a:pt x="11108" y="5396"/>
                </a:lnTo>
                <a:lnTo>
                  <a:pt x="11042" y="5454"/>
                </a:lnTo>
                <a:lnTo>
                  <a:pt x="10978" y="5512"/>
                </a:lnTo>
                <a:lnTo>
                  <a:pt x="10914" y="5572"/>
                </a:lnTo>
                <a:lnTo>
                  <a:pt x="10851" y="5632"/>
                </a:lnTo>
                <a:lnTo>
                  <a:pt x="10789" y="5693"/>
                </a:lnTo>
                <a:lnTo>
                  <a:pt x="10727" y="5754"/>
                </a:lnTo>
                <a:lnTo>
                  <a:pt x="10666" y="5816"/>
                </a:lnTo>
                <a:lnTo>
                  <a:pt x="10606" y="5879"/>
                </a:lnTo>
                <a:lnTo>
                  <a:pt x="10546" y="5942"/>
                </a:lnTo>
                <a:lnTo>
                  <a:pt x="10487" y="6007"/>
                </a:lnTo>
                <a:lnTo>
                  <a:pt x="10429" y="6072"/>
                </a:lnTo>
                <a:lnTo>
                  <a:pt x="10371" y="6139"/>
                </a:lnTo>
                <a:lnTo>
                  <a:pt x="10313" y="6206"/>
                </a:lnTo>
                <a:lnTo>
                  <a:pt x="10257" y="6275"/>
                </a:lnTo>
                <a:lnTo>
                  <a:pt x="10201" y="6343"/>
                </a:lnTo>
                <a:lnTo>
                  <a:pt x="10145" y="6413"/>
                </a:lnTo>
                <a:lnTo>
                  <a:pt x="10090" y="6483"/>
                </a:lnTo>
                <a:lnTo>
                  <a:pt x="10036" y="6555"/>
                </a:lnTo>
                <a:lnTo>
                  <a:pt x="9982" y="6627"/>
                </a:lnTo>
                <a:lnTo>
                  <a:pt x="9929" y="6700"/>
                </a:lnTo>
                <a:lnTo>
                  <a:pt x="9877" y="6774"/>
                </a:lnTo>
                <a:lnTo>
                  <a:pt x="9825" y="6848"/>
                </a:lnTo>
                <a:lnTo>
                  <a:pt x="9773" y="6924"/>
                </a:lnTo>
                <a:lnTo>
                  <a:pt x="9724" y="7000"/>
                </a:lnTo>
                <a:lnTo>
                  <a:pt x="9673" y="7077"/>
                </a:lnTo>
                <a:lnTo>
                  <a:pt x="9625" y="7156"/>
                </a:lnTo>
                <a:lnTo>
                  <a:pt x="9576" y="7234"/>
                </a:lnTo>
                <a:lnTo>
                  <a:pt x="9528" y="7313"/>
                </a:lnTo>
                <a:lnTo>
                  <a:pt x="9481" y="7394"/>
                </a:lnTo>
                <a:lnTo>
                  <a:pt x="9435" y="7476"/>
                </a:lnTo>
                <a:lnTo>
                  <a:pt x="9390" y="7558"/>
                </a:lnTo>
                <a:lnTo>
                  <a:pt x="9344" y="7640"/>
                </a:lnTo>
                <a:lnTo>
                  <a:pt x="9300" y="7724"/>
                </a:lnTo>
                <a:lnTo>
                  <a:pt x="9256" y="7809"/>
                </a:lnTo>
                <a:lnTo>
                  <a:pt x="9214" y="7894"/>
                </a:lnTo>
                <a:lnTo>
                  <a:pt x="9171" y="7980"/>
                </a:lnTo>
                <a:lnTo>
                  <a:pt x="9130" y="8066"/>
                </a:lnTo>
                <a:lnTo>
                  <a:pt x="9089" y="8154"/>
                </a:lnTo>
                <a:lnTo>
                  <a:pt x="8972" y="8154"/>
                </a:lnTo>
                <a:lnTo>
                  <a:pt x="8972" y="6471"/>
                </a:lnTo>
                <a:lnTo>
                  <a:pt x="6088" y="6471"/>
                </a:lnTo>
                <a:close/>
                <a:moveTo>
                  <a:pt x="4515" y="6471"/>
                </a:moveTo>
                <a:lnTo>
                  <a:pt x="4515" y="1683"/>
                </a:lnTo>
                <a:lnTo>
                  <a:pt x="5762" y="1683"/>
                </a:lnTo>
                <a:lnTo>
                  <a:pt x="5762" y="6471"/>
                </a:lnTo>
                <a:lnTo>
                  <a:pt x="4515" y="6471"/>
                </a:lnTo>
                <a:close/>
                <a:moveTo>
                  <a:pt x="2988" y="6471"/>
                </a:moveTo>
                <a:lnTo>
                  <a:pt x="2988" y="1683"/>
                </a:lnTo>
                <a:lnTo>
                  <a:pt x="3915" y="1683"/>
                </a:lnTo>
                <a:lnTo>
                  <a:pt x="3915" y="6471"/>
                </a:lnTo>
                <a:lnTo>
                  <a:pt x="2988" y="6471"/>
                </a:lnTo>
                <a:close/>
                <a:moveTo>
                  <a:pt x="1520" y="6471"/>
                </a:moveTo>
                <a:lnTo>
                  <a:pt x="1520" y="1683"/>
                </a:lnTo>
                <a:lnTo>
                  <a:pt x="2121" y="1683"/>
                </a:lnTo>
                <a:lnTo>
                  <a:pt x="2121" y="6471"/>
                </a:lnTo>
                <a:lnTo>
                  <a:pt x="1520" y="6471"/>
                </a:lnTo>
                <a:close/>
                <a:moveTo>
                  <a:pt x="0" y="6471"/>
                </a:moveTo>
                <a:lnTo>
                  <a:pt x="0" y="1683"/>
                </a:lnTo>
                <a:lnTo>
                  <a:pt x="437" y="1683"/>
                </a:lnTo>
                <a:lnTo>
                  <a:pt x="437" y="6471"/>
                </a:lnTo>
                <a:lnTo>
                  <a:pt x="0" y="6471"/>
                </a:lnTo>
                <a:close/>
              </a:path>
            </a:pathLst>
          </a:custGeom>
          <a:solidFill>
            <a:schemeClr val="accent1"/>
          </a:solidFill>
          <a:ln>
            <a:noFill/>
          </a:ln>
          <a:extLst>
            <a:ext uri="{91240B29-F687-4F45-9708-019B960494DF}">
              <a14:hiddenLine xmlns:a14="http://schemas.microsoft.com/office/drawing/2010/main" xmlns="" w="9525">
                <a:solidFill>
                  <a:srgbClr val="000000"/>
                </a:solidFill>
                <a:round/>
                <a:headEnd/>
                <a:tailEnd/>
              </a14:hiddenLine>
            </a:ext>
          </a:extLst>
        </p:spPr>
        <p:txBody>
          <a:bodyPr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a:p>
        </p:txBody>
      </p:sp>
    </p:spTree>
    <p:extLst>
      <p:ext uri="{BB962C8B-B14F-4D97-AF65-F5344CB8AC3E}">
        <p14:creationId xmlns:p14="http://schemas.microsoft.com/office/powerpoint/2010/main" xmlns="" val="4510434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68267" y="618373"/>
            <a:ext cx="5817269" cy="43388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标题 1"/>
          <p:cNvSpPr>
            <a:spLocks noGrp="1"/>
          </p:cNvSpPr>
          <p:nvPr>
            <p:ph type="title"/>
          </p:nvPr>
        </p:nvSpPr>
        <p:spPr/>
        <p:txBody>
          <a:bodyPr/>
          <a:lstStyle/>
          <a:p>
            <a:r>
              <a:rPr lang="zh-CN" altLang="en-US" dirty="0" smtClean="0"/>
              <a:t>华为基建业务管理平台</a:t>
            </a:r>
            <a:r>
              <a:rPr lang="en-US" altLang="zh-CN" dirty="0" smtClean="0"/>
              <a:t>ECC-</a:t>
            </a:r>
            <a:r>
              <a:rPr lang="zh-CN" altLang="en-US" dirty="0" smtClean="0"/>
              <a:t>应用展示</a:t>
            </a:r>
            <a:endParaRPr lang="zh-CN" altLang="en-US" dirty="0"/>
          </a:p>
        </p:txBody>
      </p:sp>
      <p:grpSp>
        <p:nvGrpSpPr>
          <p:cNvPr id="21" name="组合 20"/>
          <p:cNvGrpSpPr/>
          <p:nvPr/>
        </p:nvGrpSpPr>
        <p:grpSpPr>
          <a:xfrm>
            <a:off x="365215" y="618373"/>
            <a:ext cx="6624736" cy="3829528"/>
            <a:chOff x="827584" y="758446"/>
            <a:chExt cx="7632848" cy="4117560"/>
          </a:xfrm>
        </p:grpSpPr>
        <p:pic>
          <p:nvPicPr>
            <p:cNvPr id="22" name="图片 21"/>
            <p:cNvPicPr/>
            <p:nvPr/>
          </p:nvPicPr>
          <p:blipFill>
            <a:blip r:embed="rId4"/>
            <a:srcRect/>
            <a:stretch>
              <a:fillRect/>
            </a:stretch>
          </p:blipFill>
          <p:spPr>
            <a:xfrm>
              <a:off x="827584" y="771550"/>
              <a:ext cx="7632848" cy="4104456"/>
            </a:xfrm>
            <a:prstGeom prst="rect">
              <a:avLst/>
            </a:prstGeom>
            <a:noFill/>
            <a:ln w="9525">
              <a:noFill/>
              <a:miter/>
            </a:ln>
          </p:spPr>
        </p:pic>
        <p:sp>
          <p:nvSpPr>
            <p:cNvPr id="23" name="TextBox 22"/>
            <p:cNvSpPr txBox="1"/>
            <p:nvPr/>
          </p:nvSpPr>
          <p:spPr>
            <a:xfrm>
              <a:off x="1691680" y="758446"/>
              <a:ext cx="1296144" cy="338554"/>
            </a:xfrm>
            <a:prstGeom prst="rect">
              <a:avLst/>
            </a:prstGeom>
            <a:noFill/>
          </p:spPr>
          <p:txBody>
            <a:bodyPr wrap="square" rtlCol="0">
              <a:spAutoFit/>
            </a:bodyPr>
            <a:lstStyle/>
            <a:p>
              <a:r>
                <a:rPr lang="en-US" altLang="zh-CN" sz="1600" b="1" dirty="0" smtClean="0">
                  <a:solidFill>
                    <a:srgbClr val="FF0000"/>
                  </a:solidFill>
                  <a:latin typeface="微软雅黑" panose="020B0503020204020204" pitchFamily="34" charset="-122"/>
                  <a:ea typeface="微软雅黑" panose="020B0503020204020204" pitchFamily="34" charset="-122"/>
                </a:rPr>
                <a:t>WEB</a:t>
              </a:r>
              <a:endParaRPr lang="zh-CN" altLang="en-US" sz="1600" b="1" dirty="0" smtClean="0">
                <a:solidFill>
                  <a:srgbClr val="FF0000"/>
                </a:solidFill>
                <a:latin typeface="微软雅黑" panose="020B0503020204020204" pitchFamily="34" charset="-122"/>
                <a:ea typeface="微软雅黑" panose="020B0503020204020204" pitchFamily="34" charset="-122"/>
              </a:endParaRPr>
            </a:p>
          </p:txBody>
        </p:sp>
      </p:grpSp>
      <p:sp>
        <p:nvSpPr>
          <p:cNvPr id="25" name="矩形 24"/>
          <p:cNvSpPr/>
          <p:nvPr/>
        </p:nvSpPr>
        <p:spPr>
          <a:xfrm>
            <a:off x="0" y="1419624"/>
            <a:ext cx="5868144" cy="1368152"/>
          </a:xfrm>
          <a:prstGeom prst="rect">
            <a:avLst/>
          </a:prstGeom>
          <a:noFill/>
          <a:ln>
            <a:noFill/>
          </a:ln>
        </p:spPr>
        <p:txBody>
          <a:bodyPr vert="horz" lIns="91440" tIns="45720" rIns="91440" bIns="45720" rtlCol="0" anchor="ctr">
            <a:noAutofit/>
          </a:bodyPr>
          <a:lstStyle/>
          <a:p>
            <a:pPr algn="r" defTabSz="457200">
              <a:spcBef>
                <a:spcPct val="20000"/>
              </a:spcBef>
              <a:buSzPct val="100000"/>
            </a:pPr>
            <a:endParaRPr kumimoji="1" lang="en-US" altLang="zh-CN" sz="9600" b="1" dirty="0" smtClean="0">
              <a:solidFill>
                <a:srgbClr val="FF0000"/>
              </a:solidFill>
              <a:latin typeface="微软雅黑"/>
              <a:ea typeface="微软雅黑"/>
              <a:cs typeface="微软雅黑"/>
            </a:endParaRPr>
          </a:p>
        </p:txBody>
      </p:sp>
      <p:grpSp>
        <p:nvGrpSpPr>
          <p:cNvPr id="10" name="组合 9"/>
          <p:cNvGrpSpPr/>
          <p:nvPr/>
        </p:nvGrpSpPr>
        <p:grpSpPr>
          <a:xfrm>
            <a:off x="467544" y="612852"/>
            <a:ext cx="6658779" cy="3931058"/>
            <a:chOff x="-2624488" y="880668"/>
            <a:chExt cx="8012454" cy="4003066"/>
          </a:xfrm>
        </p:grpSpPr>
        <p:pic>
          <p:nvPicPr>
            <p:cNvPr id="11" name="图片 10"/>
            <p:cNvPicPr/>
            <p:nvPr/>
          </p:nvPicPr>
          <p:blipFill>
            <a:blip r:embed="rId5"/>
            <a:stretch>
              <a:fillRect/>
            </a:stretch>
          </p:blipFill>
          <p:spPr>
            <a:xfrm>
              <a:off x="-2624488" y="880668"/>
              <a:ext cx="7992888" cy="4003066"/>
            </a:xfrm>
            <a:prstGeom prst="rect">
              <a:avLst/>
            </a:prstGeom>
          </p:spPr>
        </p:pic>
        <p:sp>
          <p:nvSpPr>
            <p:cNvPr id="12" name="圆角矩形 11"/>
            <p:cNvSpPr/>
            <p:nvPr/>
          </p:nvSpPr>
          <p:spPr>
            <a:xfrm>
              <a:off x="-2624488" y="2198125"/>
              <a:ext cx="8012454" cy="684076"/>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grpSp>
      <p:pic>
        <p:nvPicPr>
          <p:cNvPr id="29" name="Picture 2"/>
          <p:cNvPicPr>
            <a:picLocks noChangeAspect="1" noChangeArrowheads="1"/>
          </p:cNvPicPr>
          <p:nvPr/>
        </p:nvPicPr>
        <p:blipFill>
          <a:blip r:embed="rId6">
            <a:extLst>
              <a:ext uri="{28A0092B-C50C-407E-A947-70E740481C1C}">
                <a14:useLocalDpi xmlns:a14="http://schemas.microsoft.com/office/drawing/2010/main" xmlns="" val="0"/>
              </a:ext>
            </a:extLst>
          </a:blip>
          <a:srcRect/>
          <a:stretch>
            <a:fillRect/>
          </a:stretch>
        </p:blipFill>
        <p:spPr bwMode="auto">
          <a:xfrm>
            <a:off x="35496" y="672217"/>
            <a:ext cx="9036495" cy="39877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 name="Picture 2"/>
          <p:cNvPicPr>
            <a:picLocks noChangeAspect="1" noChangeArrowheads="1"/>
          </p:cNvPicPr>
          <p:nvPr/>
        </p:nvPicPr>
        <p:blipFill>
          <a:blip r:embed="rId7">
            <a:extLst>
              <a:ext uri="{28A0092B-C50C-407E-A947-70E740481C1C}">
                <a14:useLocalDpi xmlns:a14="http://schemas.microsoft.com/office/drawing/2010/main" xmlns="" val="0"/>
              </a:ext>
            </a:extLst>
          </a:blip>
          <a:srcRect/>
          <a:stretch>
            <a:fillRect/>
          </a:stretch>
        </p:blipFill>
        <p:spPr bwMode="auto">
          <a:xfrm>
            <a:off x="395536" y="627534"/>
            <a:ext cx="7244853" cy="44171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1" name="Picture 3"/>
          <p:cNvPicPr>
            <a:picLocks noChangeAspect="1" noChangeArrowheads="1"/>
          </p:cNvPicPr>
          <p:nvPr/>
        </p:nvPicPr>
        <p:blipFill>
          <a:blip r:embed="rId8">
            <a:extLst>
              <a:ext uri="{28A0092B-C50C-407E-A947-70E740481C1C}">
                <a14:useLocalDpi xmlns:a14="http://schemas.microsoft.com/office/drawing/2010/main" xmlns="" val="0"/>
              </a:ext>
            </a:extLst>
          </a:blip>
          <a:srcRect/>
          <a:stretch>
            <a:fillRect/>
          </a:stretch>
        </p:blipFill>
        <p:spPr bwMode="auto">
          <a:xfrm>
            <a:off x="827584" y="627534"/>
            <a:ext cx="7200800" cy="42778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2969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ppt_x"/>
                                          </p:val>
                                        </p:tav>
                                        <p:tav tm="100000">
                                          <p:val>
                                            <p:strVal val="#ppt_x"/>
                                          </p:val>
                                        </p:tav>
                                      </p:tavLst>
                                    </p:anim>
                                    <p:anim calcmode="lin" valueType="num">
                                      <p:cBhvr additive="base">
                                        <p:cTn id="2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51"/>
          <p:cNvSpPr>
            <a:spLocks noChangeArrowheads="1"/>
          </p:cNvSpPr>
          <p:nvPr/>
        </p:nvSpPr>
        <p:spPr bwMode="auto">
          <a:xfrm>
            <a:off x="107506" y="4083918"/>
            <a:ext cx="1775042" cy="1008112"/>
          </a:xfrm>
          <a:prstGeom prst="rect">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txBody>
          <a:bodyPr anchor="t"/>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能够进行普通业务开发，熟悉掌握从环境准备、开发到安装部署的全过程</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 name="标题 2"/>
          <p:cNvSpPr>
            <a:spLocks noGrp="1"/>
          </p:cNvSpPr>
          <p:nvPr>
            <p:ph type="title"/>
          </p:nvPr>
        </p:nvSpPr>
        <p:spPr/>
        <p:txBody>
          <a:bodyPr>
            <a:normAutofit/>
          </a:bodyPr>
          <a:lstStyle/>
          <a:p>
            <a:r>
              <a:rPr lang="en-US" altLang="zh-CN" sz="2400" dirty="0" smtClean="0"/>
              <a:t>EAS8.x Web</a:t>
            </a:r>
            <a:r>
              <a:rPr lang="zh-CN" altLang="en-US" sz="2400" dirty="0" smtClean="0"/>
              <a:t>二次</a:t>
            </a:r>
            <a:r>
              <a:rPr lang="zh-CN" altLang="en-US" sz="2400" dirty="0"/>
              <a:t>开发项目支持</a:t>
            </a:r>
            <a:r>
              <a:rPr lang="zh-CN" altLang="en-US" sz="2400" dirty="0" smtClean="0"/>
              <a:t>体系</a:t>
            </a:r>
            <a:endParaRPr lang="zh-CN" altLang="en-US" sz="2400" dirty="0"/>
          </a:p>
        </p:txBody>
      </p:sp>
      <p:grpSp>
        <p:nvGrpSpPr>
          <p:cNvPr id="10" name="组合 9"/>
          <p:cNvGrpSpPr/>
          <p:nvPr/>
        </p:nvGrpSpPr>
        <p:grpSpPr>
          <a:xfrm>
            <a:off x="107504" y="771550"/>
            <a:ext cx="1775044" cy="2383844"/>
            <a:chOff x="80451" y="835978"/>
            <a:chExt cx="1839182" cy="2743884"/>
          </a:xfrm>
        </p:grpSpPr>
        <p:sp>
          <p:nvSpPr>
            <p:cNvPr id="9" name="矩形 8"/>
            <p:cNvSpPr/>
            <p:nvPr/>
          </p:nvSpPr>
          <p:spPr bwMode="auto">
            <a:xfrm>
              <a:off x="80451" y="835978"/>
              <a:ext cx="1839182" cy="512752"/>
            </a:xfrm>
            <a:prstGeom prst="rect">
              <a:avLst/>
            </a:prstGeom>
            <a:solidFill>
              <a:srgbClr val="00B0F0"/>
            </a:solidFill>
            <a:ln w="9525" cap="flat" cmpd="sng" algn="ctr">
              <a:noFill/>
              <a:prstDash val="solid"/>
              <a:round/>
              <a:headEnd type="none" w="med" len="med"/>
              <a:tailEnd type="none" w="med" len="med"/>
            </a:ln>
            <a:effectLst/>
          </p:spPr>
          <p:txBody>
            <a:bodyPr lIns="90000" tIns="46800" rIns="90000" bIns="46800" anchor="ctr"/>
            <a:lstStyle/>
            <a:p>
              <a:pPr algn="ctr">
                <a:lnSpc>
                  <a:spcPct val="90000"/>
                </a:lnSpc>
                <a:spcBef>
                  <a:spcPct val="20000"/>
                </a:spcBef>
                <a:buClr>
                  <a:srgbClr val="000000"/>
                </a:buClr>
                <a:buSzPct val="100000"/>
                <a:buFont typeface="Wingdings" pitchFamily="2" charset="2"/>
                <a:buNone/>
              </a:pPr>
              <a:r>
                <a:rPr lang="zh-CN" altLang="en-US" sz="2000" dirty="0" smtClean="0">
                  <a:latin typeface="微软雅黑" panose="020B0503020204020204" pitchFamily="34" charset="-122"/>
                  <a:ea typeface="微软雅黑" panose="020B0503020204020204" pitchFamily="34" charset="-122"/>
                </a:rPr>
                <a:t>初级培训</a:t>
              </a:r>
              <a:endParaRPr lang="zh-CN" altLang="en-US" sz="2000" dirty="0">
                <a:latin typeface="微软雅黑" panose="020B0503020204020204" pitchFamily="34" charset="-122"/>
                <a:ea typeface="微软雅黑" panose="020B0503020204020204" pitchFamily="34" charset="-122"/>
              </a:endParaRPr>
            </a:p>
          </p:txBody>
        </p:sp>
        <p:sp>
          <p:nvSpPr>
            <p:cNvPr id="18" name="矩形 17"/>
            <p:cNvSpPr/>
            <p:nvPr/>
          </p:nvSpPr>
          <p:spPr>
            <a:xfrm>
              <a:off x="80452" y="1348730"/>
              <a:ext cx="1827252" cy="2231132"/>
            </a:xfrm>
            <a:prstGeom prst="rect">
              <a:avLst/>
            </a:prstGeom>
            <a:noFill/>
            <a:ln>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t"/>
            <a:lstStyle/>
            <a:p>
              <a:pPr marL="100013" indent="-214313" defTabSz="342900" eaLnBrk="0" hangingPunct="0">
                <a:lnSpc>
                  <a:spcPct val="130000"/>
                </a:lnSpc>
                <a:spcBef>
                  <a:spcPct val="20000"/>
                </a:spcBef>
                <a:buClr>
                  <a:srgbClr val="16B2E9"/>
                </a:buClr>
                <a:buFont typeface="Arial" pitchFamily="34" charset="0"/>
                <a:buChar cha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典型样例系统开发操作与讲解</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100013" indent="-214313" defTabSz="342900" eaLnBrk="0" hangingPunct="0">
                <a:lnSpc>
                  <a:spcPct val="130000"/>
                </a:lnSpc>
                <a:spcBef>
                  <a:spcPct val="20000"/>
                </a:spcBef>
                <a:buClr>
                  <a:srgbClr val="16B2E9"/>
                </a:buClr>
                <a:buFont typeface="Arial" pitchFamily="34" charset="0"/>
                <a:buChar cha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典型应用场景开发现场练习</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100013" indent="-214313" defTabSz="342900" eaLnBrk="0" hangingPunct="0">
                <a:lnSpc>
                  <a:spcPct val="130000"/>
                </a:lnSpc>
                <a:spcBef>
                  <a:spcPct val="20000"/>
                </a:spcBef>
                <a:buClr>
                  <a:srgbClr val="16B2E9"/>
                </a:buClr>
                <a:buFont typeface="Arial" pitchFamily="34" charset="0"/>
                <a:buChar cha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提供相关文档与开发视频</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p:txBody>
        </p:sp>
      </p:grpSp>
      <p:sp>
        <p:nvSpPr>
          <p:cNvPr id="20" name="右箭头 19"/>
          <p:cNvSpPr/>
          <p:nvPr/>
        </p:nvSpPr>
        <p:spPr>
          <a:xfrm>
            <a:off x="1882547" y="859524"/>
            <a:ext cx="497574" cy="338103"/>
          </a:xfrm>
          <a:prstGeom prst="rightArrow">
            <a:avLst/>
          </a:prstGeom>
          <a:solidFill>
            <a:schemeClr val="accent5">
              <a:lumMod val="60000"/>
              <a:lumOff val="40000"/>
            </a:schemeClr>
          </a:solidFill>
          <a:ln>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en-US" sz="1000">
              <a:latin typeface="微软雅黑" panose="020B0503020204020204" pitchFamily="34" charset="-122"/>
              <a:ea typeface="微软雅黑" panose="020B0503020204020204" pitchFamily="34" charset="-122"/>
            </a:endParaRPr>
          </a:p>
        </p:txBody>
      </p:sp>
      <p:grpSp>
        <p:nvGrpSpPr>
          <p:cNvPr id="6" name="组合 5"/>
          <p:cNvGrpSpPr/>
          <p:nvPr/>
        </p:nvGrpSpPr>
        <p:grpSpPr>
          <a:xfrm>
            <a:off x="2380121" y="771550"/>
            <a:ext cx="1903847" cy="2383844"/>
            <a:chOff x="2276931" y="835978"/>
            <a:chExt cx="1698126" cy="2743884"/>
          </a:xfrm>
        </p:grpSpPr>
        <p:sp>
          <p:nvSpPr>
            <p:cNvPr id="13" name="矩形 12"/>
            <p:cNvSpPr/>
            <p:nvPr/>
          </p:nvSpPr>
          <p:spPr bwMode="auto">
            <a:xfrm>
              <a:off x="2276931" y="835978"/>
              <a:ext cx="1698126" cy="512752"/>
            </a:xfrm>
            <a:prstGeom prst="rect">
              <a:avLst/>
            </a:prstGeom>
            <a:solidFill>
              <a:srgbClr val="00B0F0"/>
            </a:solidFill>
            <a:ln w="9525" cap="flat" cmpd="sng" algn="ctr">
              <a:noFill/>
              <a:prstDash val="solid"/>
              <a:round/>
              <a:headEnd type="none" w="med" len="med"/>
              <a:tailEnd type="none" w="med" len="med"/>
            </a:ln>
            <a:effectLst/>
          </p:spPr>
          <p:txBody>
            <a:bodyPr lIns="90000" tIns="46800" rIns="90000" bIns="46800" anchor="ctr"/>
            <a:lstStyle/>
            <a:p>
              <a:pPr algn="ctr">
                <a:lnSpc>
                  <a:spcPct val="90000"/>
                </a:lnSpc>
                <a:spcBef>
                  <a:spcPct val="20000"/>
                </a:spcBef>
                <a:buClr>
                  <a:srgbClr val="000000"/>
                </a:buClr>
                <a:buSzPct val="100000"/>
                <a:buFont typeface="Wingdings" pitchFamily="2" charset="2"/>
                <a:buNone/>
              </a:pPr>
              <a:r>
                <a:rPr lang="zh-CN" altLang="en-US" sz="2000" dirty="0" smtClean="0">
                  <a:latin typeface="微软雅黑" panose="020B0503020204020204" pitchFamily="34" charset="-122"/>
                  <a:ea typeface="微软雅黑" panose="020B0503020204020204" pitchFamily="34" charset="-122"/>
                </a:rPr>
                <a:t>中高级培训</a:t>
              </a:r>
              <a:endParaRPr lang="zh-CN" altLang="en-US" sz="2000" dirty="0">
                <a:latin typeface="微软雅黑" panose="020B0503020204020204" pitchFamily="34" charset="-122"/>
                <a:ea typeface="微软雅黑" panose="020B0503020204020204" pitchFamily="34" charset="-122"/>
              </a:endParaRPr>
            </a:p>
          </p:txBody>
        </p:sp>
        <p:sp>
          <p:nvSpPr>
            <p:cNvPr id="21" name="矩形 20"/>
            <p:cNvSpPr/>
            <p:nvPr/>
          </p:nvSpPr>
          <p:spPr>
            <a:xfrm>
              <a:off x="2276931" y="1348730"/>
              <a:ext cx="1698126" cy="2231132"/>
            </a:xfrm>
            <a:prstGeom prst="rect">
              <a:avLst/>
            </a:prstGeom>
            <a:noFill/>
            <a:ln>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t"/>
            <a:lstStyle/>
            <a:p>
              <a:pPr marL="100013" indent="-214313" defTabSz="342900" eaLnBrk="0" hangingPunct="0">
                <a:lnSpc>
                  <a:spcPct val="130000"/>
                </a:lnSpc>
                <a:spcBef>
                  <a:spcPct val="20000"/>
                </a:spcBef>
                <a:buClr>
                  <a:srgbClr val="16B2E9"/>
                </a:buClr>
                <a:buFont typeface="Arial" pitchFamily="34" charset="0"/>
                <a:buChar cha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复杂应用案例开发讲解</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100013" indent="-214313" defTabSz="342900" eaLnBrk="0" hangingPunct="0">
                <a:lnSpc>
                  <a:spcPct val="130000"/>
                </a:lnSpc>
                <a:spcBef>
                  <a:spcPct val="20000"/>
                </a:spcBef>
                <a:buClr>
                  <a:srgbClr val="16B2E9"/>
                </a:buClr>
                <a:buFont typeface="Arial" pitchFamily="34" charset="0"/>
                <a:buChar cha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开发技巧介绍</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p:txBody>
        </p:sp>
      </p:grpSp>
      <p:grpSp>
        <p:nvGrpSpPr>
          <p:cNvPr id="5" name="组合 4"/>
          <p:cNvGrpSpPr/>
          <p:nvPr/>
        </p:nvGrpSpPr>
        <p:grpSpPr>
          <a:xfrm>
            <a:off x="4716016" y="771550"/>
            <a:ext cx="1941203" cy="2383844"/>
            <a:chOff x="4430997" y="835978"/>
            <a:chExt cx="1698126" cy="2743884"/>
          </a:xfrm>
        </p:grpSpPr>
        <p:sp>
          <p:nvSpPr>
            <p:cNvPr id="14" name="矩形 13"/>
            <p:cNvSpPr/>
            <p:nvPr/>
          </p:nvSpPr>
          <p:spPr bwMode="auto">
            <a:xfrm>
              <a:off x="4430997" y="835978"/>
              <a:ext cx="1698126" cy="512752"/>
            </a:xfrm>
            <a:prstGeom prst="rect">
              <a:avLst/>
            </a:prstGeom>
            <a:solidFill>
              <a:srgbClr val="00B0F0"/>
            </a:solidFill>
            <a:ln w="9525" cap="flat" cmpd="sng" algn="ctr">
              <a:noFill/>
              <a:prstDash val="solid"/>
              <a:round/>
              <a:headEnd type="none" w="med" len="med"/>
              <a:tailEnd type="none" w="med" len="med"/>
            </a:ln>
            <a:effectLst/>
          </p:spPr>
          <p:txBody>
            <a:bodyPr lIns="90000" tIns="46800" rIns="90000" bIns="46800" anchor="ctr"/>
            <a:lstStyle/>
            <a:p>
              <a:pPr algn="ctr">
                <a:lnSpc>
                  <a:spcPct val="90000"/>
                </a:lnSpc>
                <a:spcBef>
                  <a:spcPct val="20000"/>
                </a:spcBef>
                <a:buClr>
                  <a:srgbClr val="000000"/>
                </a:buClr>
                <a:buSzPct val="100000"/>
                <a:buFont typeface="Wingdings" pitchFamily="2" charset="2"/>
                <a:buNone/>
              </a:pPr>
              <a:r>
                <a:rPr lang="zh-CN" altLang="en-US" sz="2000" dirty="0" smtClean="0">
                  <a:latin typeface="微软雅黑" panose="020B0503020204020204" pitchFamily="34" charset="-122"/>
                  <a:ea typeface="微软雅黑" panose="020B0503020204020204" pitchFamily="34" charset="-122"/>
                </a:rPr>
                <a:t>专项支持</a:t>
              </a:r>
              <a:endParaRPr lang="zh-CN" altLang="en-US" sz="2000" dirty="0">
                <a:latin typeface="微软雅黑" panose="020B0503020204020204" pitchFamily="34" charset="-122"/>
                <a:ea typeface="微软雅黑" panose="020B0503020204020204" pitchFamily="34" charset="-122"/>
              </a:endParaRPr>
            </a:p>
          </p:txBody>
        </p:sp>
        <p:sp>
          <p:nvSpPr>
            <p:cNvPr id="22" name="矩形 21"/>
            <p:cNvSpPr/>
            <p:nvPr/>
          </p:nvSpPr>
          <p:spPr>
            <a:xfrm>
              <a:off x="4430997" y="1350640"/>
              <a:ext cx="1698126" cy="2229222"/>
            </a:xfrm>
            <a:prstGeom prst="rect">
              <a:avLst/>
            </a:prstGeom>
            <a:noFill/>
            <a:ln>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t"/>
            <a:lstStyle/>
            <a:p>
              <a:pPr marL="100013" indent="-214313" defTabSz="342900" eaLnBrk="0" hangingPunct="0">
                <a:lnSpc>
                  <a:spcPct val="130000"/>
                </a:lnSpc>
                <a:spcBef>
                  <a:spcPct val="20000"/>
                </a:spcBef>
                <a:buClr>
                  <a:srgbClr val="16B2E9"/>
                </a:buClr>
                <a:buFont typeface="Arial" pitchFamily="34" charset="0"/>
                <a:buChar cha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设计方案交流讨论</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100013" indent="-214313" defTabSz="342900" eaLnBrk="0" hangingPunct="0">
                <a:lnSpc>
                  <a:spcPct val="130000"/>
                </a:lnSpc>
                <a:spcBef>
                  <a:spcPct val="20000"/>
                </a:spcBef>
                <a:buClr>
                  <a:srgbClr val="16B2E9"/>
                </a:buClr>
                <a:buFont typeface="Arial" pitchFamily="34" charset="0"/>
                <a:buChar cha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难点与关键点现场支持</a:t>
              </a:r>
            </a:p>
          </p:txBody>
        </p:sp>
      </p:grpSp>
      <p:grpSp>
        <p:nvGrpSpPr>
          <p:cNvPr id="4" name="组合 3"/>
          <p:cNvGrpSpPr/>
          <p:nvPr/>
        </p:nvGrpSpPr>
        <p:grpSpPr>
          <a:xfrm>
            <a:off x="7123462" y="771550"/>
            <a:ext cx="1913034" cy="2383844"/>
            <a:chOff x="6591237" y="835978"/>
            <a:chExt cx="1699242" cy="2743884"/>
          </a:xfrm>
        </p:grpSpPr>
        <p:sp>
          <p:nvSpPr>
            <p:cNvPr id="15" name="矩形 14"/>
            <p:cNvSpPr/>
            <p:nvPr/>
          </p:nvSpPr>
          <p:spPr bwMode="auto">
            <a:xfrm>
              <a:off x="6591237" y="835978"/>
              <a:ext cx="1698126" cy="512752"/>
            </a:xfrm>
            <a:prstGeom prst="rect">
              <a:avLst/>
            </a:prstGeom>
            <a:solidFill>
              <a:srgbClr val="00B0F0"/>
            </a:solidFill>
            <a:ln w="9525" cap="flat" cmpd="sng" algn="ctr">
              <a:noFill/>
              <a:prstDash val="solid"/>
              <a:round/>
              <a:headEnd type="none" w="med" len="med"/>
              <a:tailEnd type="none" w="med" len="med"/>
            </a:ln>
            <a:effectLst/>
          </p:spPr>
          <p:txBody>
            <a:bodyPr lIns="90000" tIns="46800" rIns="90000" bIns="46800" anchor="ctr"/>
            <a:lstStyle/>
            <a:p>
              <a:pPr algn="ctr">
                <a:lnSpc>
                  <a:spcPct val="90000"/>
                </a:lnSpc>
                <a:spcBef>
                  <a:spcPct val="20000"/>
                </a:spcBef>
                <a:buClr>
                  <a:srgbClr val="000000"/>
                </a:buClr>
                <a:buSzPct val="100000"/>
                <a:buFont typeface="Wingdings" pitchFamily="2" charset="2"/>
                <a:buNone/>
              </a:pPr>
              <a:r>
                <a:rPr lang="zh-CN" altLang="en-US" sz="2000" dirty="0" smtClean="0">
                  <a:latin typeface="微软雅黑" panose="020B0503020204020204" pitchFamily="34" charset="-122"/>
                  <a:ea typeface="微软雅黑" panose="020B0503020204020204" pitchFamily="34" charset="-122"/>
                </a:rPr>
                <a:t>日常支持</a:t>
              </a:r>
              <a:endParaRPr lang="zh-CN" altLang="en-US" sz="2000" dirty="0">
                <a:latin typeface="微软雅黑" panose="020B0503020204020204" pitchFamily="34" charset="-122"/>
                <a:ea typeface="微软雅黑" panose="020B0503020204020204" pitchFamily="34" charset="-122"/>
              </a:endParaRPr>
            </a:p>
          </p:txBody>
        </p:sp>
        <p:sp>
          <p:nvSpPr>
            <p:cNvPr id="23" name="矩形 22"/>
            <p:cNvSpPr/>
            <p:nvPr/>
          </p:nvSpPr>
          <p:spPr>
            <a:xfrm>
              <a:off x="6592353" y="1356310"/>
              <a:ext cx="1698126" cy="2223552"/>
            </a:xfrm>
            <a:prstGeom prst="rect">
              <a:avLst/>
            </a:prstGeom>
            <a:noFill/>
            <a:ln>
              <a:solidFill>
                <a:srgbClr val="00B0F0"/>
              </a:solidFill>
            </a:ln>
            <a:effectLst/>
          </p:spPr>
          <p:style>
            <a:lnRef idx="1">
              <a:schemeClr val="accent1"/>
            </a:lnRef>
            <a:fillRef idx="3">
              <a:schemeClr val="accent1"/>
            </a:fillRef>
            <a:effectRef idx="2">
              <a:schemeClr val="accent1"/>
            </a:effectRef>
            <a:fontRef idx="minor">
              <a:schemeClr val="lt1"/>
            </a:fontRef>
          </p:style>
          <p:txBody>
            <a:bodyPr rtlCol="0" anchor="t"/>
            <a:lstStyle/>
            <a:p>
              <a:pPr marL="100013" indent="-214313" defTabSz="342900" eaLnBrk="0" hangingPunct="0">
                <a:lnSpc>
                  <a:spcPct val="130000"/>
                </a:lnSpc>
                <a:spcBef>
                  <a:spcPct val="20000"/>
                </a:spcBef>
                <a:buClr>
                  <a:srgbClr val="16B2E9"/>
                </a:buClr>
                <a:buFont typeface="Arial" pitchFamily="34" charset="0"/>
                <a:buChar cha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产品技术论坛</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100013" indent="-214313" defTabSz="342900" eaLnBrk="0" hangingPunct="0">
                <a:lnSpc>
                  <a:spcPct val="130000"/>
                </a:lnSpc>
                <a:spcBef>
                  <a:spcPct val="20000"/>
                </a:spcBef>
                <a:buClr>
                  <a:srgbClr val="16B2E9"/>
                </a:buClr>
                <a:buFont typeface="Arial" pitchFamily="34" charset="0"/>
                <a:buChar char="–"/>
              </a:pPr>
              <a:r>
                <a:rPr lang="zh-CN" altLang="en-US" sz="1400" dirty="0" smtClean="0">
                  <a:solidFill>
                    <a:schemeClr val="tx1">
                      <a:lumMod val="65000"/>
                      <a:lumOff val="35000"/>
                    </a:schemeClr>
                  </a:solidFill>
                  <a:latin typeface="微软雅黑" pitchFamily="34" charset="-122"/>
                  <a:ea typeface="微软雅黑" pitchFamily="34" charset="-122"/>
                  <a:cs typeface="Heiti SC Light"/>
                </a:rPr>
                <a:t>在线帮助系统</a:t>
              </a:r>
              <a:endParaRPr lang="en-US" altLang="zh-CN" sz="1400" dirty="0" smtClean="0">
                <a:solidFill>
                  <a:schemeClr val="tx1">
                    <a:lumMod val="65000"/>
                    <a:lumOff val="35000"/>
                  </a:schemeClr>
                </a:solidFill>
                <a:latin typeface="微软雅黑" pitchFamily="34" charset="-122"/>
                <a:ea typeface="微软雅黑" pitchFamily="34" charset="-122"/>
                <a:cs typeface="Heiti SC Light"/>
              </a:endParaRPr>
            </a:p>
            <a:p>
              <a:pPr marL="100013" indent="-214313" defTabSz="342900" eaLnBrk="0" hangingPunct="0">
                <a:lnSpc>
                  <a:spcPct val="130000"/>
                </a:lnSpc>
                <a:spcBef>
                  <a:spcPct val="20000"/>
                </a:spcBef>
                <a:buClr>
                  <a:srgbClr val="16B2E9"/>
                </a:buClr>
                <a:buFont typeface="Arial" pitchFamily="34" charset="0"/>
                <a:buChar char="–"/>
              </a:pPr>
              <a:r>
                <a:rPr lang="en-US" altLang="zh-CN" sz="1400" dirty="0" smtClean="0">
                  <a:solidFill>
                    <a:schemeClr val="tx1">
                      <a:lumMod val="65000"/>
                      <a:lumOff val="35000"/>
                    </a:schemeClr>
                  </a:solidFill>
                  <a:latin typeface="微软雅黑" pitchFamily="34" charset="-122"/>
                  <a:ea typeface="微软雅黑" pitchFamily="34" charset="-122"/>
                  <a:cs typeface="Heiti SC Light"/>
                </a:rPr>
                <a:t>QQ</a:t>
              </a:r>
              <a:r>
                <a:rPr lang="zh-CN" altLang="en-US" sz="1400" dirty="0" smtClean="0">
                  <a:solidFill>
                    <a:schemeClr val="tx1">
                      <a:lumMod val="65000"/>
                      <a:lumOff val="35000"/>
                    </a:schemeClr>
                  </a:solidFill>
                  <a:latin typeface="微软雅黑" pitchFamily="34" charset="-122"/>
                  <a:ea typeface="微软雅黑" pitchFamily="34" charset="-122"/>
                  <a:cs typeface="Heiti SC Light"/>
                </a:rPr>
                <a:t>群支持</a:t>
              </a:r>
              <a:endParaRPr lang="en-US" altLang="zh-CN" sz="1400" dirty="0">
                <a:solidFill>
                  <a:schemeClr val="tx1">
                    <a:lumMod val="65000"/>
                    <a:lumOff val="35000"/>
                  </a:schemeClr>
                </a:solidFill>
                <a:latin typeface="微软雅黑" pitchFamily="34" charset="-122"/>
                <a:ea typeface="微软雅黑" pitchFamily="34" charset="-122"/>
                <a:cs typeface="Heiti SC Light"/>
              </a:endParaRPr>
            </a:p>
          </p:txBody>
        </p:sp>
      </p:grpSp>
      <p:sp>
        <p:nvSpPr>
          <p:cNvPr id="24" name="右箭头 23"/>
          <p:cNvSpPr/>
          <p:nvPr/>
        </p:nvSpPr>
        <p:spPr>
          <a:xfrm>
            <a:off x="4283968" y="895705"/>
            <a:ext cx="463230" cy="338103"/>
          </a:xfrm>
          <a:prstGeom prst="rightArrow">
            <a:avLst/>
          </a:prstGeom>
          <a:solidFill>
            <a:schemeClr val="accent5">
              <a:lumMod val="60000"/>
              <a:lumOff val="40000"/>
            </a:schemeClr>
          </a:solidFill>
          <a:ln>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en-US" sz="1000">
              <a:latin typeface="微软雅黑" panose="020B0503020204020204" pitchFamily="34" charset="-122"/>
              <a:ea typeface="微软雅黑" panose="020B0503020204020204" pitchFamily="34" charset="-122"/>
            </a:endParaRPr>
          </a:p>
        </p:txBody>
      </p:sp>
      <p:sp>
        <p:nvSpPr>
          <p:cNvPr id="25" name="右箭头 24"/>
          <p:cNvSpPr/>
          <p:nvPr/>
        </p:nvSpPr>
        <p:spPr>
          <a:xfrm>
            <a:off x="6660232" y="859524"/>
            <a:ext cx="463230" cy="338103"/>
          </a:xfrm>
          <a:prstGeom prst="rightArrow">
            <a:avLst/>
          </a:prstGeom>
          <a:solidFill>
            <a:schemeClr val="accent5">
              <a:lumMod val="60000"/>
              <a:lumOff val="40000"/>
            </a:schemeClr>
          </a:solidFill>
          <a:ln>
            <a:solidFill>
              <a:srgbClr val="00B0F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lang="zh-CN" altLang="en-US" sz="1000">
              <a:latin typeface="微软雅黑" panose="020B0503020204020204" pitchFamily="34" charset="-122"/>
              <a:ea typeface="微软雅黑" panose="020B0503020204020204" pitchFamily="34" charset="-122"/>
            </a:endParaRPr>
          </a:p>
        </p:txBody>
      </p:sp>
      <p:sp>
        <p:nvSpPr>
          <p:cNvPr id="35" name="矩形 34"/>
          <p:cNvSpPr/>
          <p:nvPr/>
        </p:nvSpPr>
        <p:spPr bwMode="auto">
          <a:xfrm>
            <a:off x="315194" y="3435846"/>
            <a:ext cx="1194021" cy="512752"/>
          </a:xfrm>
          <a:prstGeom prst="rect">
            <a:avLst/>
          </a:prstGeom>
          <a:solidFill>
            <a:srgbClr val="00B0F0"/>
          </a:solidFill>
          <a:ln w="9525" cap="flat" cmpd="sng" algn="ctr">
            <a:noFill/>
            <a:prstDash val="solid"/>
            <a:round/>
            <a:headEnd type="none" w="med" len="med"/>
            <a:tailEnd type="none" w="med" len="med"/>
          </a:ln>
          <a:effectLst/>
        </p:spPr>
        <p:txBody>
          <a:bodyPr lIns="90000" tIns="46800" rIns="90000" bIns="46800" anchor="ctr"/>
          <a:lstStyle/>
          <a:p>
            <a:pPr algn="ctr">
              <a:lnSpc>
                <a:spcPct val="90000"/>
              </a:lnSpc>
              <a:spcBef>
                <a:spcPct val="20000"/>
              </a:spcBef>
              <a:buClr>
                <a:srgbClr val="000000"/>
              </a:buClr>
              <a:buSzPct val="100000"/>
              <a:buFont typeface="Wingdings" pitchFamily="2" charset="2"/>
              <a:buNone/>
            </a:pPr>
            <a:r>
              <a:rPr lang="zh-CN" altLang="en-US" sz="1200" dirty="0" smtClean="0">
                <a:latin typeface="微软雅黑" panose="020B0503020204020204" pitchFamily="34" charset="-122"/>
                <a:ea typeface="微软雅黑" panose="020B0503020204020204" pitchFamily="34" charset="-122"/>
              </a:rPr>
              <a:t>开发工程师</a:t>
            </a:r>
            <a:endParaRPr lang="zh-CN" altLang="en-US" sz="1200" dirty="0">
              <a:latin typeface="微软雅黑" panose="020B0503020204020204" pitchFamily="34" charset="-122"/>
              <a:ea typeface="微软雅黑" panose="020B0503020204020204" pitchFamily="34" charset="-122"/>
            </a:endParaRPr>
          </a:p>
        </p:txBody>
      </p:sp>
      <p:sp>
        <p:nvSpPr>
          <p:cNvPr id="36" name="矩形 35"/>
          <p:cNvSpPr/>
          <p:nvPr/>
        </p:nvSpPr>
        <p:spPr bwMode="auto">
          <a:xfrm>
            <a:off x="2801915" y="3435846"/>
            <a:ext cx="1194021" cy="512752"/>
          </a:xfrm>
          <a:prstGeom prst="rect">
            <a:avLst/>
          </a:prstGeom>
          <a:solidFill>
            <a:srgbClr val="00B0F0"/>
          </a:solidFill>
          <a:ln w="9525" cap="flat" cmpd="sng" algn="ctr">
            <a:noFill/>
            <a:prstDash val="solid"/>
            <a:round/>
            <a:headEnd type="none" w="med" len="med"/>
            <a:tailEnd type="none" w="med" len="med"/>
          </a:ln>
          <a:effectLst/>
        </p:spPr>
        <p:txBody>
          <a:bodyPr lIns="90000" tIns="46800" rIns="90000" bIns="46800" anchor="ctr"/>
          <a:lstStyle/>
          <a:p>
            <a:pPr algn="ctr">
              <a:lnSpc>
                <a:spcPct val="90000"/>
              </a:lnSpc>
              <a:spcBef>
                <a:spcPct val="20000"/>
              </a:spcBef>
              <a:buClr>
                <a:srgbClr val="000000"/>
              </a:buClr>
              <a:buSzPct val="100000"/>
              <a:buFont typeface="Wingdings" pitchFamily="2" charset="2"/>
              <a:buNone/>
            </a:pPr>
            <a:r>
              <a:rPr lang="zh-CN" altLang="en-US" sz="1200" dirty="0" smtClean="0">
                <a:latin typeface="微软雅黑" panose="020B0503020204020204" pitchFamily="34" charset="-122"/>
                <a:ea typeface="微软雅黑" panose="020B0503020204020204" pitchFamily="34" charset="-122"/>
              </a:rPr>
              <a:t>技术经理</a:t>
            </a:r>
            <a:endParaRPr lang="zh-CN" altLang="en-US" sz="1200" dirty="0">
              <a:latin typeface="微软雅黑" panose="020B0503020204020204" pitchFamily="34" charset="-122"/>
              <a:ea typeface="微软雅黑" panose="020B0503020204020204" pitchFamily="34" charset="-122"/>
            </a:endParaRPr>
          </a:p>
        </p:txBody>
      </p:sp>
      <p:sp>
        <p:nvSpPr>
          <p:cNvPr id="37" name="矩形 51"/>
          <p:cNvSpPr>
            <a:spLocks noChangeArrowheads="1"/>
          </p:cNvSpPr>
          <p:nvPr/>
        </p:nvSpPr>
        <p:spPr bwMode="auto">
          <a:xfrm>
            <a:off x="2508926" y="4083918"/>
            <a:ext cx="1775042" cy="1008112"/>
          </a:xfrm>
          <a:prstGeom prst="rect">
            <a:avLst/>
          </a:prstGeom>
          <a:noFill/>
          <a:ln w="28575">
            <a:solidFill>
              <a:srgbClr val="00B0F0"/>
            </a:solidFill>
          </a:ln>
          <a:effectLst/>
        </p:spPr>
        <p:style>
          <a:lnRef idx="1">
            <a:schemeClr val="accent1"/>
          </a:lnRef>
          <a:fillRef idx="3">
            <a:schemeClr val="accent1"/>
          </a:fillRef>
          <a:effectRef idx="2">
            <a:schemeClr val="accent1"/>
          </a:effectRef>
          <a:fontRef idx="minor">
            <a:schemeClr val="lt1"/>
          </a:fontRef>
        </p:style>
        <p:txBody>
          <a:bodyPr anchor="t"/>
          <a:lstStyle/>
          <a:p>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核心组件及关键业务开发，难点解决与</a:t>
            </a:r>
            <a:r>
              <a:rPr lang="zh-CN" altLang="en-US" sz="1400" dirty="0">
                <a:solidFill>
                  <a:schemeClr val="tx1">
                    <a:lumMod val="85000"/>
                    <a:lumOff val="15000"/>
                  </a:schemeClr>
                </a:solidFill>
                <a:latin typeface="微软雅黑" panose="020B0503020204020204" pitchFamily="34" charset="-122"/>
                <a:ea typeface="微软雅黑" panose="020B0503020204020204" pitchFamily="34" charset="-122"/>
              </a:rPr>
              <a:t>开发</a:t>
            </a:r>
            <a:r>
              <a:rPr lang="zh-CN" altLang="en-US" sz="1400" dirty="0" smtClean="0">
                <a:solidFill>
                  <a:schemeClr val="tx1">
                    <a:lumMod val="85000"/>
                    <a:lumOff val="15000"/>
                  </a:schemeClr>
                </a:solidFill>
                <a:latin typeface="微软雅黑" panose="020B0503020204020204" pitchFamily="34" charset="-122"/>
                <a:ea typeface="微软雅黑" panose="020B0503020204020204" pitchFamily="34" charset="-122"/>
              </a:rPr>
              <a:t>技术指导</a:t>
            </a:r>
            <a:endParaRPr lang="en-US" altLang="zh-CN" sz="1400" dirty="0" smtClean="0">
              <a:solidFill>
                <a:schemeClr val="tx1">
                  <a:lumMod val="85000"/>
                  <a:lumOff val="15000"/>
                </a:schemeClr>
              </a:solidFill>
              <a:latin typeface="微软雅黑" panose="020B0503020204020204" pitchFamily="34" charset="-122"/>
              <a:ea typeface="微软雅黑" panose="020B0503020204020204" pitchFamily="34" charset="-122"/>
            </a:endParaRPr>
          </a:p>
        </p:txBody>
      </p:sp>
      <p:cxnSp>
        <p:nvCxnSpPr>
          <p:cNvPr id="38" name="肘形连接符 37"/>
          <p:cNvCxnSpPr/>
          <p:nvPr/>
        </p:nvCxnSpPr>
        <p:spPr>
          <a:xfrm rot="16200000" flipH="1">
            <a:off x="760806" y="3298473"/>
            <a:ext cx="302057" cy="739"/>
          </a:xfrm>
          <a:prstGeom prst="bentConnector3">
            <a:avLst>
              <a:gd name="adj1" fmla="val 50000"/>
            </a:avLst>
          </a:prstGeom>
          <a:ln w="15875">
            <a:solidFill>
              <a:srgbClr val="0056AC"/>
            </a:solidFill>
            <a:tailEnd type="arrow"/>
          </a:ln>
        </p:spPr>
        <p:style>
          <a:lnRef idx="2">
            <a:schemeClr val="accent1"/>
          </a:lnRef>
          <a:fillRef idx="0">
            <a:schemeClr val="accent1"/>
          </a:fillRef>
          <a:effectRef idx="1">
            <a:schemeClr val="accent1"/>
          </a:effectRef>
          <a:fontRef idx="minor">
            <a:schemeClr val="tx1"/>
          </a:fontRef>
        </p:style>
      </p:cxnSp>
      <p:cxnSp>
        <p:nvCxnSpPr>
          <p:cNvPr id="39" name="肘形连接符 38"/>
          <p:cNvCxnSpPr/>
          <p:nvPr/>
        </p:nvCxnSpPr>
        <p:spPr>
          <a:xfrm rot="16200000" flipH="1">
            <a:off x="3268474" y="3298473"/>
            <a:ext cx="302057" cy="739"/>
          </a:xfrm>
          <a:prstGeom prst="bentConnector3">
            <a:avLst>
              <a:gd name="adj1" fmla="val 50000"/>
            </a:avLst>
          </a:prstGeom>
          <a:ln w="15875">
            <a:solidFill>
              <a:srgbClr val="0056AC"/>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225124505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idx="4294967295"/>
          </p:nvPr>
        </p:nvSpPr>
        <p:spPr/>
        <p:txBody>
          <a:bodyPr/>
          <a:lstStyle/>
          <a:p>
            <a:pPr eaLnBrk="1" hangingPunct="1">
              <a:defRPr/>
            </a:pPr>
            <a:r>
              <a:rPr lang="zh-CN" altLang="en-US" dirty="0" smtClean="0"/>
              <a:t>关键问题</a:t>
            </a:r>
            <a:endParaRPr lang="zh-CN" altLang="en-US" dirty="0"/>
          </a:p>
        </p:txBody>
      </p:sp>
      <p:sp>
        <p:nvSpPr>
          <p:cNvPr id="8" name="内容占位符 1"/>
          <p:cNvSpPr txBox="1">
            <a:spLocks/>
          </p:cNvSpPr>
          <p:nvPr/>
        </p:nvSpPr>
        <p:spPr>
          <a:xfrm>
            <a:off x="251520" y="573529"/>
            <a:ext cx="8568952" cy="3852651"/>
          </a:xfrm>
          <a:prstGeom prst="rect">
            <a:avLst/>
          </a:prstGeom>
        </p:spPr>
        <p:txBody>
          <a:bodyPr>
            <a:normAutofit/>
          </a:bodyPr>
          <a:lstStyle/>
          <a:p>
            <a:pPr marL="342900" marR="0" lvl="0" indent="-342900" algn="l" defTabSz="457200" rtl="0" eaLnBrk="1" fontAlgn="base" latinLnBrk="0" hangingPunct="1">
              <a:lnSpc>
                <a:spcPct val="100000"/>
              </a:lnSpc>
              <a:spcBef>
                <a:spcPts val="800"/>
              </a:spcBef>
              <a:spcAft>
                <a:spcPct val="0"/>
              </a:spcAft>
              <a:buClrTx/>
              <a:buSzTx/>
              <a:buFontTx/>
              <a:buBlip>
                <a:blip r:embed="rId3"/>
              </a:buBlip>
              <a:tabLst/>
              <a:defRPr/>
            </a:pPr>
            <a:r>
              <a:rPr kumimoji="1" lang="zh-CN" altLang="en-US" sz="2800" b="0" i="0" u="none" strike="noStrike" kern="1200" cap="none" spc="0" normalizeH="0" baseline="0" noProof="0" dirty="0" smtClean="0">
                <a:ln>
                  <a:noFill/>
                </a:ln>
                <a:solidFill>
                  <a:schemeClr val="tx1">
                    <a:lumMod val="85000"/>
                    <a:lumOff val="15000"/>
                  </a:schemeClr>
                </a:solidFill>
                <a:effectLst/>
                <a:uLnTx/>
                <a:uFillTx/>
                <a:latin typeface="微软雅黑"/>
                <a:ea typeface="微软雅黑"/>
                <a:cs typeface="+mn-cs"/>
              </a:rPr>
              <a:t>资料与共享</a:t>
            </a:r>
            <a:endParaRPr kumimoji="1" lang="en-US" altLang="zh-CN" sz="2800" b="0" i="0" u="none" strike="noStrike" kern="1200" cap="none" spc="0" normalizeH="0" baseline="0" noProof="0" dirty="0" smtClean="0">
              <a:ln>
                <a:noFill/>
              </a:ln>
              <a:solidFill>
                <a:schemeClr val="tx1">
                  <a:lumMod val="85000"/>
                  <a:lumOff val="15000"/>
                </a:schemeClr>
              </a:solidFill>
              <a:effectLst/>
              <a:uLnTx/>
              <a:uFillTx/>
              <a:latin typeface="微软雅黑"/>
              <a:ea typeface="微软雅黑"/>
              <a:cs typeface="+mn-cs"/>
            </a:endParaRPr>
          </a:p>
          <a:p>
            <a:pPr marL="742950" lvl="1" indent="-285750" defTabSz="457200">
              <a:spcBef>
                <a:spcPts val="800"/>
              </a:spcBef>
              <a:buFont typeface="Arial"/>
              <a:buChar char="–"/>
            </a:pPr>
            <a:r>
              <a:rPr lang="zh-CN" altLang="en-US" dirty="0" smtClean="0"/>
              <a:t>提供</a:t>
            </a:r>
            <a:r>
              <a:rPr lang="en-US" altLang="zh-CN" dirty="0" smtClean="0"/>
              <a:t>BOS Web</a:t>
            </a:r>
            <a:r>
              <a:rPr lang="zh-CN" altLang="en-US" dirty="0" smtClean="0"/>
              <a:t>平台帮助系统，提供详尽的应用说明、开发指南、控件帮助、开发技巧等，供互联网用户参考</a:t>
            </a:r>
            <a:endParaRPr lang="en-US" altLang="zh-CN" dirty="0" smtClean="0"/>
          </a:p>
          <a:p>
            <a:pPr marL="742950" lvl="1" indent="-285750" defTabSz="457200">
              <a:spcBef>
                <a:spcPts val="800"/>
              </a:spcBef>
            </a:pPr>
            <a:r>
              <a:rPr lang="en-US" altLang="zh-CN" dirty="0" smtClean="0"/>
              <a:t>	</a:t>
            </a:r>
            <a:r>
              <a:rPr lang="zh-CN" altLang="en-US" dirty="0" smtClean="0">
                <a:latin typeface="微软雅黑" pitchFamily="34" charset="-122"/>
                <a:ea typeface="微软雅黑" pitchFamily="34" charset="-122"/>
              </a:rPr>
              <a:t>外网地址：</a:t>
            </a:r>
            <a:r>
              <a:rPr lang="en-US" altLang="zh-CN" u="sng" dirty="0" smtClean="0">
                <a:hlinkClick r:id="rId4"/>
              </a:rPr>
              <a:t>http://waf2.kingdee.com:6888/waf2help/index.do</a:t>
            </a:r>
            <a:endParaRPr lang="zh-CN" altLang="zh-CN" dirty="0" smtClean="0"/>
          </a:p>
          <a:p>
            <a:pPr marL="742950" lvl="1" indent="-285750" defTabSz="457200">
              <a:spcBef>
                <a:spcPts val="800"/>
              </a:spcBef>
            </a:pPr>
            <a:r>
              <a:rPr kumimoji="1" lang="en-US" altLang="zh-CN" dirty="0" smtClean="0">
                <a:solidFill>
                  <a:schemeClr val="tx1">
                    <a:lumMod val="85000"/>
                    <a:lumOff val="15000"/>
                  </a:schemeClr>
                </a:solidFill>
                <a:latin typeface="微软雅黑"/>
                <a:ea typeface="微软雅黑"/>
              </a:rPr>
              <a:t>	</a:t>
            </a:r>
            <a:r>
              <a:rPr lang="zh-CN" altLang="en-US" dirty="0" smtClean="0">
                <a:latin typeface="微软雅黑" pitchFamily="34" charset="-122"/>
                <a:ea typeface="微软雅黑" pitchFamily="34" charset="-122"/>
              </a:rPr>
              <a:t>内网地址：</a:t>
            </a:r>
            <a:r>
              <a:rPr lang="en-US" altLang="zh-CN" sz="2100" u="sng" dirty="0" smtClean="0">
                <a:hlinkClick r:id="rId5"/>
              </a:rPr>
              <a:t>http://192.168.11.223:8080/waf2help/index.do</a:t>
            </a:r>
          </a:p>
          <a:p>
            <a:pPr marL="742950" lvl="1" indent="-285750" defTabSz="457200">
              <a:spcBef>
                <a:spcPts val="800"/>
              </a:spcBef>
              <a:buFont typeface="Arial"/>
              <a:buChar char="–"/>
            </a:pPr>
            <a:r>
              <a:rPr lang="zh-CN" altLang="en-US" dirty="0"/>
              <a:t>通过金蝶产品论坛直接与一线人员交流</a:t>
            </a:r>
            <a:endParaRPr lang="en-US" altLang="zh-CN" dirty="0" smtClean="0"/>
          </a:p>
          <a:p>
            <a:pPr lvl="1" defTabSz="457200">
              <a:spcBef>
                <a:spcPts val="800"/>
              </a:spcBef>
            </a:pPr>
            <a:r>
              <a:rPr kumimoji="1" lang="en-US" altLang="zh-CN" dirty="0" smtClean="0">
                <a:solidFill>
                  <a:schemeClr val="tx1">
                    <a:lumMod val="85000"/>
                    <a:lumOff val="15000"/>
                  </a:schemeClr>
                </a:solidFill>
                <a:latin typeface="微软雅黑"/>
                <a:ea typeface="微软雅黑"/>
              </a:rPr>
              <a:t>    </a:t>
            </a:r>
            <a:r>
              <a:rPr kumimoji="1" lang="en-US" altLang="zh-CN" dirty="0" err="1" smtClean="0">
                <a:solidFill>
                  <a:schemeClr val="tx1">
                    <a:lumMod val="85000"/>
                    <a:lumOff val="15000"/>
                  </a:schemeClr>
                </a:solidFill>
                <a:latin typeface="微软雅黑"/>
                <a:ea typeface="微软雅黑"/>
              </a:rPr>
              <a:t>Kingdee</a:t>
            </a:r>
            <a:r>
              <a:rPr kumimoji="1" lang="zh-CN" altLang="en-US" dirty="0">
                <a:solidFill>
                  <a:schemeClr val="tx1">
                    <a:lumMod val="85000"/>
                    <a:lumOff val="15000"/>
                  </a:schemeClr>
                </a:solidFill>
                <a:latin typeface="微软雅黑"/>
                <a:ea typeface="微软雅黑"/>
              </a:rPr>
              <a:t>产品论坛</a:t>
            </a:r>
            <a:r>
              <a:rPr kumimoji="1" lang="zh-CN" altLang="en-US" dirty="0" smtClean="0">
                <a:solidFill>
                  <a:schemeClr val="tx1">
                    <a:lumMod val="85000"/>
                    <a:lumOff val="15000"/>
                  </a:schemeClr>
                </a:solidFill>
                <a:latin typeface="微软雅黑"/>
                <a:ea typeface="微软雅黑"/>
              </a:rPr>
              <a:t>：   </a:t>
            </a:r>
            <a:endParaRPr kumimoji="1" lang="en-US" altLang="zh-CN" dirty="0" smtClean="0">
              <a:solidFill>
                <a:schemeClr val="tx1">
                  <a:lumMod val="85000"/>
                  <a:lumOff val="15000"/>
                </a:schemeClr>
              </a:solidFill>
              <a:latin typeface="微软雅黑"/>
              <a:ea typeface="微软雅黑"/>
            </a:endParaRPr>
          </a:p>
          <a:p>
            <a:pPr lvl="1" defTabSz="457200">
              <a:spcBef>
                <a:spcPts val="800"/>
              </a:spcBef>
            </a:pPr>
            <a:r>
              <a:rPr kumimoji="1" lang="en-US" altLang="zh-CN" dirty="0">
                <a:solidFill>
                  <a:schemeClr val="tx1">
                    <a:lumMod val="85000"/>
                    <a:lumOff val="15000"/>
                  </a:schemeClr>
                </a:solidFill>
                <a:latin typeface="微软雅黑"/>
                <a:ea typeface="微软雅黑"/>
              </a:rPr>
              <a:t> </a:t>
            </a:r>
            <a:r>
              <a:rPr kumimoji="1" lang="zh-CN" altLang="en-US" dirty="0" smtClean="0">
                <a:solidFill>
                  <a:schemeClr val="tx1">
                    <a:lumMod val="85000"/>
                    <a:lumOff val="15000"/>
                  </a:schemeClr>
                </a:solidFill>
                <a:latin typeface="微软雅黑"/>
                <a:ea typeface="微软雅黑"/>
              </a:rPr>
              <a:t>   </a:t>
            </a:r>
            <a:r>
              <a:rPr lang="en-US" altLang="zh-CN" dirty="0" smtClean="0">
                <a:hlinkClick r:id="rId6"/>
              </a:rPr>
              <a:t>http</a:t>
            </a:r>
            <a:r>
              <a:rPr lang="en-US" altLang="zh-CN" dirty="0">
                <a:hlinkClick r:id="rId6"/>
              </a:rPr>
              <a:t>://club.kisdee.com/forum.php?mod=forumdisplay&amp;fid=832</a:t>
            </a:r>
            <a:endParaRPr lang="en-US" altLang="zh-CN" dirty="0"/>
          </a:p>
          <a:p>
            <a:pPr marL="742950" lvl="1" indent="-285750" defTabSz="457200">
              <a:spcBef>
                <a:spcPts val="800"/>
              </a:spcBef>
              <a:buFont typeface="Arial"/>
              <a:buChar char="–"/>
            </a:pPr>
            <a:r>
              <a:rPr lang="en-US" altLang="zh-CN" dirty="0" smtClean="0"/>
              <a:t>BOS Web QQ</a:t>
            </a:r>
            <a:r>
              <a:rPr lang="zh-CN" altLang="en-US" dirty="0" smtClean="0"/>
              <a:t>群：</a:t>
            </a:r>
            <a:r>
              <a:rPr lang="en-US" altLang="zh-CN" dirty="0" smtClean="0"/>
              <a:t>255621573</a:t>
            </a:r>
          </a:p>
          <a:p>
            <a:pPr marL="742950" lvl="1" indent="-285750" defTabSz="457200">
              <a:spcBef>
                <a:spcPts val="800"/>
              </a:spcBef>
              <a:buFont typeface="Arial"/>
              <a:buChar char="–"/>
            </a:pPr>
            <a:endParaRPr lang="en-US" altLang="zh-CN" dirty="0" smtClean="0"/>
          </a:p>
        </p:txBody>
      </p:sp>
    </p:spTree>
    <p:extLst>
      <p:ext uri="{BB962C8B-B14F-4D97-AF65-F5344CB8AC3E}">
        <p14:creationId xmlns:p14="http://schemas.microsoft.com/office/powerpoint/2010/main" xmlns="" val="1535823545"/>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24997652"/>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5058" name="标题 2"/>
          <p:cNvSpPr>
            <a:spLocks noGrp="1"/>
          </p:cNvSpPr>
          <p:nvPr>
            <p:ph type="title"/>
          </p:nvPr>
        </p:nvSpPr>
        <p:spPr>
          <a:xfrm>
            <a:off x="457200" y="-71438"/>
            <a:ext cx="8229600" cy="857251"/>
          </a:xfrm>
        </p:spPr>
        <p:txBody>
          <a:bodyPr/>
          <a:lstStyle/>
          <a:p>
            <a:r>
              <a:rPr lang="zh-CN" altLang="en-US" smtClean="0">
                <a:latin typeface="微软雅黑" pitchFamily="34" charset="-122"/>
                <a:ea typeface="微软雅黑" pitchFamily="34" charset="-122"/>
              </a:rPr>
              <a:t>特别声明</a:t>
            </a:r>
          </a:p>
        </p:txBody>
      </p:sp>
      <p:sp>
        <p:nvSpPr>
          <p:cNvPr id="5" name="Text Box 4"/>
          <p:cNvSpPr txBox="1">
            <a:spLocks noChangeArrowheads="1"/>
          </p:cNvSpPr>
          <p:nvPr/>
        </p:nvSpPr>
        <p:spPr bwMode="auto">
          <a:xfrm>
            <a:off x="203200" y="785813"/>
            <a:ext cx="8616950" cy="3786187"/>
          </a:xfrm>
          <a:prstGeom prst="rect">
            <a:avLst/>
          </a:prstGeom>
          <a:noFill/>
          <a:ln>
            <a:noFill/>
          </a:ln>
          <a:extLst/>
        </p:spPr>
        <p:txBody>
          <a:bodyPr>
            <a:spAutoFit/>
          </a:bodyPr>
          <a:lstStyle>
            <a:lvl1pPr>
              <a:defRPr sz="1400">
                <a:solidFill>
                  <a:schemeClr val="tx1"/>
                </a:solidFill>
                <a:latin typeface="Times New Roman" pitchFamily="18" charset="0"/>
                <a:ea typeface="楷体_GB2312" pitchFamily="49" charset="-122"/>
              </a:defRPr>
            </a:lvl1pPr>
            <a:lvl2pPr marL="742950" indent="-285750">
              <a:defRPr sz="1400">
                <a:solidFill>
                  <a:schemeClr val="tx1"/>
                </a:solidFill>
                <a:latin typeface="Times New Roman" pitchFamily="18" charset="0"/>
                <a:ea typeface="楷体_GB2312" pitchFamily="49" charset="-122"/>
              </a:defRPr>
            </a:lvl2pPr>
            <a:lvl3pPr marL="1143000" indent="-228600">
              <a:defRPr sz="1400">
                <a:solidFill>
                  <a:schemeClr val="tx1"/>
                </a:solidFill>
                <a:latin typeface="Times New Roman" pitchFamily="18" charset="0"/>
                <a:ea typeface="楷体_GB2312" pitchFamily="49" charset="-122"/>
              </a:defRPr>
            </a:lvl3pPr>
            <a:lvl4pPr marL="1600200" indent="-228600">
              <a:defRPr sz="1400">
                <a:solidFill>
                  <a:schemeClr val="tx1"/>
                </a:solidFill>
                <a:latin typeface="Times New Roman" pitchFamily="18" charset="0"/>
                <a:ea typeface="楷体_GB2312" pitchFamily="49" charset="-122"/>
              </a:defRPr>
            </a:lvl4pPr>
            <a:lvl5pPr marL="2057400" indent="-228600">
              <a:defRPr sz="1400">
                <a:solidFill>
                  <a:schemeClr val="tx1"/>
                </a:solidFill>
                <a:latin typeface="Times New Roman" pitchFamily="18" charset="0"/>
                <a:ea typeface="楷体_GB2312" pitchFamily="49" charset="-122"/>
              </a:defRPr>
            </a:lvl5pPr>
            <a:lvl6pPr marL="25146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6pPr>
            <a:lvl7pPr marL="29718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7pPr>
            <a:lvl8pPr marL="34290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8pPr>
            <a:lvl9pPr marL="3886200" indent="-228600" algn="ctr" eaLnBrk="0" fontAlgn="base" hangingPunct="0">
              <a:spcBef>
                <a:spcPct val="50000"/>
              </a:spcBef>
              <a:spcAft>
                <a:spcPct val="0"/>
              </a:spcAft>
              <a:defRPr sz="1400">
                <a:solidFill>
                  <a:schemeClr val="tx1"/>
                </a:solidFill>
                <a:latin typeface="Times New Roman" pitchFamily="18" charset="0"/>
                <a:ea typeface="楷体_GB2312" pitchFamily="49" charset="-122"/>
              </a:defRPr>
            </a:lvl9pPr>
          </a:lstStyle>
          <a:p>
            <a:pPr>
              <a:defRPr/>
            </a:pPr>
            <a:r>
              <a:rPr lang="zh-CN" altLang="en-US" sz="1200" dirty="0">
                <a:solidFill>
                  <a:schemeClr val="tx1">
                    <a:lumMod val="65000"/>
                    <a:lumOff val="35000"/>
                  </a:schemeClr>
                </a:solidFill>
                <a:latin typeface="微软雅黑" pitchFamily="34" charset="-122"/>
                <a:ea typeface="微软雅黑" pitchFamily="34" charset="-122"/>
              </a:rPr>
              <a:t>没有金蝶软件国际软件集团有限公司的特别许可，任何人不能以任何形式或为任何目的复制或传播本文档的任何部分。本文档中包含的信息如有更改，恕不另行通知。</a:t>
            </a:r>
          </a:p>
          <a:p>
            <a:pPr>
              <a:defRPr/>
            </a:pPr>
            <a:endParaRPr lang="zh-CN" altLang="en-US" sz="1200" dirty="0">
              <a:solidFill>
                <a:schemeClr val="tx1">
                  <a:lumMod val="65000"/>
                  <a:lumOff val="35000"/>
                </a:schemeClr>
              </a:solidFill>
              <a:latin typeface="微软雅黑" pitchFamily="34" charset="-122"/>
              <a:ea typeface="微软雅黑" pitchFamily="34" charset="-122"/>
            </a:endParaRPr>
          </a:p>
          <a:p>
            <a:pPr>
              <a:defRPr/>
            </a:pPr>
            <a:r>
              <a:rPr lang="zh-CN" altLang="en-US" sz="1200" dirty="0">
                <a:solidFill>
                  <a:schemeClr val="tx1">
                    <a:lumMod val="65000"/>
                    <a:lumOff val="35000"/>
                  </a:schemeClr>
                </a:solidFill>
                <a:latin typeface="微软雅黑" pitchFamily="34" charset="-122"/>
                <a:ea typeface="微软雅黑" pitchFamily="34" charset="-122"/>
              </a:rPr>
              <a:t>由金蝶软件（中国）有限公司和其分销商所销售的某些软件产品包含有其它软件供应商版权所有的软件组件。</a:t>
            </a:r>
          </a:p>
          <a:p>
            <a:pPr>
              <a:defRPr/>
            </a:pPr>
            <a:r>
              <a:rPr lang="en-US" altLang="zh-CN" sz="1200" dirty="0">
                <a:solidFill>
                  <a:schemeClr val="tx1">
                    <a:lumMod val="65000"/>
                    <a:lumOff val="35000"/>
                  </a:schemeClr>
                </a:solidFill>
                <a:latin typeface="微软雅黑" pitchFamily="34" charset="-122"/>
                <a:ea typeface="微软雅黑" pitchFamily="34" charset="-122"/>
              </a:rPr>
              <a:t>Microsoft®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WINDOWS®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EXCEL®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Word®</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PowerPoint® </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SQL Server® </a:t>
            </a:r>
            <a:r>
              <a:rPr lang="zh-CN" altLang="en-US" sz="1200" dirty="0">
                <a:solidFill>
                  <a:schemeClr val="tx1">
                    <a:lumMod val="65000"/>
                    <a:lumOff val="35000"/>
                  </a:schemeClr>
                </a:solidFill>
                <a:latin typeface="微软雅黑" pitchFamily="34" charset="-122"/>
                <a:ea typeface="微软雅黑" pitchFamily="34" charset="-122"/>
              </a:rPr>
              <a:t>是微软公司的注册商标。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IBM®</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DB2 </a:t>
            </a:r>
            <a:r>
              <a:rPr lang="zh-CN" altLang="en-US" sz="1200" dirty="0">
                <a:solidFill>
                  <a:schemeClr val="tx1">
                    <a:lumMod val="65000"/>
                    <a:lumOff val="35000"/>
                  </a:schemeClr>
                </a:solidFill>
                <a:latin typeface="微软雅黑" pitchFamily="34" charset="-122"/>
                <a:ea typeface="微软雅黑" pitchFamily="34" charset="-122"/>
              </a:rPr>
              <a:t>通用数据库、</a:t>
            </a:r>
            <a:r>
              <a:rPr lang="en-US" altLang="zh-CN" sz="1200" dirty="0">
                <a:solidFill>
                  <a:schemeClr val="tx1">
                    <a:lumMod val="65000"/>
                    <a:lumOff val="35000"/>
                  </a:schemeClr>
                </a:solidFill>
                <a:latin typeface="微软雅黑" pitchFamily="34" charset="-122"/>
                <a:ea typeface="微软雅黑" pitchFamily="34" charset="-122"/>
              </a:rPr>
              <a:t>OS/2®</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Parallel </a:t>
            </a:r>
            <a:r>
              <a:rPr lang="en-US" altLang="zh-CN" sz="1200" dirty="0" err="1">
                <a:solidFill>
                  <a:schemeClr val="tx1">
                    <a:lumMod val="65000"/>
                    <a:lumOff val="35000"/>
                  </a:schemeClr>
                </a:solidFill>
                <a:latin typeface="微软雅黑" pitchFamily="34" charset="-122"/>
                <a:ea typeface="微软雅黑" pitchFamily="34" charset="-122"/>
              </a:rPr>
              <a:t>Sysplex</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MVS/ESA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S/390®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OS/390®</a:t>
            </a:r>
            <a:r>
              <a:rPr lang="zh-CN" altLang="en-US" sz="1200" dirty="0">
                <a:solidFill>
                  <a:schemeClr val="tx1">
                    <a:lumMod val="65000"/>
                    <a:lumOff val="35000"/>
                  </a:schemeClr>
                </a:solidFill>
                <a:latin typeface="微软雅黑" pitchFamily="34" charset="-122"/>
                <a:ea typeface="微软雅黑" pitchFamily="34" charset="-122"/>
              </a:rPr>
              <a:t>、</a:t>
            </a:r>
          </a:p>
          <a:p>
            <a:pPr>
              <a:defRPr/>
            </a:pPr>
            <a:r>
              <a:rPr lang="en-US" altLang="zh-CN" sz="1200" dirty="0">
                <a:solidFill>
                  <a:schemeClr val="tx1">
                    <a:lumMod val="65000"/>
                    <a:lumOff val="35000"/>
                  </a:schemeClr>
                </a:solidFill>
                <a:latin typeface="微软雅黑" pitchFamily="34" charset="-122"/>
                <a:ea typeface="微软雅黑" pitchFamily="34" charset="-122"/>
              </a:rPr>
              <a:t>OS/400®</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zSeries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z/OS</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AFP</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Intelligent Miner</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WebSphere®</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Netfinity®</a:t>
            </a:r>
            <a:r>
              <a:rPr lang="zh-CN" altLang="en-US" sz="1200" dirty="0">
                <a:solidFill>
                  <a:schemeClr val="tx1">
                    <a:lumMod val="65000"/>
                    <a:lumOff val="35000"/>
                  </a:schemeClr>
                </a:solidFill>
                <a:latin typeface="微软雅黑" pitchFamily="34" charset="-122"/>
                <a:ea typeface="微软雅黑" pitchFamily="34" charset="-122"/>
              </a:rPr>
              <a:t>、</a:t>
            </a:r>
          </a:p>
          <a:p>
            <a:pPr>
              <a:defRPr/>
            </a:pPr>
            <a:r>
              <a:rPr lang="en-US" altLang="zh-CN" sz="1200" dirty="0">
                <a:solidFill>
                  <a:schemeClr val="tx1">
                    <a:lumMod val="65000"/>
                    <a:lumOff val="35000"/>
                  </a:schemeClr>
                </a:solidFill>
                <a:latin typeface="微软雅黑" pitchFamily="34" charset="-122"/>
                <a:ea typeface="微软雅黑" pitchFamily="34" charset="-122"/>
              </a:rPr>
              <a:t>Tivoli®</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Informix </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Informix® </a:t>
            </a:r>
            <a:r>
              <a:rPr lang="zh-CN" altLang="en-US" sz="1200" dirty="0">
                <a:solidFill>
                  <a:schemeClr val="tx1">
                    <a:lumMod val="65000"/>
                    <a:lumOff val="35000"/>
                  </a:schemeClr>
                </a:solidFill>
                <a:latin typeface="微软雅黑" pitchFamily="34" charset="-122"/>
                <a:ea typeface="微软雅黑" pitchFamily="34" charset="-122"/>
              </a:rPr>
              <a:t>动态</a:t>
            </a:r>
            <a:r>
              <a:rPr lang="en-US" altLang="zh-CN" sz="1200" dirty="0">
                <a:solidFill>
                  <a:schemeClr val="tx1">
                    <a:lumMod val="65000"/>
                    <a:lumOff val="35000"/>
                  </a:schemeClr>
                </a:solidFill>
                <a:latin typeface="微软雅黑" pitchFamily="34" charset="-122"/>
                <a:ea typeface="微软雅黑" pitchFamily="34" charset="-122"/>
              </a:rPr>
              <a:t>ServerTM </a:t>
            </a:r>
            <a:r>
              <a:rPr lang="zh-CN" altLang="en-US" sz="1200" dirty="0">
                <a:solidFill>
                  <a:schemeClr val="tx1">
                    <a:lumMod val="65000"/>
                    <a:lumOff val="35000"/>
                  </a:schemeClr>
                </a:solidFill>
                <a:latin typeface="微软雅黑" pitchFamily="34" charset="-122"/>
                <a:ea typeface="微软雅黑" pitchFamily="34" charset="-122"/>
              </a:rPr>
              <a:t>是国际商业机器公司在美国或其他公司的商标。</a:t>
            </a:r>
          </a:p>
          <a:p>
            <a:pPr>
              <a:defRPr/>
            </a:pPr>
            <a:r>
              <a:rPr lang="en-US" altLang="zh-CN" sz="1200" dirty="0">
                <a:solidFill>
                  <a:schemeClr val="tx1">
                    <a:lumMod val="65000"/>
                    <a:lumOff val="35000"/>
                  </a:schemeClr>
                </a:solidFill>
                <a:latin typeface="微软雅黑" pitchFamily="34" charset="-122"/>
                <a:ea typeface="微软雅黑" pitchFamily="34" charset="-122"/>
              </a:rPr>
              <a:t>ORACLE® </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ORACLE </a:t>
            </a:r>
            <a:r>
              <a:rPr lang="zh-CN" altLang="en-US" sz="1200" dirty="0">
                <a:solidFill>
                  <a:schemeClr val="tx1">
                    <a:lumMod val="65000"/>
                    <a:lumOff val="35000"/>
                  </a:schemeClr>
                </a:solidFill>
                <a:latin typeface="微软雅黑" pitchFamily="34" charset="-122"/>
                <a:ea typeface="微软雅黑" pitchFamily="34" charset="-122"/>
              </a:rPr>
              <a:t>公司的注册商标。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UNIX®</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UNIX INTERNATIONAL CO.,LIMTED</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OSF/1® </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Motif® </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Open Group </a:t>
            </a:r>
            <a:r>
              <a:rPr lang="zh-CN" altLang="en-US" sz="1200" dirty="0">
                <a:solidFill>
                  <a:schemeClr val="tx1">
                    <a:lumMod val="65000"/>
                    <a:lumOff val="35000"/>
                  </a:schemeClr>
                </a:solidFill>
                <a:latin typeface="微软雅黑" pitchFamily="34" charset="-122"/>
                <a:ea typeface="微软雅黑" pitchFamily="34" charset="-122"/>
              </a:rPr>
              <a:t>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Citrix®</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Citrix </a:t>
            </a:r>
            <a:r>
              <a:rPr lang="zh-CN" altLang="en-US" sz="1200" dirty="0">
                <a:solidFill>
                  <a:schemeClr val="tx1">
                    <a:lumMod val="65000"/>
                    <a:lumOff val="35000"/>
                  </a:schemeClr>
                </a:solidFill>
                <a:latin typeface="微软雅黑" pitchFamily="34" charset="-122"/>
                <a:ea typeface="微软雅黑" pitchFamily="34" charset="-122"/>
              </a:rPr>
              <a:t>徽标、</a:t>
            </a:r>
            <a:r>
              <a:rPr lang="en-US" altLang="zh-CN" sz="1200" dirty="0">
                <a:solidFill>
                  <a:schemeClr val="tx1">
                    <a:lumMod val="65000"/>
                    <a:lumOff val="35000"/>
                  </a:schemeClr>
                </a:solidFill>
                <a:latin typeface="微软雅黑" pitchFamily="34" charset="-122"/>
                <a:ea typeface="微软雅黑" pitchFamily="34" charset="-122"/>
              </a:rPr>
              <a:t>ICA</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Program Neighborhood®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MetaFrame®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WinFrame®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VideoFrame®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MultiWin®</a:t>
            </a:r>
            <a:r>
              <a:rPr lang="zh-CN" altLang="en-US" sz="1200" dirty="0">
                <a:solidFill>
                  <a:schemeClr val="tx1">
                    <a:lumMod val="65000"/>
                    <a:lumOff val="35000"/>
                  </a:schemeClr>
                </a:solidFill>
                <a:latin typeface="微软雅黑" pitchFamily="34" charset="-122"/>
                <a:ea typeface="微软雅黑" pitchFamily="34" charset="-122"/>
              </a:rPr>
              <a:t>以及此处引用的</a:t>
            </a:r>
            <a:r>
              <a:rPr lang="en-US" altLang="zh-CN" sz="1200" dirty="0">
                <a:solidFill>
                  <a:schemeClr val="tx1">
                    <a:lumMod val="65000"/>
                    <a:lumOff val="35000"/>
                  </a:schemeClr>
                </a:solidFill>
                <a:latin typeface="微软雅黑" pitchFamily="34" charset="-122"/>
                <a:ea typeface="微软雅黑" pitchFamily="34" charset="-122"/>
              </a:rPr>
              <a:t>Citrix </a:t>
            </a:r>
            <a:r>
              <a:rPr lang="zh-CN" altLang="en-US" sz="1200" dirty="0">
                <a:solidFill>
                  <a:schemeClr val="tx1">
                    <a:lumMod val="65000"/>
                    <a:lumOff val="35000"/>
                  </a:schemeClr>
                </a:solidFill>
                <a:latin typeface="微软雅黑" pitchFamily="34" charset="-122"/>
                <a:ea typeface="微软雅黑" pitchFamily="34" charset="-122"/>
              </a:rPr>
              <a:t>产品名是</a:t>
            </a:r>
            <a:r>
              <a:rPr lang="en-US" altLang="zh-CN" sz="1200" dirty="0">
                <a:solidFill>
                  <a:schemeClr val="tx1">
                    <a:lumMod val="65000"/>
                    <a:lumOff val="35000"/>
                  </a:schemeClr>
                </a:solidFill>
                <a:latin typeface="微软雅黑" pitchFamily="34" charset="-122"/>
                <a:ea typeface="微软雅黑" pitchFamily="34" charset="-122"/>
              </a:rPr>
              <a:t>Citrix Systems </a:t>
            </a:r>
            <a:r>
              <a:rPr lang="zh-CN" altLang="en-US" sz="1200" dirty="0">
                <a:solidFill>
                  <a:schemeClr val="tx1">
                    <a:lumMod val="65000"/>
                    <a:lumOff val="35000"/>
                  </a:schemeClr>
                </a:solidFill>
                <a:latin typeface="微软雅黑" pitchFamily="34" charset="-122"/>
                <a:ea typeface="微软雅黑" pitchFamily="34" charset="-122"/>
              </a:rPr>
              <a:t>公司的商标或注册商标。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HTML</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HATEMOGLU TEKSTIL GIYIM SANAYI VE TICARET A.S.</a:t>
            </a:r>
            <a:r>
              <a:rPr lang="zh-CN" altLang="en-US" sz="1200" dirty="0">
                <a:solidFill>
                  <a:schemeClr val="tx1">
                    <a:lumMod val="65000"/>
                    <a:lumOff val="35000"/>
                  </a:schemeClr>
                </a:solidFill>
                <a:latin typeface="微软雅黑" pitchFamily="34" charset="-122"/>
                <a:ea typeface="微软雅黑" pitchFamily="34" charset="-122"/>
              </a:rPr>
              <a:t>的注册商标，</a:t>
            </a:r>
            <a:r>
              <a:rPr lang="en-US" altLang="zh-CN" sz="1200" dirty="0">
                <a:solidFill>
                  <a:schemeClr val="tx1">
                    <a:lumMod val="65000"/>
                    <a:lumOff val="35000"/>
                  </a:schemeClr>
                </a:solidFill>
                <a:latin typeface="微软雅黑" pitchFamily="34" charset="-122"/>
                <a:ea typeface="微软雅黑" pitchFamily="34" charset="-122"/>
              </a:rPr>
              <a:t>DHTML</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XML</a:t>
            </a:r>
            <a:r>
              <a:rPr lang="zh-CN" altLang="en-US" sz="1200" dirty="0">
                <a:solidFill>
                  <a:schemeClr val="tx1">
                    <a:lumMod val="65000"/>
                    <a:lumOff val="35000"/>
                  </a:schemeClr>
                </a:solidFill>
                <a:latin typeface="微软雅黑" pitchFamily="34" charset="-122"/>
                <a:ea typeface="微软雅黑" pitchFamily="34" charset="-122"/>
              </a:rPr>
              <a:t>和</a:t>
            </a:r>
            <a:r>
              <a:rPr lang="en-US" altLang="zh-CN" sz="1200" dirty="0">
                <a:solidFill>
                  <a:schemeClr val="tx1">
                    <a:lumMod val="65000"/>
                    <a:lumOff val="35000"/>
                  </a:schemeClr>
                </a:solidFill>
                <a:latin typeface="微软雅黑" pitchFamily="34" charset="-122"/>
                <a:ea typeface="微软雅黑" pitchFamily="34" charset="-122"/>
              </a:rPr>
              <a:t>XHTML </a:t>
            </a:r>
            <a:r>
              <a:rPr lang="zh-CN" altLang="en-US" sz="1200" dirty="0">
                <a:solidFill>
                  <a:schemeClr val="tx1">
                    <a:lumMod val="65000"/>
                    <a:lumOff val="35000"/>
                  </a:schemeClr>
                </a:solidFill>
                <a:latin typeface="微软雅黑" pitchFamily="34" charset="-122"/>
                <a:ea typeface="微软雅黑" pitchFamily="34" charset="-122"/>
              </a:rPr>
              <a:t>是</a:t>
            </a:r>
            <a:r>
              <a:rPr lang="en-US" altLang="zh-CN" sz="1200" dirty="0">
                <a:solidFill>
                  <a:schemeClr val="tx1">
                    <a:lumMod val="65000"/>
                    <a:lumOff val="35000"/>
                  </a:schemeClr>
                </a:solidFill>
                <a:latin typeface="微软雅黑" pitchFamily="34" charset="-122"/>
                <a:ea typeface="微软雅黑" pitchFamily="34" charset="-122"/>
              </a:rPr>
              <a:t>W3C®</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World Wide Web </a:t>
            </a:r>
            <a:r>
              <a:rPr lang="zh-CN" altLang="en-US" sz="1200" dirty="0">
                <a:solidFill>
                  <a:schemeClr val="tx1">
                    <a:lumMod val="65000"/>
                    <a:lumOff val="35000"/>
                  </a:schemeClr>
                </a:solidFill>
                <a:latin typeface="微软雅黑" pitchFamily="34" charset="-122"/>
                <a:ea typeface="微软雅黑" pitchFamily="34" charset="-122"/>
              </a:rPr>
              <a:t>协会、计算机科学实验室的商标或注册商标，</a:t>
            </a:r>
            <a:r>
              <a:rPr lang="en-US" altLang="zh-CN" sz="1200" dirty="0">
                <a:solidFill>
                  <a:schemeClr val="tx1">
                    <a:lumMod val="65000"/>
                    <a:lumOff val="35000"/>
                  </a:schemeClr>
                </a:solidFill>
                <a:latin typeface="微软雅黑" pitchFamily="34" charset="-122"/>
                <a:ea typeface="微软雅黑" pitchFamily="34" charset="-122"/>
              </a:rPr>
              <a:t>PureXML</a:t>
            </a:r>
            <a:r>
              <a:rPr lang="zh-CN" altLang="en-US" sz="1200" dirty="0">
                <a:solidFill>
                  <a:schemeClr val="tx1">
                    <a:lumMod val="65000"/>
                    <a:lumOff val="35000"/>
                  </a:schemeClr>
                </a:solidFill>
                <a:latin typeface="微软雅黑" pitchFamily="34" charset="-122"/>
                <a:ea typeface="微软雅黑" pitchFamily="34" charset="-122"/>
              </a:rPr>
              <a:t>是国际商业机器公司的注册商标。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JAVA® </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a:t>
            </a:r>
          </a:p>
          <a:p>
            <a:pPr>
              <a:defRPr/>
            </a:pPr>
            <a:r>
              <a:rPr lang="en-US" altLang="zh-CN" sz="1200" dirty="0">
                <a:solidFill>
                  <a:schemeClr val="tx1">
                    <a:lumMod val="65000"/>
                    <a:lumOff val="35000"/>
                  </a:schemeClr>
                </a:solidFill>
                <a:latin typeface="微软雅黑" pitchFamily="34" charset="-122"/>
                <a:ea typeface="微软雅黑" pitchFamily="34" charset="-122"/>
              </a:rPr>
              <a:t>JAVASCRIPT®</a:t>
            </a:r>
            <a:r>
              <a:rPr lang="zh-CN" altLang="en-US" sz="1200" dirty="0">
                <a:solidFill>
                  <a:schemeClr val="tx1">
                    <a:lumMod val="65000"/>
                    <a:lumOff val="35000"/>
                  </a:schemeClr>
                </a:solidFill>
                <a:latin typeface="微软雅黑" pitchFamily="34" charset="-122"/>
                <a:ea typeface="微软雅黑" pitchFamily="34" charset="-122"/>
              </a:rPr>
              <a:t>是甲骨文美国有限公司的注册商标，由其技术开发和实施商</a:t>
            </a:r>
            <a:r>
              <a:rPr lang="en-US" altLang="zh-CN" sz="1200" dirty="0">
                <a:solidFill>
                  <a:schemeClr val="tx1">
                    <a:lumMod val="65000"/>
                    <a:lumOff val="35000"/>
                  </a:schemeClr>
                </a:solidFill>
                <a:latin typeface="微软雅黑" pitchFamily="34" charset="-122"/>
                <a:ea typeface="微软雅黑" pitchFamily="34" charset="-122"/>
              </a:rPr>
              <a:t>Netscape </a:t>
            </a:r>
            <a:r>
              <a:rPr lang="zh-CN" altLang="en-US" sz="1200" dirty="0">
                <a:solidFill>
                  <a:schemeClr val="tx1">
                    <a:lumMod val="65000"/>
                    <a:lumOff val="35000"/>
                  </a:schemeClr>
                </a:solidFill>
                <a:latin typeface="微软雅黑" pitchFamily="34" charset="-122"/>
                <a:ea typeface="微软雅黑" pitchFamily="34" charset="-122"/>
              </a:rPr>
              <a:t>许可使用。</a:t>
            </a:r>
          </a:p>
          <a:p>
            <a:pPr>
              <a:defRPr/>
            </a:pPr>
            <a:r>
              <a:rPr lang="en-US" altLang="zh-CN" sz="1200" dirty="0">
                <a:solidFill>
                  <a:schemeClr val="tx1">
                    <a:lumMod val="65000"/>
                    <a:lumOff val="35000"/>
                  </a:schemeClr>
                </a:solidFill>
                <a:latin typeface="微软雅黑" pitchFamily="34" charset="-122"/>
                <a:ea typeface="微软雅黑" pitchFamily="34" charset="-122"/>
              </a:rPr>
              <a:t>Apusic ®</a:t>
            </a:r>
            <a:r>
              <a:rPr lang="zh-CN" altLang="en-US" sz="1200" dirty="0">
                <a:solidFill>
                  <a:schemeClr val="tx1">
                    <a:lumMod val="65000"/>
                    <a:lumOff val="35000"/>
                  </a:schemeClr>
                </a:solidFill>
                <a:latin typeface="微软雅黑" pitchFamily="34" charset="-122"/>
                <a:ea typeface="微软雅黑" pitchFamily="34" charset="-122"/>
              </a:rPr>
              <a:t>是深圳市金蝶中间件有限公司的注册商标。</a:t>
            </a:r>
          </a:p>
          <a:p>
            <a:pPr>
              <a:defRPr/>
            </a:pPr>
            <a:r>
              <a:rPr lang="zh-CN" altLang="en-US" sz="1200" dirty="0">
                <a:solidFill>
                  <a:schemeClr val="tx1">
                    <a:lumMod val="65000"/>
                    <a:lumOff val="35000"/>
                  </a:schemeClr>
                </a:solidFill>
                <a:latin typeface="微软雅黑" pitchFamily="34" charset="-122"/>
                <a:ea typeface="微软雅黑" pitchFamily="34" charset="-122"/>
              </a:rPr>
              <a:t>本文档提到的金蝶</a:t>
            </a:r>
            <a:r>
              <a:rPr lang="en-US" altLang="zh-CN" sz="1200" dirty="0">
                <a:solidFill>
                  <a:schemeClr val="tx1">
                    <a:lumMod val="65000"/>
                    <a:lumOff val="35000"/>
                  </a:schemeClr>
                </a:solidFill>
                <a:latin typeface="微软雅黑" pitchFamily="34" charset="-122"/>
                <a:ea typeface="微软雅黑" pitchFamily="34" charset="-122"/>
              </a:rPr>
              <a:t>® </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KIS ® </a:t>
            </a:r>
            <a:r>
              <a:rPr lang="zh-CN" altLang="en-US" sz="1200" dirty="0">
                <a:solidFill>
                  <a:schemeClr val="tx1">
                    <a:lumMod val="65000"/>
                    <a:lumOff val="35000"/>
                  </a:schemeClr>
                </a:solidFill>
                <a:latin typeface="微软雅黑" pitchFamily="34" charset="-122"/>
                <a:ea typeface="微软雅黑" pitchFamily="34" charset="-122"/>
              </a:rPr>
              <a:t>、</a:t>
            </a:r>
            <a:r>
              <a:rPr lang="en-US" altLang="zh-CN" sz="1200" dirty="0">
                <a:solidFill>
                  <a:schemeClr val="tx1">
                    <a:lumMod val="65000"/>
                    <a:lumOff val="35000"/>
                  </a:schemeClr>
                </a:solidFill>
                <a:latin typeface="微软雅黑" pitchFamily="34" charset="-122"/>
                <a:ea typeface="微软雅黑" pitchFamily="34" charset="-122"/>
              </a:rPr>
              <a:t>K/3 ®</a:t>
            </a:r>
            <a:r>
              <a:rPr lang="zh-CN" altLang="en-US" sz="1200" dirty="0">
                <a:solidFill>
                  <a:schemeClr val="tx1">
                    <a:lumMod val="65000"/>
                    <a:lumOff val="35000"/>
                  </a:schemeClr>
                </a:solidFill>
                <a:latin typeface="微软雅黑" pitchFamily="34" charset="-122"/>
                <a:ea typeface="微软雅黑" pitchFamily="34" charset="-122"/>
              </a:rPr>
              <a:t>、金蝶</a:t>
            </a:r>
            <a:r>
              <a:rPr lang="en-US" altLang="zh-CN" sz="1200" dirty="0">
                <a:solidFill>
                  <a:schemeClr val="tx1">
                    <a:lumMod val="65000"/>
                    <a:lumOff val="35000"/>
                  </a:schemeClr>
                </a:solidFill>
                <a:latin typeface="微软雅黑" pitchFamily="34" charset="-122"/>
                <a:ea typeface="微软雅黑" pitchFamily="34" charset="-122"/>
              </a:rPr>
              <a:t>EAS ® </a:t>
            </a:r>
            <a:r>
              <a:rPr lang="zh-CN" altLang="en-US" sz="1200" dirty="0">
                <a:solidFill>
                  <a:schemeClr val="tx1">
                    <a:lumMod val="65000"/>
                    <a:lumOff val="35000"/>
                  </a:schemeClr>
                </a:solidFill>
                <a:latin typeface="微软雅黑" pitchFamily="34" charset="-122"/>
                <a:ea typeface="微软雅黑" pitchFamily="34" charset="-122"/>
              </a:rPr>
              <a:t>、友商网 </a:t>
            </a:r>
            <a:r>
              <a:rPr lang="en-US" altLang="zh-CN" sz="1200" dirty="0">
                <a:solidFill>
                  <a:schemeClr val="tx1">
                    <a:lumMod val="65000"/>
                    <a:lumOff val="35000"/>
                  </a:schemeClr>
                </a:solidFill>
                <a:latin typeface="微软雅黑" pitchFamily="34" charset="-122"/>
                <a:ea typeface="微软雅黑" pitchFamily="34" charset="-122"/>
              </a:rPr>
              <a:t>®</a:t>
            </a:r>
            <a:r>
              <a:rPr lang="zh-CN" altLang="en-US" sz="1200" dirty="0">
                <a:solidFill>
                  <a:schemeClr val="tx1">
                    <a:lumMod val="65000"/>
                    <a:lumOff val="35000"/>
                  </a:schemeClr>
                </a:solidFill>
                <a:latin typeface="微软雅黑" pitchFamily="34" charset="-122"/>
                <a:ea typeface="微软雅黑" pitchFamily="34" charset="-122"/>
              </a:rPr>
              <a:t>和其它金蝶 产品和服务以及它们各自的徽标是金蝶软件（中国）有限公司在中国和世界其它一些国家的商标或注册商标。本文档提到的所有其它产品和服务名称是它们各自公司的商标。</a:t>
            </a:r>
          </a:p>
        </p:txBody>
      </p:sp>
    </p:spTree>
    <p:extLst>
      <p:ext uri="{BB962C8B-B14F-4D97-AF65-F5344CB8AC3E}">
        <p14:creationId xmlns:p14="http://schemas.microsoft.com/office/powerpoint/2010/main" xmlns="" val="1106130804"/>
      </p:ext>
    </p:extLst>
  </p:cSld>
  <p:clrMapOvr>
    <a:masterClrMapping/>
  </p:clrMapOvr>
  <p:transition>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stretch>
            <a:fillRect/>
          </a:stretch>
        </p:blipFill>
        <p:spPr>
          <a:xfrm>
            <a:off x="5796136" y="4533976"/>
            <a:ext cx="2790476" cy="609524"/>
          </a:xfrm>
          <a:prstGeom prst="rect">
            <a:avLst/>
          </a:prstGeom>
        </p:spPr>
      </p:pic>
      <p:pic>
        <p:nvPicPr>
          <p:cNvPr id="5" name="图片 4"/>
          <p:cNvPicPr>
            <a:picLocks noChangeAspect="1"/>
          </p:cNvPicPr>
          <p:nvPr/>
        </p:nvPicPr>
        <p:blipFill>
          <a:blip r:embed="rId4"/>
          <a:stretch>
            <a:fillRect/>
          </a:stretch>
        </p:blipFill>
        <p:spPr>
          <a:xfrm>
            <a:off x="7744318" y="-953"/>
            <a:ext cx="1399682" cy="417961"/>
          </a:xfrm>
          <a:prstGeom prst="rect">
            <a:avLst/>
          </a:prstGeom>
        </p:spPr>
      </p:pic>
      <p:sp>
        <p:nvSpPr>
          <p:cNvPr id="38" name="标题 2"/>
          <p:cNvSpPr txBox="1">
            <a:spLocks/>
          </p:cNvSpPr>
          <p:nvPr/>
        </p:nvSpPr>
        <p:spPr>
          <a:xfrm>
            <a:off x="162331" y="45178"/>
            <a:ext cx="4407603" cy="520095"/>
          </a:xfrm>
          <a:prstGeom prst="rect">
            <a:avLst/>
          </a:prstGeom>
        </p:spPr>
        <p:txBody>
          <a:bodyPr vert="horz" lIns="91440" tIns="45720" rIns="91440" bIns="45720" rtlCol="0" anchor="ctr">
            <a:normAutofit/>
          </a:bodyPr>
          <a:lstStyle>
            <a:defPPr>
              <a:defRPr lang="zh-CN"/>
            </a:defPPr>
            <a:lvl1pPr marL="0" marR="0" lvl="0" indent="0" defTabSz="457200" eaLnBrk="1" fontAlgn="auto" latinLnBrk="0" hangingPunct="1">
              <a:lnSpc>
                <a:spcPct val="100000"/>
              </a:lnSpc>
              <a:spcAft>
                <a:spcPts val="0"/>
              </a:spcAft>
              <a:buClrTx/>
              <a:buSzTx/>
              <a:buFontTx/>
              <a:buNone/>
              <a:tabLst/>
              <a:defRPr kumimoji="1" sz="2400" b="0" i="0" u="none" strike="noStrike" cap="none" spc="0" normalizeH="0" baseline="0">
                <a:ln>
                  <a:noFill/>
                </a:ln>
                <a:solidFill>
                  <a:srgbClr val="000000"/>
                </a:solidFill>
                <a:effectLst/>
                <a:uLnTx/>
                <a:uFillTx/>
                <a:latin typeface="微软雅黑"/>
                <a:ea typeface="微软雅黑"/>
                <a:cs typeface="微软雅黑"/>
              </a:defRPr>
            </a:lvl1pPr>
          </a:lstStyle>
          <a:p>
            <a:r>
              <a:rPr lang="en-US" altLang="zh-CN" dirty="0" smtClean="0"/>
              <a:t>EAS</a:t>
            </a:r>
            <a:r>
              <a:rPr lang="zh-CN" altLang="en-US" dirty="0" smtClean="0"/>
              <a:t>运行模式</a:t>
            </a:r>
            <a:endParaRPr lang="zh-CN" altLang="en-US" dirty="0"/>
          </a:p>
        </p:txBody>
      </p:sp>
      <p:sp>
        <p:nvSpPr>
          <p:cNvPr id="123" name="矩形 4"/>
          <p:cNvSpPr>
            <a:spLocks noChangeArrowheads="1"/>
          </p:cNvSpPr>
          <p:nvPr/>
        </p:nvSpPr>
        <p:spPr bwMode="auto">
          <a:xfrm>
            <a:off x="228914" y="4298701"/>
            <a:ext cx="8682038" cy="594606"/>
          </a:xfrm>
          <a:prstGeom prst="rect">
            <a:avLst/>
          </a:prstGeom>
          <a:noFill/>
          <a:ln w="9525">
            <a:noFill/>
            <a:miter lim="800000"/>
            <a:headEnd/>
            <a:tailEnd/>
          </a:ln>
        </p:spPr>
        <p:txBody>
          <a:bodyPr anchor="ctr" anchorCtr="0">
            <a:noAutofit/>
          </a:bodyPr>
          <a:lstStyle/>
          <a:p>
            <a:r>
              <a:rPr lang="zh-CN" altLang="en-US" sz="1600" b="1" i="1" dirty="0" smtClean="0">
                <a:solidFill>
                  <a:srgbClr val="FF0000"/>
                </a:solidFill>
                <a:latin typeface="微软雅黑" pitchFamily="34" charset="-122"/>
                <a:ea typeface="微软雅黑" pitchFamily="34" charset="-122"/>
              </a:rPr>
              <a:t>前</a:t>
            </a:r>
            <a:r>
              <a:rPr lang="zh-CN" altLang="en-US" sz="1600" b="1" i="1" dirty="0">
                <a:solidFill>
                  <a:srgbClr val="FF0000"/>
                </a:solidFill>
                <a:latin typeface="微软雅黑" pitchFamily="34" charset="-122"/>
                <a:ea typeface="微软雅黑" pitchFamily="34" charset="-122"/>
              </a:rPr>
              <a:t>后端</a:t>
            </a:r>
            <a:r>
              <a:rPr lang="zh-CN" altLang="en-US" sz="1600" b="1" i="1" dirty="0" smtClean="0">
                <a:solidFill>
                  <a:srgbClr val="FF0000"/>
                </a:solidFill>
                <a:latin typeface="微软雅黑" pitchFamily="34" charset="-122"/>
                <a:ea typeface="微软雅黑" pitchFamily="34" charset="-122"/>
              </a:rPr>
              <a:t>分离，多种前端方式并存</a:t>
            </a:r>
            <a:r>
              <a:rPr lang="zh-CN" altLang="en-US" sz="1400" dirty="0" smtClean="0">
                <a:solidFill>
                  <a:srgbClr val="00B0F0"/>
                </a:solidFill>
                <a:latin typeface="微软雅黑" pitchFamily="34" charset="-122"/>
                <a:ea typeface="微软雅黑" pitchFamily="34" charset="-122"/>
              </a:rPr>
              <a:t>，前端</a:t>
            </a:r>
            <a:r>
              <a:rPr lang="zh-CN" altLang="en-US" sz="1600" b="1" i="1" dirty="0" smtClean="0">
                <a:solidFill>
                  <a:srgbClr val="00B0F0"/>
                </a:solidFill>
                <a:latin typeface="微软雅黑" pitchFamily="34" charset="-122"/>
                <a:ea typeface="微软雅黑" pitchFamily="34" charset="-122"/>
              </a:rPr>
              <a:t>小美快</a:t>
            </a:r>
            <a:r>
              <a:rPr lang="zh-CN" altLang="en-US" sz="1400" dirty="0" smtClean="0">
                <a:solidFill>
                  <a:srgbClr val="00B0F0"/>
                </a:solidFill>
                <a:latin typeface="微软雅黑" pitchFamily="34" charset="-122"/>
                <a:ea typeface="微软雅黑" pitchFamily="34" charset="-122"/>
              </a:rPr>
              <a:t>，后端</a:t>
            </a:r>
            <a:r>
              <a:rPr lang="zh-CN" altLang="en-US" sz="1600" b="1" i="1" dirty="0">
                <a:solidFill>
                  <a:srgbClr val="00B0F0"/>
                </a:solidFill>
                <a:latin typeface="微软雅黑" pitchFamily="34" charset="-122"/>
                <a:ea typeface="微软雅黑" pitchFamily="34" charset="-122"/>
              </a:rPr>
              <a:t>稳准狠</a:t>
            </a:r>
            <a:endParaRPr lang="en-US" altLang="zh-CN" sz="1600" b="1" i="1" dirty="0">
              <a:solidFill>
                <a:srgbClr val="00B0F0"/>
              </a:solidFill>
              <a:latin typeface="微软雅黑" pitchFamily="34" charset="-122"/>
              <a:ea typeface="微软雅黑" pitchFamily="34" charset="-122"/>
            </a:endParaRPr>
          </a:p>
          <a:p>
            <a:r>
              <a:rPr lang="en-US" altLang="zh-CN" sz="1400" dirty="0" smtClean="0">
                <a:solidFill>
                  <a:srgbClr val="00B0F0"/>
                </a:solidFill>
                <a:latin typeface="微软雅黑" pitchFamily="34" charset="-122"/>
                <a:ea typeface="微软雅黑" pitchFamily="34" charset="-122"/>
              </a:rPr>
              <a:t>	</a:t>
            </a:r>
            <a:r>
              <a:rPr lang="zh-CN" altLang="en-US" sz="1400" dirty="0" smtClean="0">
                <a:solidFill>
                  <a:srgbClr val="00B0F0"/>
                </a:solidFill>
                <a:latin typeface="微软雅黑" pitchFamily="34" charset="-122"/>
                <a:ea typeface="微软雅黑" pitchFamily="34" charset="-122"/>
              </a:rPr>
              <a:t>后台采用</a:t>
            </a:r>
            <a:r>
              <a:rPr lang="en-US" altLang="zh-CN" sz="1600" b="1" i="1" dirty="0" smtClean="0">
                <a:solidFill>
                  <a:srgbClr val="FF0000"/>
                </a:solidFill>
                <a:latin typeface="微软雅黑" pitchFamily="34" charset="-122"/>
                <a:ea typeface="微软雅黑" pitchFamily="34" charset="-122"/>
              </a:rPr>
              <a:t>Open API</a:t>
            </a:r>
            <a:r>
              <a:rPr lang="zh-CN" altLang="en-US" sz="1600" b="1" i="1" dirty="0" smtClean="0">
                <a:solidFill>
                  <a:srgbClr val="FF0000"/>
                </a:solidFill>
                <a:latin typeface="微软雅黑" pitchFamily="34" charset="-122"/>
                <a:ea typeface="微软雅黑" pitchFamily="34" charset="-122"/>
              </a:rPr>
              <a:t> </a:t>
            </a:r>
            <a:r>
              <a:rPr lang="zh-CN" altLang="en-US" sz="1400" dirty="0" smtClean="0">
                <a:solidFill>
                  <a:srgbClr val="00B0F0"/>
                </a:solidFill>
                <a:latin typeface="微软雅黑" pitchFamily="34" charset="-122"/>
                <a:ea typeface="微软雅黑" pitchFamily="34" charset="-122"/>
              </a:rPr>
              <a:t>统一</a:t>
            </a:r>
            <a:r>
              <a:rPr lang="zh-CN" altLang="en-US" sz="1400" dirty="0">
                <a:solidFill>
                  <a:srgbClr val="00B0F0"/>
                </a:solidFill>
                <a:latin typeface="微软雅黑" pitchFamily="34" charset="-122"/>
                <a:ea typeface="微软雅黑" pitchFamily="34" charset="-122"/>
              </a:rPr>
              <a:t>管理服务调用，</a:t>
            </a:r>
            <a:r>
              <a:rPr lang="zh-CN" altLang="en-US" sz="1400" dirty="0" smtClean="0">
                <a:solidFill>
                  <a:srgbClr val="00B0F0"/>
                </a:solidFill>
                <a:latin typeface="微软雅黑" pitchFamily="34" charset="-122"/>
                <a:ea typeface="微软雅黑" pitchFamily="34" charset="-122"/>
              </a:rPr>
              <a:t>提升 </a:t>
            </a:r>
            <a:r>
              <a:rPr lang="zh-CN" altLang="en-US" sz="1600" b="1" i="1" dirty="0" smtClean="0">
                <a:solidFill>
                  <a:srgbClr val="00B0F0"/>
                </a:solidFill>
                <a:latin typeface="微软雅黑" pitchFamily="34" charset="-122"/>
                <a:ea typeface="微软雅黑" pitchFamily="34" charset="-122"/>
              </a:rPr>
              <a:t>开放性 </a:t>
            </a:r>
            <a:r>
              <a:rPr lang="zh-CN" altLang="en-US" sz="1400" dirty="0" smtClean="0">
                <a:solidFill>
                  <a:srgbClr val="00B0F0"/>
                </a:solidFill>
                <a:latin typeface="微软雅黑" pitchFamily="34" charset="-122"/>
                <a:ea typeface="微软雅黑" pitchFamily="34" charset="-122"/>
              </a:rPr>
              <a:t>和</a:t>
            </a:r>
            <a:r>
              <a:rPr lang="zh-CN" altLang="en-US" sz="1600" b="1" i="1" dirty="0">
                <a:solidFill>
                  <a:srgbClr val="00B0F0"/>
                </a:solidFill>
                <a:latin typeface="微软雅黑" pitchFamily="34" charset="-122"/>
                <a:ea typeface="微软雅黑" pitchFamily="34" charset="-122"/>
              </a:rPr>
              <a:t>可维护性</a:t>
            </a:r>
            <a:endParaRPr lang="en-US" altLang="zh-CN" sz="1600" b="1" i="1" dirty="0">
              <a:solidFill>
                <a:srgbClr val="00B0F0"/>
              </a:solidFill>
              <a:latin typeface="微软雅黑" pitchFamily="34" charset="-122"/>
              <a:ea typeface="微软雅黑" pitchFamily="34" charset="-122"/>
            </a:endParaRPr>
          </a:p>
          <a:p>
            <a:r>
              <a:rPr lang="en-US" altLang="zh-CN" sz="1400" dirty="0" smtClean="0">
                <a:solidFill>
                  <a:srgbClr val="00B0F0"/>
                </a:solidFill>
                <a:latin typeface="微软雅黑" pitchFamily="34" charset="-122"/>
                <a:ea typeface="微软雅黑" pitchFamily="34" charset="-122"/>
              </a:rPr>
              <a:t>	</a:t>
            </a:r>
            <a:r>
              <a:rPr lang="zh-CN" altLang="en-US" sz="1400" dirty="0" smtClean="0">
                <a:solidFill>
                  <a:srgbClr val="00B0F0"/>
                </a:solidFill>
                <a:latin typeface="微软雅黑" pitchFamily="34" charset="-122"/>
                <a:ea typeface="微软雅黑" pitchFamily="34" charset="-122"/>
              </a:rPr>
              <a:t>利用 </a:t>
            </a:r>
            <a:r>
              <a:rPr lang="en-US" altLang="zh-CN" sz="1600" b="1" i="1" dirty="0" smtClean="0">
                <a:solidFill>
                  <a:srgbClr val="FF0000"/>
                </a:solidFill>
                <a:latin typeface="微软雅黑" pitchFamily="34" charset="-122"/>
                <a:ea typeface="微软雅黑" pitchFamily="34" charset="-122"/>
              </a:rPr>
              <a:t>Web </a:t>
            </a:r>
            <a:r>
              <a:rPr lang="zh-CN" altLang="en-US" sz="1400" dirty="0" smtClean="0">
                <a:solidFill>
                  <a:srgbClr val="00B0F0"/>
                </a:solidFill>
                <a:latin typeface="微软雅黑" pitchFamily="34" charset="-122"/>
                <a:ea typeface="微软雅黑" pitchFamily="34" charset="-122"/>
              </a:rPr>
              <a:t>应用框架，</a:t>
            </a:r>
            <a:r>
              <a:rPr lang="zh-CN" altLang="en-US" sz="1400" dirty="0">
                <a:solidFill>
                  <a:srgbClr val="00B0F0"/>
                </a:solidFill>
                <a:latin typeface="微软雅黑" pitchFamily="34" charset="-122"/>
                <a:ea typeface="微软雅黑" pitchFamily="34" charset="-122"/>
              </a:rPr>
              <a:t>提升二次</a:t>
            </a:r>
            <a:r>
              <a:rPr lang="zh-CN" altLang="en-US" sz="1600" b="1" i="1" dirty="0">
                <a:solidFill>
                  <a:srgbClr val="00B0F0"/>
                </a:solidFill>
                <a:latin typeface="微软雅黑" pitchFamily="34" charset="-122"/>
                <a:ea typeface="微软雅黑" pitchFamily="34" charset="-122"/>
              </a:rPr>
              <a:t>开发</a:t>
            </a:r>
            <a:r>
              <a:rPr lang="zh-CN" altLang="en-US" sz="1600" b="1" i="1" dirty="0" smtClean="0">
                <a:solidFill>
                  <a:srgbClr val="00B0F0"/>
                </a:solidFill>
                <a:latin typeface="微软雅黑" pitchFamily="34" charset="-122"/>
                <a:ea typeface="微软雅黑" pitchFamily="34" charset="-122"/>
              </a:rPr>
              <a:t>效率</a:t>
            </a:r>
            <a:endParaRPr lang="en-US" altLang="zh-CN" sz="1600" b="1" i="1" dirty="0">
              <a:solidFill>
                <a:srgbClr val="00B0F0"/>
              </a:solidFill>
              <a:latin typeface="微软雅黑" pitchFamily="34" charset="-122"/>
              <a:ea typeface="微软雅黑" pitchFamily="34" charset="-122"/>
            </a:endParaRPr>
          </a:p>
        </p:txBody>
      </p:sp>
      <p:grpSp>
        <p:nvGrpSpPr>
          <p:cNvPr id="2" name="组合 1"/>
          <p:cNvGrpSpPr/>
          <p:nvPr/>
        </p:nvGrpSpPr>
        <p:grpSpPr>
          <a:xfrm>
            <a:off x="491411" y="588964"/>
            <a:ext cx="8113037" cy="3062907"/>
            <a:chOff x="225425" y="588963"/>
            <a:chExt cx="8739188" cy="3444875"/>
          </a:xfrm>
        </p:grpSpPr>
        <p:sp>
          <p:nvSpPr>
            <p:cNvPr id="124" name="矩形 123"/>
            <p:cNvSpPr/>
            <p:nvPr/>
          </p:nvSpPr>
          <p:spPr>
            <a:xfrm>
              <a:off x="4306888" y="2286002"/>
              <a:ext cx="422275" cy="937956"/>
            </a:xfrm>
            <a:prstGeom prst="rect">
              <a:avLst/>
            </a:prstGeom>
            <a:solidFill>
              <a:srgbClr val="00B0F0"/>
            </a:solidFill>
            <a:ln w="28575">
              <a:noFill/>
            </a:ln>
          </p:spPr>
          <p:txBody>
            <a:bodyPr vert="vert">
              <a:normAutofit/>
            </a:bodyPr>
            <a:lstStyle/>
            <a:p>
              <a:pPr algn="ctr" defTabSz="457200">
                <a:spcBef>
                  <a:spcPct val="20000"/>
                </a:spcBef>
                <a:buSzPct val="100000"/>
                <a:defRPr/>
              </a:pPr>
              <a:r>
                <a:rPr kumimoji="1" lang="en-US" altLang="zh-CN" sz="1100" dirty="0" smtClean="0">
                  <a:solidFill>
                    <a:srgbClr val="FFFFFF"/>
                  </a:solidFill>
                  <a:latin typeface="微软雅黑"/>
                  <a:ea typeface="微软雅黑"/>
                  <a:cs typeface="微软雅黑"/>
                </a:rPr>
                <a:t>Web</a:t>
              </a:r>
              <a:r>
                <a:rPr kumimoji="1" lang="zh-CN" altLang="en-US" sz="1100" dirty="0" smtClean="0">
                  <a:solidFill>
                    <a:srgbClr val="FFFFFF"/>
                  </a:solidFill>
                  <a:latin typeface="微软雅黑"/>
                  <a:ea typeface="微软雅黑"/>
                  <a:cs typeface="微软雅黑"/>
                </a:rPr>
                <a:t>框架</a:t>
              </a:r>
              <a:endParaRPr kumimoji="1" lang="en-US" altLang="zh-CN" sz="1200" dirty="0">
                <a:solidFill>
                  <a:srgbClr val="FFFFFF"/>
                </a:solidFill>
                <a:latin typeface="微软雅黑"/>
                <a:ea typeface="微软雅黑"/>
                <a:cs typeface="微软雅黑"/>
              </a:endParaRPr>
            </a:p>
          </p:txBody>
        </p:sp>
        <p:sp>
          <p:nvSpPr>
            <p:cNvPr id="125" name="矩形 124"/>
            <p:cNvSpPr/>
            <p:nvPr/>
          </p:nvSpPr>
          <p:spPr>
            <a:xfrm>
              <a:off x="5731153" y="2286002"/>
              <a:ext cx="363538" cy="1747836"/>
            </a:xfrm>
            <a:prstGeom prst="rect">
              <a:avLst/>
            </a:prstGeom>
            <a:solidFill>
              <a:schemeClr val="accent1">
                <a:lumMod val="75000"/>
              </a:schemeClr>
            </a:solidFill>
            <a:ln w="28575">
              <a:noFill/>
            </a:ln>
          </p:spPr>
          <p:txBody>
            <a:bodyPr vert="vert" anchor="ctr">
              <a:normAutofit fontScale="92500" lnSpcReduction="10000"/>
            </a:bodyPr>
            <a:lstStyle/>
            <a:p>
              <a:pPr algn="ctr" defTabSz="457200">
                <a:spcBef>
                  <a:spcPct val="20000"/>
                </a:spcBef>
                <a:buSzPct val="100000"/>
                <a:defRPr/>
              </a:pPr>
              <a:r>
                <a:rPr kumimoji="1" lang="en-US" altLang="zh-CN" sz="1200" dirty="0" smtClean="0">
                  <a:solidFill>
                    <a:srgbClr val="FFFFFF"/>
                  </a:solidFill>
                  <a:latin typeface="微软雅黑"/>
                  <a:ea typeface="微软雅黑"/>
                  <a:cs typeface="微软雅黑"/>
                </a:rPr>
                <a:t>OPEN API  Wrapper</a:t>
              </a:r>
              <a:endParaRPr kumimoji="1" lang="en-US" altLang="zh-CN" sz="1200" dirty="0">
                <a:solidFill>
                  <a:srgbClr val="FFFFFF"/>
                </a:solidFill>
                <a:latin typeface="微软雅黑"/>
                <a:ea typeface="微软雅黑"/>
                <a:cs typeface="微软雅黑"/>
              </a:endParaRPr>
            </a:p>
          </p:txBody>
        </p:sp>
        <p:cxnSp>
          <p:nvCxnSpPr>
            <p:cNvPr id="126" name="直接连接符 125"/>
            <p:cNvCxnSpPr/>
            <p:nvPr/>
          </p:nvCxnSpPr>
          <p:spPr>
            <a:xfrm>
              <a:off x="5249863" y="588963"/>
              <a:ext cx="0" cy="3419475"/>
            </a:xfrm>
            <a:prstGeom prst="line">
              <a:avLst/>
            </a:prstGeom>
            <a:ln w="76200">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128" name="矩形 127"/>
            <p:cNvSpPr/>
            <p:nvPr/>
          </p:nvSpPr>
          <p:spPr>
            <a:xfrm>
              <a:off x="6792780" y="1670049"/>
              <a:ext cx="1163482" cy="533402"/>
            </a:xfrm>
            <a:prstGeom prst="rect">
              <a:avLst/>
            </a:prstGeom>
            <a:solidFill>
              <a:schemeClr val="tx1"/>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1400" b="1" dirty="0" smtClean="0">
                  <a:solidFill>
                    <a:srgbClr val="FFFFFF"/>
                  </a:solidFill>
                  <a:latin typeface="微软雅黑" panose="020B0503020204020204" pitchFamily="34" charset="-122"/>
                  <a:ea typeface="微软雅黑" panose="020B0503020204020204" pitchFamily="34" charset="-122"/>
                </a:rPr>
                <a:t>Facade</a:t>
              </a:r>
              <a:endParaRPr lang="zh-CN" altLang="en-US" sz="1400" b="1" dirty="0">
                <a:solidFill>
                  <a:srgbClr val="FFFFFF"/>
                </a:solidFill>
                <a:latin typeface="微软雅黑" panose="020B0503020204020204" pitchFamily="34" charset="-122"/>
                <a:ea typeface="微软雅黑" panose="020B0503020204020204" pitchFamily="34" charset="-122"/>
              </a:endParaRPr>
            </a:p>
          </p:txBody>
        </p:sp>
        <p:sp>
          <p:nvSpPr>
            <p:cNvPr id="129" name="矩形 128"/>
            <p:cNvSpPr/>
            <p:nvPr/>
          </p:nvSpPr>
          <p:spPr>
            <a:xfrm>
              <a:off x="8299894" y="1670050"/>
              <a:ext cx="509588" cy="419100"/>
            </a:xfrm>
            <a:prstGeom prst="rect">
              <a:avLst/>
            </a:prstGeom>
            <a:solidFill>
              <a:schemeClr val="tx1"/>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700" b="1" dirty="0" smtClean="0">
                  <a:solidFill>
                    <a:srgbClr val="FFFFFF"/>
                  </a:solidFill>
                  <a:latin typeface="微软雅黑" panose="020B0503020204020204" pitchFamily="34" charset="-122"/>
                  <a:ea typeface="微软雅黑" panose="020B0503020204020204" pitchFamily="34" charset="-122"/>
                </a:rPr>
                <a:t>Entity</a:t>
              </a:r>
              <a:endParaRPr lang="zh-CN" altLang="en-US" sz="700" b="1" dirty="0">
                <a:solidFill>
                  <a:srgbClr val="FFFFFF"/>
                </a:solidFill>
                <a:latin typeface="微软雅黑" panose="020B0503020204020204" pitchFamily="34" charset="-122"/>
                <a:ea typeface="微软雅黑" panose="020B0503020204020204" pitchFamily="34" charset="-122"/>
              </a:endParaRPr>
            </a:p>
          </p:txBody>
        </p:sp>
        <p:sp>
          <p:nvSpPr>
            <p:cNvPr id="132" name="矩形 131"/>
            <p:cNvSpPr/>
            <p:nvPr/>
          </p:nvSpPr>
          <p:spPr>
            <a:xfrm>
              <a:off x="8299894" y="2203450"/>
              <a:ext cx="509588" cy="419100"/>
            </a:xfrm>
            <a:prstGeom prst="rect">
              <a:avLst/>
            </a:prstGeom>
            <a:solidFill>
              <a:schemeClr val="tx1"/>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700" b="1" dirty="0" smtClean="0">
                  <a:solidFill>
                    <a:srgbClr val="FFFFFF"/>
                  </a:solidFill>
                  <a:latin typeface="微软雅黑" panose="020B0503020204020204" pitchFamily="34" charset="-122"/>
                  <a:ea typeface="微软雅黑" panose="020B0503020204020204" pitchFamily="34" charset="-122"/>
                </a:rPr>
                <a:t>Entity</a:t>
              </a:r>
              <a:endParaRPr lang="zh-CN" altLang="en-US" sz="700" b="1" dirty="0">
                <a:solidFill>
                  <a:srgbClr val="FFFFFF"/>
                </a:solidFill>
                <a:latin typeface="微软雅黑" panose="020B0503020204020204" pitchFamily="34" charset="-122"/>
                <a:ea typeface="微软雅黑" panose="020B0503020204020204" pitchFamily="34" charset="-122"/>
              </a:endParaRPr>
            </a:p>
          </p:txBody>
        </p:sp>
        <p:sp>
          <p:nvSpPr>
            <p:cNvPr id="134" name="矩形 133"/>
            <p:cNvSpPr/>
            <p:nvPr/>
          </p:nvSpPr>
          <p:spPr>
            <a:xfrm>
              <a:off x="6789738" y="3533750"/>
              <a:ext cx="1166524" cy="419100"/>
            </a:xfrm>
            <a:prstGeom prst="rect">
              <a:avLst/>
            </a:prstGeom>
            <a:solidFill>
              <a:schemeClr val="tx1"/>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700" b="1" dirty="0">
                  <a:solidFill>
                    <a:srgbClr val="FFFFFF"/>
                  </a:solidFill>
                  <a:latin typeface="微软雅黑" panose="020B0503020204020204" pitchFamily="34" charset="-122"/>
                  <a:ea typeface="微软雅黑" panose="020B0503020204020204" pitchFamily="34" charset="-122"/>
                </a:rPr>
                <a:t>…</a:t>
              </a:r>
              <a:endParaRPr lang="zh-CN" altLang="en-US" sz="700" b="1" dirty="0">
                <a:solidFill>
                  <a:srgbClr val="FFFFFF"/>
                </a:solidFill>
                <a:latin typeface="微软雅黑" panose="020B0503020204020204" pitchFamily="34" charset="-122"/>
                <a:ea typeface="微软雅黑" panose="020B0503020204020204" pitchFamily="34" charset="-122"/>
              </a:endParaRPr>
            </a:p>
          </p:txBody>
        </p:sp>
        <p:sp>
          <p:nvSpPr>
            <p:cNvPr id="138" name="矩形 20"/>
            <p:cNvSpPr>
              <a:spLocks noChangeArrowheads="1"/>
            </p:cNvSpPr>
            <p:nvPr/>
          </p:nvSpPr>
          <p:spPr bwMode="auto">
            <a:xfrm>
              <a:off x="6792780" y="1434273"/>
              <a:ext cx="1163482" cy="242312"/>
            </a:xfrm>
            <a:prstGeom prst="rect">
              <a:avLst/>
            </a:prstGeom>
            <a:solidFill>
              <a:srgbClr val="0070C0"/>
            </a:solidFill>
            <a:ln w="9525">
              <a:noFill/>
              <a:miter lim="800000"/>
              <a:headEnd/>
              <a:tailEnd/>
            </a:ln>
          </p:spPr>
          <p:txBody>
            <a:bodyPr wrap="square" anchor="ctr" anchorCtr="0">
              <a:spAutoFit/>
            </a:bodyPr>
            <a:lstStyle/>
            <a:p>
              <a:r>
                <a:rPr lang="en-US" altLang="zh-CN" sz="800" dirty="0" err="1">
                  <a:solidFill>
                    <a:schemeClr val="bg1"/>
                  </a:solidFill>
                  <a:latin typeface="微软雅黑" pitchFamily="34" charset="-122"/>
                  <a:ea typeface="微软雅黑" pitchFamily="34" charset="-122"/>
                </a:rPr>
                <a:t>P</a:t>
              </a:r>
              <a:r>
                <a:rPr lang="en-US" altLang="zh-CN" sz="800" dirty="0" err="1" smtClean="0">
                  <a:solidFill>
                    <a:schemeClr val="bg1"/>
                  </a:solidFill>
                  <a:latin typeface="微软雅黑" pitchFamily="34" charset="-122"/>
                  <a:ea typeface="微软雅黑" pitchFamily="34" charset="-122"/>
                </a:rPr>
                <a:t>rivateAPI</a:t>
              </a:r>
              <a:endParaRPr lang="zh-CN" altLang="en-US" sz="800" dirty="0">
                <a:solidFill>
                  <a:schemeClr val="bg1"/>
                </a:solidFill>
                <a:latin typeface="微软雅黑" pitchFamily="34" charset="-122"/>
                <a:ea typeface="微软雅黑" pitchFamily="34" charset="-122"/>
              </a:endParaRPr>
            </a:p>
          </p:txBody>
        </p:sp>
        <p:cxnSp>
          <p:nvCxnSpPr>
            <p:cNvPr id="139" name="直接连接符 138"/>
            <p:cNvCxnSpPr/>
            <p:nvPr/>
          </p:nvCxnSpPr>
          <p:spPr>
            <a:xfrm>
              <a:off x="6473825" y="904875"/>
              <a:ext cx="42391" cy="3103563"/>
            </a:xfrm>
            <a:prstGeom prst="line">
              <a:avLst/>
            </a:prstGeom>
            <a:ln w="12700">
              <a:solidFill>
                <a:schemeClr val="tx1">
                  <a:lumMod val="50000"/>
                  <a:lumOff val="50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140" name="矩形 139"/>
            <p:cNvSpPr/>
            <p:nvPr/>
          </p:nvSpPr>
          <p:spPr>
            <a:xfrm>
              <a:off x="5397500" y="596900"/>
              <a:ext cx="3567113" cy="303213"/>
            </a:xfrm>
            <a:prstGeom prst="rect">
              <a:avLst/>
            </a:prstGeom>
            <a:solidFill>
              <a:schemeClr val="tx1"/>
            </a:solidFill>
            <a:ln>
              <a:solidFill>
                <a:schemeClr val="tx1">
                  <a:lumMod val="50000"/>
                  <a:lumOff val="5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1600" b="1" dirty="0">
                  <a:solidFill>
                    <a:srgbClr val="FFFFFF"/>
                  </a:solidFill>
                  <a:latin typeface="微软雅黑" panose="020B0503020204020204" pitchFamily="34" charset="-122"/>
                  <a:ea typeface="微软雅黑" panose="020B0503020204020204" pitchFamily="34" charset="-122"/>
                </a:rPr>
                <a:t>后台服务</a:t>
              </a:r>
            </a:p>
          </p:txBody>
        </p:sp>
        <p:sp>
          <p:nvSpPr>
            <p:cNvPr id="141" name="矩形 140"/>
            <p:cNvSpPr/>
            <p:nvPr/>
          </p:nvSpPr>
          <p:spPr>
            <a:xfrm>
              <a:off x="225425" y="612354"/>
              <a:ext cx="4870450" cy="303212"/>
            </a:xfrm>
            <a:prstGeom prst="rect">
              <a:avLst/>
            </a:pr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zh-CN" altLang="en-US" sz="1600" b="1" dirty="0">
                  <a:solidFill>
                    <a:srgbClr val="FFFFFF"/>
                  </a:solidFill>
                  <a:latin typeface="微软雅黑" panose="020B0503020204020204" pitchFamily="34" charset="-122"/>
                  <a:ea typeface="微软雅黑" panose="020B0503020204020204" pitchFamily="34" charset="-122"/>
                </a:rPr>
                <a:t>前台系统</a:t>
              </a:r>
            </a:p>
          </p:txBody>
        </p:sp>
        <p:sp>
          <p:nvSpPr>
            <p:cNvPr id="142" name="矩形 24"/>
            <p:cNvSpPr>
              <a:spLocks noChangeArrowheads="1"/>
            </p:cNvSpPr>
            <p:nvPr/>
          </p:nvSpPr>
          <p:spPr bwMode="auto">
            <a:xfrm>
              <a:off x="7069138" y="892175"/>
              <a:ext cx="861979" cy="311543"/>
            </a:xfrm>
            <a:prstGeom prst="rect">
              <a:avLst/>
            </a:prstGeom>
            <a:noFill/>
            <a:ln w="9525">
              <a:noFill/>
              <a:miter lim="800000"/>
              <a:headEnd/>
              <a:tailEnd/>
            </a:ln>
          </p:spPr>
          <p:txBody>
            <a:bodyPr wrap="none">
              <a:spAutoFit/>
            </a:bodyPr>
            <a:lstStyle/>
            <a:p>
              <a:r>
                <a:rPr lang="zh-CN" altLang="en-US" sz="1200">
                  <a:solidFill>
                    <a:srgbClr val="000000"/>
                  </a:solidFill>
                  <a:latin typeface="微软雅黑" pitchFamily="34" charset="-122"/>
                  <a:ea typeface="微软雅黑" pitchFamily="34" charset="-122"/>
                </a:rPr>
                <a:t>组件体系</a:t>
              </a:r>
            </a:p>
          </p:txBody>
        </p:sp>
        <p:sp>
          <p:nvSpPr>
            <p:cNvPr id="143" name="矩形 25"/>
            <p:cNvSpPr>
              <a:spLocks noChangeArrowheads="1"/>
            </p:cNvSpPr>
            <p:nvPr/>
          </p:nvSpPr>
          <p:spPr bwMode="auto">
            <a:xfrm>
              <a:off x="5391150" y="904875"/>
              <a:ext cx="1032925" cy="259619"/>
            </a:xfrm>
            <a:prstGeom prst="rect">
              <a:avLst/>
            </a:prstGeom>
            <a:noFill/>
            <a:ln w="9525">
              <a:noFill/>
              <a:miter lim="800000"/>
              <a:headEnd/>
              <a:tailEnd/>
            </a:ln>
          </p:spPr>
          <p:txBody>
            <a:bodyPr wrap="none">
              <a:spAutoFit/>
            </a:bodyPr>
            <a:lstStyle/>
            <a:p>
              <a:r>
                <a:rPr lang="en-US" altLang="zh-CN" sz="900" dirty="0" smtClean="0">
                  <a:solidFill>
                    <a:srgbClr val="000000"/>
                  </a:solidFill>
                  <a:latin typeface="微软雅黑" pitchFamily="34" charset="-122"/>
                  <a:ea typeface="微软雅黑" pitchFamily="34" charset="-122"/>
                </a:rPr>
                <a:t>OPEN API</a:t>
              </a:r>
              <a:r>
                <a:rPr lang="zh-CN" altLang="en-US" sz="900" dirty="0" smtClean="0">
                  <a:solidFill>
                    <a:srgbClr val="000000"/>
                  </a:solidFill>
                  <a:latin typeface="微软雅黑" pitchFamily="34" charset="-122"/>
                  <a:ea typeface="微软雅黑" pitchFamily="34" charset="-122"/>
                </a:rPr>
                <a:t>管理</a:t>
              </a:r>
              <a:endParaRPr lang="zh-CN" altLang="en-US" sz="900" dirty="0">
                <a:solidFill>
                  <a:srgbClr val="000000"/>
                </a:solidFill>
                <a:latin typeface="微软雅黑" pitchFamily="34" charset="-122"/>
                <a:ea typeface="微软雅黑" pitchFamily="34" charset="-122"/>
              </a:endParaRPr>
            </a:p>
          </p:txBody>
        </p:sp>
        <p:cxnSp>
          <p:nvCxnSpPr>
            <p:cNvPr id="146" name="曲线连接符 145"/>
            <p:cNvCxnSpPr>
              <a:stCxn id="124" idx="3"/>
              <a:endCxn id="125" idx="1"/>
            </p:cNvCxnSpPr>
            <p:nvPr/>
          </p:nvCxnSpPr>
          <p:spPr>
            <a:xfrm>
              <a:off x="4729164" y="2754980"/>
              <a:ext cx="1001989" cy="404940"/>
            </a:xfrm>
            <a:prstGeom prst="curvedConnector3">
              <a:avLst>
                <a:gd name="adj1" fmla="val 50000"/>
              </a:avLst>
            </a:prstGeom>
            <a:ln w="9525">
              <a:solidFill>
                <a:srgbClr val="92D050"/>
              </a:solidFill>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47" name="曲线连接符 146"/>
            <p:cNvCxnSpPr>
              <a:stCxn id="125" idx="3"/>
              <a:endCxn id="101" idx="1"/>
            </p:cNvCxnSpPr>
            <p:nvPr/>
          </p:nvCxnSpPr>
          <p:spPr>
            <a:xfrm flipV="1">
              <a:off x="6094691" y="2957258"/>
              <a:ext cx="698089" cy="202662"/>
            </a:xfrm>
            <a:prstGeom prst="curvedConnector3">
              <a:avLst>
                <a:gd name="adj1" fmla="val 50000"/>
              </a:avLst>
            </a:prstGeom>
            <a:ln w="9525">
              <a:solidFill>
                <a:srgbClr val="92D050"/>
              </a:solidFill>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48" name="曲线连接符 147"/>
            <p:cNvCxnSpPr>
              <a:stCxn id="124" idx="3"/>
              <a:endCxn id="128" idx="1"/>
            </p:cNvCxnSpPr>
            <p:nvPr/>
          </p:nvCxnSpPr>
          <p:spPr>
            <a:xfrm flipV="1">
              <a:off x="4729164" y="1936750"/>
              <a:ext cx="2063616" cy="818230"/>
            </a:xfrm>
            <a:prstGeom prst="curvedConnector3">
              <a:avLst>
                <a:gd name="adj1" fmla="val 50000"/>
              </a:avLst>
            </a:prstGeom>
            <a:ln w="9525">
              <a:solidFill>
                <a:srgbClr val="92D050"/>
              </a:solidFill>
              <a:prstDash val="sysDash"/>
              <a:tailEnd type="triangle"/>
            </a:ln>
            <a:effectLst/>
          </p:spPr>
          <p:style>
            <a:lnRef idx="2">
              <a:schemeClr val="accent1"/>
            </a:lnRef>
            <a:fillRef idx="0">
              <a:schemeClr val="accent1"/>
            </a:fillRef>
            <a:effectRef idx="1">
              <a:schemeClr val="accent1"/>
            </a:effectRef>
            <a:fontRef idx="minor">
              <a:schemeClr val="tx1"/>
            </a:fontRef>
          </p:style>
        </p:cxnSp>
        <p:cxnSp>
          <p:nvCxnSpPr>
            <p:cNvPr id="152" name="曲线连接符 151"/>
            <p:cNvCxnSpPr>
              <a:endCxn id="124" idx="1"/>
            </p:cNvCxnSpPr>
            <p:nvPr/>
          </p:nvCxnSpPr>
          <p:spPr>
            <a:xfrm>
              <a:off x="2371549" y="2456657"/>
              <a:ext cx="1935339" cy="298323"/>
            </a:xfrm>
            <a:prstGeom prst="curvedConnector3">
              <a:avLst>
                <a:gd name="adj1" fmla="val 50000"/>
              </a:avLst>
            </a:prstGeom>
            <a:ln w="9525">
              <a:solidFill>
                <a:srgbClr val="F08300"/>
              </a:solidFill>
              <a:prstDash val="solid"/>
              <a:tailEnd type="triangle"/>
            </a:ln>
            <a:effectLst/>
          </p:spPr>
          <p:style>
            <a:lnRef idx="2">
              <a:schemeClr val="accent1"/>
            </a:lnRef>
            <a:fillRef idx="0">
              <a:schemeClr val="accent1"/>
            </a:fillRef>
            <a:effectRef idx="1">
              <a:schemeClr val="accent1"/>
            </a:effectRef>
            <a:fontRef idx="minor">
              <a:schemeClr val="tx1"/>
            </a:fontRef>
          </p:style>
        </p:cxnSp>
        <p:cxnSp>
          <p:nvCxnSpPr>
            <p:cNvPr id="153" name="曲线连接符 152"/>
            <p:cNvCxnSpPr>
              <a:stCxn id="46" idx="3"/>
              <a:endCxn id="69" idx="1"/>
            </p:cNvCxnSpPr>
            <p:nvPr/>
          </p:nvCxnSpPr>
          <p:spPr>
            <a:xfrm>
              <a:off x="1983876" y="3569967"/>
              <a:ext cx="2323013" cy="173333"/>
            </a:xfrm>
            <a:prstGeom prst="curvedConnector3">
              <a:avLst>
                <a:gd name="adj1" fmla="val 50000"/>
              </a:avLst>
            </a:prstGeom>
            <a:ln w="9525">
              <a:solidFill>
                <a:srgbClr val="F08300"/>
              </a:solidFill>
              <a:prstDash val="solid"/>
              <a:tailEnd type="triangle"/>
            </a:ln>
            <a:effectLst/>
          </p:spPr>
          <p:style>
            <a:lnRef idx="2">
              <a:schemeClr val="accent1"/>
            </a:lnRef>
            <a:fillRef idx="0">
              <a:schemeClr val="accent1"/>
            </a:fillRef>
            <a:effectRef idx="1">
              <a:schemeClr val="accent1"/>
            </a:effectRef>
            <a:fontRef idx="minor">
              <a:schemeClr val="tx1"/>
            </a:fontRef>
          </p:style>
        </p:cxnSp>
      </p:grpSp>
      <p:sp>
        <p:nvSpPr>
          <p:cNvPr id="101" name="矩形 100"/>
          <p:cNvSpPr/>
          <p:nvPr/>
        </p:nvSpPr>
        <p:spPr>
          <a:xfrm>
            <a:off x="6588224" y="2457532"/>
            <a:ext cx="1080120" cy="474258"/>
          </a:xfrm>
          <a:prstGeom prst="rect">
            <a:avLst/>
          </a:prstGeom>
          <a:solidFill>
            <a:schemeClr val="tx1"/>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1400" b="1" dirty="0" smtClean="0">
                <a:solidFill>
                  <a:srgbClr val="FFFFFF"/>
                </a:solidFill>
                <a:latin typeface="微软雅黑" panose="020B0503020204020204" pitchFamily="34" charset="-122"/>
                <a:ea typeface="微软雅黑" panose="020B0503020204020204" pitchFamily="34" charset="-122"/>
              </a:rPr>
              <a:t>Facade</a:t>
            </a:r>
            <a:endParaRPr lang="zh-CN" altLang="en-US" sz="1400" b="1" dirty="0">
              <a:solidFill>
                <a:srgbClr val="FFFFFF"/>
              </a:solidFill>
              <a:latin typeface="微软雅黑" panose="020B0503020204020204" pitchFamily="34" charset="-122"/>
              <a:ea typeface="微软雅黑" panose="020B0503020204020204" pitchFamily="34" charset="-122"/>
            </a:endParaRPr>
          </a:p>
        </p:txBody>
      </p:sp>
      <p:sp>
        <p:nvSpPr>
          <p:cNvPr id="102" name="矩形 20"/>
          <p:cNvSpPr>
            <a:spLocks noChangeArrowheads="1"/>
          </p:cNvSpPr>
          <p:nvPr/>
        </p:nvSpPr>
        <p:spPr bwMode="auto">
          <a:xfrm>
            <a:off x="6588224" y="2247898"/>
            <a:ext cx="1080120" cy="215444"/>
          </a:xfrm>
          <a:prstGeom prst="rect">
            <a:avLst/>
          </a:prstGeom>
          <a:solidFill>
            <a:srgbClr val="0070C0"/>
          </a:solidFill>
          <a:ln w="9525">
            <a:noFill/>
            <a:miter lim="800000"/>
            <a:headEnd/>
            <a:tailEnd/>
          </a:ln>
        </p:spPr>
        <p:txBody>
          <a:bodyPr wrap="square" anchor="ctr" anchorCtr="0">
            <a:spAutoFit/>
          </a:bodyPr>
          <a:lstStyle/>
          <a:p>
            <a:r>
              <a:rPr lang="en-US" altLang="zh-CN" sz="800" dirty="0" err="1">
                <a:solidFill>
                  <a:schemeClr val="bg1"/>
                </a:solidFill>
                <a:latin typeface="微软雅黑" pitchFamily="34" charset="-122"/>
                <a:ea typeface="微软雅黑" pitchFamily="34" charset="-122"/>
              </a:rPr>
              <a:t>O</a:t>
            </a:r>
            <a:r>
              <a:rPr lang="en-US" altLang="zh-CN" sz="800" dirty="0" err="1" smtClean="0">
                <a:solidFill>
                  <a:schemeClr val="bg1"/>
                </a:solidFill>
                <a:latin typeface="微软雅黑" pitchFamily="34" charset="-122"/>
                <a:ea typeface="微软雅黑" pitchFamily="34" charset="-122"/>
              </a:rPr>
              <a:t>penAPI</a:t>
            </a:r>
            <a:endParaRPr lang="zh-CN" altLang="en-US" sz="800" dirty="0">
              <a:solidFill>
                <a:schemeClr val="bg1"/>
              </a:solidFill>
              <a:latin typeface="微软雅黑" pitchFamily="34" charset="-122"/>
              <a:ea typeface="微软雅黑" pitchFamily="34" charset="-122"/>
            </a:endParaRPr>
          </a:p>
        </p:txBody>
      </p:sp>
      <p:sp>
        <p:nvSpPr>
          <p:cNvPr id="106" name="矩形 105"/>
          <p:cNvSpPr/>
          <p:nvPr/>
        </p:nvSpPr>
        <p:spPr>
          <a:xfrm>
            <a:off x="7987357" y="2499743"/>
            <a:ext cx="473077" cy="360040"/>
          </a:xfrm>
          <a:prstGeom prst="rect">
            <a:avLst/>
          </a:prstGeom>
          <a:solidFill>
            <a:schemeClr val="tx1"/>
          </a:solidFill>
          <a:ln w="28575">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altLang="zh-CN" sz="700" b="1" dirty="0">
                <a:solidFill>
                  <a:srgbClr val="FFFFFF"/>
                </a:solidFill>
                <a:latin typeface="微软雅黑" panose="020B0503020204020204" pitchFamily="34" charset="-122"/>
                <a:ea typeface="微软雅黑" panose="020B0503020204020204" pitchFamily="34" charset="-122"/>
              </a:rPr>
              <a:t>…</a:t>
            </a:r>
            <a:endParaRPr lang="zh-CN" altLang="en-US" sz="700" b="1" dirty="0">
              <a:solidFill>
                <a:srgbClr val="FFFFFF"/>
              </a:solidFill>
              <a:latin typeface="微软雅黑" panose="020B0503020204020204" pitchFamily="34" charset="-122"/>
              <a:ea typeface="微软雅黑" panose="020B0503020204020204" pitchFamily="34" charset="-122"/>
            </a:endParaRPr>
          </a:p>
        </p:txBody>
      </p:sp>
      <p:cxnSp>
        <p:nvCxnSpPr>
          <p:cNvPr id="107" name="曲线连接符 106"/>
          <p:cNvCxnSpPr>
            <a:stCxn id="41" idx="3"/>
          </p:cNvCxnSpPr>
          <p:nvPr/>
        </p:nvCxnSpPr>
        <p:spPr>
          <a:xfrm>
            <a:off x="2537279" y="1360879"/>
            <a:ext cx="4048121" cy="426429"/>
          </a:xfrm>
          <a:prstGeom prst="curvedConnector3">
            <a:avLst>
              <a:gd name="adj1" fmla="val 50000"/>
            </a:avLst>
          </a:prstGeom>
          <a:ln w="9525">
            <a:solidFill>
              <a:srgbClr val="92D050"/>
            </a:solidFill>
            <a:prstDash val="sysDash"/>
            <a:tailEnd type="triangle"/>
          </a:ln>
          <a:effectLst/>
        </p:spPr>
        <p:style>
          <a:lnRef idx="2">
            <a:schemeClr val="accent1"/>
          </a:lnRef>
          <a:fillRef idx="0">
            <a:schemeClr val="accent1"/>
          </a:fillRef>
          <a:effectRef idx="1">
            <a:schemeClr val="accent1"/>
          </a:effectRef>
          <a:fontRef idx="minor">
            <a:schemeClr val="tx1"/>
          </a:fontRef>
        </p:style>
      </p:cxnSp>
      <p:pic>
        <p:nvPicPr>
          <p:cNvPr id="41" name="Picture 3"/>
          <p:cNvPicPr>
            <a:picLocks noChangeAspect="1" noChangeArrowheads="1"/>
          </p:cNvPicPr>
          <p:nvPr/>
        </p:nvPicPr>
        <p:blipFill>
          <a:blip r:embed="rId5" cstate="print"/>
          <a:srcRect/>
          <a:stretch>
            <a:fillRect/>
          </a:stretch>
        </p:blipFill>
        <p:spPr bwMode="auto">
          <a:xfrm>
            <a:off x="1191091" y="985263"/>
            <a:ext cx="1346188" cy="751231"/>
          </a:xfrm>
          <a:prstGeom prst="rect">
            <a:avLst/>
          </a:prstGeom>
          <a:noFill/>
          <a:ln w="9525">
            <a:noFill/>
            <a:miter lim="800000"/>
            <a:headEnd/>
            <a:tailEnd/>
          </a:ln>
        </p:spPr>
      </p:pic>
      <p:pic>
        <p:nvPicPr>
          <p:cNvPr id="43" name="Picture 4"/>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187624" y="1917749"/>
            <a:ext cx="1378847" cy="7620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6" name="图片 45"/>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1630223" y="2826585"/>
            <a:ext cx="493648" cy="825698"/>
          </a:xfrm>
          <a:prstGeom prst="rect">
            <a:avLst/>
          </a:prstGeom>
          <a:effectLst>
            <a:outerShdw blurRad="50800" dist="76200" dir="2700000" algn="tl" rotWithShape="0">
              <a:prstClr val="black">
                <a:alpha val="40000"/>
              </a:prstClr>
            </a:outerShdw>
          </a:effectLst>
        </p:spPr>
      </p:pic>
      <p:sp>
        <p:nvSpPr>
          <p:cNvPr id="64" name="矩形 63"/>
          <p:cNvSpPr/>
          <p:nvPr/>
        </p:nvSpPr>
        <p:spPr>
          <a:xfrm>
            <a:off x="1043608" y="1787309"/>
            <a:ext cx="1708547" cy="892454"/>
          </a:xfrm>
          <a:prstGeom prst="rect">
            <a:avLst/>
          </a:prstGeom>
          <a:noFill/>
          <a:ln w="19050">
            <a:solidFill>
              <a:srgbClr val="FF0000"/>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kumimoji="1" lang="zh-CN" altLang="en-US" dirty="0" smtClean="0"/>
          </a:p>
        </p:txBody>
      </p:sp>
      <p:sp>
        <p:nvSpPr>
          <p:cNvPr id="69" name="矩形 68"/>
          <p:cNvSpPr/>
          <p:nvPr/>
        </p:nvSpPr>
        <p:spPr>
          <a:xfrm>
            <a:off x="4280443" y="2976570"/>
            <a:ext cx="392020" cy="833955"/>
          </a:xfrm>
          <a:prstGeom prst="rect">
            <a:avLst/>
          </a:prstGeom>
          <a:solidFill>
            <a:srgbClr val="00B0F0"/>
          </a:solidFill>
          <a:ln w="28575">
            <a:noFill/>
          </a:ln>
        </p:spPr>
        <p:txBody>
          <a:bodyPr vert="vert">
            <a:normAutofit/>
          </a:bodyPr>
          <a:lstStyle/>
          <a:p>
            <a:pPr algn="ctr" defTabSz="457200">
              <a:spcBef>
                <a:spcPct val="20000"/>
              </a:spcBef>
              <a:buSzPct val="100000"/>
              <a:defRPr/>
            </a:pPr>
            <a:r>
              <a:rPr kumimoji="1" lang="zh-CN" altLang="en-US" sz="1100" dirty="0" smtClean="0">
                <a:solidFill>
                  <a:srgbClr val="FFFFFF"/>
                </a:solidFill>
                <a:latin typeface="微软雅黑"/>
                <a:ea typeface="微软雅黑"/>
                <a:cs typeface="微软雅黑"/>
              </a:rPr>
              <a:t>移动框架</a:t>
            </a:r>
            <a:endParaRPr kumimoji="1" lang="en-US" altLang="zh-CN" sz="1200" dirty="0">
              <a:solidFill>
                <a:srgbClr val="FFFFFF"/>
              </a:solidFill>
              <a:latin typeface="微软雅黑"/>
              <a:ea typeface="微软雅黑"/>
              <a:cs typeface="微软雅黑"/>
            </a:endParaRPr>
          </a:p>
        </p:txBody>
      </p:sp>
      <p:cxnSp>
        <p:nvCxnSpPr>
          <p:cNvPr id="71" name="曲线连接符 70"/>
          <p:cNvCxnSpPr>
            <a:stCxn id="69" idx="3"/>
          </p:cNvCxnSpPr>
          <p:nvPr/>
        </p:nvCxnSpPr>
        <p:spPr>
          <a:xfrm flipV="1">
            <a:off x="4672463" y="1787309"/>
            <a:ext cx="1843753" cy="1606239"/>
          </a:xfrm>
          <a:prstGeom prst="curvedConnector3">
            <a:avLst>
              <a:gd name="adj1" fmla="val 50000"/>
            </a:avLst>
          </a:prstGeom>
          <a:ln w="9525">
            <a:solidFill>
              <a:srgbClr val="92D050"/>
            </a:solidFill>
            <a:prstDash val="sysDash"/>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xmlns="" val="903293028"/>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2699792" y="2166058"/>
            <a:ext cx="1368972" cy="896541"/>
            <a:chOff x="2554956" y="2124074"/>
            <a:chExt cx="1368972" cy="896541"/>
          </a:xfrm>
        </p:grpSpPr>
        <p:sp>
          <p:nvSpPr>
            <p:cNvPr id="2" name="圆角矩形 1"/>
            <p:cNvSpPr/>
            <p:nvPr/>
          </p:nvSpPr>
          <p:spPr>
            <a:xfrm>
              <a:off x="2554956" y="2124074"/>
              <a:ext cx="896541" cy="896541"/>
            </a:xfrm>
            <a:prstGeom prst="roundRect">
              <a:avLst>
                <a:gd name="adj" fmla="val 13188"/>
              </a:avLst>
            </a:prstGeom>
            <a:noFill/>
            <a:ln w="38100">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smtClean="0"/>
            </a:p>
          </p:txBody>
        </p:sp>
        <p:sp>
          <p:nvSpPr>
            <p:cNvPr id="8" name="矩形 7"/>
            <p:cNvSpPr/>
            <p:nvPr/>
          </p:nvSpPr>
          <p:spPr>
            <a:xfrm>
              <a:off x="3203848" y="2283718"/>
              <a:ext cx="720080" cy="57606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dirty="0" smtClean="0"/>
            </a:p>
          </p:txBody>
        </p:sp>
      </p:grpSp>
      <p:sp>
        <p:nvSpPr>
          <p:cNvPr id="3077" name="文本框 3"/>
          <p:cNvSpPr txBox="1">
            <a:spLocks noChangeArrowheads="1"/>
          </p:cNvSpPr>
          <p:nvPr>
            <p:custDataLst>
              <p:tags r:id="rId2"/>
            </p:custDataLst>
          </p:nvPr>
        </p:nvSpPr>
        <p:spPr bwMode="auto">
          <a:xfrm>
            <a:off x="3059832" y="2139702"/>
            <a:ext cx="4405311" cy="9517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just" eaLnBrk="1" hangingPunct="1">
              <a:lnSpc>
                <a:spcPct val="100000"/>
              </a:lnSpc>
              <a:spcBef>
                <a:spcPct val="0"/>
              </a:spcBef>
              <a:buFontTx/>
              <a:buNone/>
            </a:pPr>
            <a:r>
              <a:rPr lang="en-US" altLang="zh-CN" sz="2400" b="1" spc="300" dirty="0" smtClean="0">
                <a:solidFill>
                  <a:schemeClr val="tx1">
                    <a:lumMod val="85000"/>
                    <a:lumOff val="15000"/>
                  </a:schemeClr>
                </a:solidFill>
                <a:latin typeface="Impact" panose="020B0806030902050204" pitchFamily="34" charset="0"/>
                <a:ea typeface="微软雅黑" panose="020B0503020204020204" pitchFamily="34" charset="-122"/>
              </a:rPr>
              <a:t>PART2</a:t>
            </a:r>
            <a:r>
              <a:rPr lang="zh-CN" altLang="en-US" sz="2400" b="1" spc="300" dirty="0" smtClean="0">
                <a:solidFill>
                  <a:schemeClr val="tx1">
                    <a:lumMod val="85000"/>
                    <a:lumOff val="15000"/>
                  </a:schemeClr>
                </a:solidFill>
                <a:ea typeface="微软雅黑" panose="020B0503020204020204" pitchFamily="34" charset="-122"/>
              </a:rPr>
              <a:t>：</a:t>
            </a:r>
            <a:r>
              <a:rPr lang="zh-CN" altLang="en-US" sz="2400" b="1" spc="300" dirty="0">
                <a:solidFill>
                  <a:schemeClr val="tx1">
                    <a:lumMod val="85000"/>
                    <a:lumOff val="15000"/>
                  </a:schemeClr>
                </a:solidFill>
                <a:ea typeface="微软雅黑" panose="020B0503020204020204" pitchFamily="34" charset="-122"/>
              </a:rPr>
              <a:t>应用</a:t>
            </a:r>
            <a:r>
              <a:rPr lang="zh-CN" altLang="en-US" sz="2400" b="1" spc="300" dirty="0" smtClean="0">
                <a:solidFill>
                  <a:schemeClr val="tx1">
                    <a:lumMod val="85000"/>
                    <a:lumOff val="15000"/>
                  </a:schemeClr>
                </a:solidFill>
                <a:ea typeface="微软雅黑" panose="020B0503020204020204" pitchFamily="34" charset="-122"/>
              </a:rPr>
              <a:t>系统通用特性</a:t>
            </a:r>
            <a:endParaRPr lang="zh-CN" altLang="en-US" sz="2400" b="1" spc="300" dirty="0">
              <a:solidFill>
                <a:schemeClr val="tx1">
                  <a:lumMod val="85000"/>
                  <a:lumOff val="15000"/>
                </a:schemeClr>
              </a:solidFill>
              <a:ea typeface="微软雅黑" panose="020B0503020204020204" pitchFamily="34" charset="-122"/>
            </a:endParaRPr>
          </a:p>
        </p:txBody>
      </p:sp>
      <p:cxnSp>
        <p:nvCxnSpPr>
          <p:cNvPr id="7" name="直接连接符 6"/>
          <p:cNvCxnSpPr/>
          <p:nvPr>
            <p:custDataLst>
              <p:tags r:id="rId3"/>
            </p:custDataLst>
          </p:nvPr>
        </p:nvCxnSpPr>
        <p:spPr>
          <a:xfrm>
            <a:off x="3059832" y="2829238"/>
            <a:ext cx="2564606" cy="0"/>
          </a:xfrm>
          <a:prstGeom prst="line">
            <a:avLst/>
          </a:prstGeom>
          <a:ln>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xmlns="" val="2619595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2"/>
          <p:cNvSpPr>
            <a:spLocks noGrp="1"/>
          </p:cNvSpPr>
          <p:nvPr>
            <p:ph type="title"/>
          </p:nvPr>
        </p:nvSpPr>
        <p:spPr>
          <a:xfrm>
            <a:off x="323529" y="2"/>
            <a:ext cx="7128197" cy="520095"/>
          </a:xfrm>
        </p:spPr>
        <p:txBody>
          <a:bodyPr>
            <a:normAutofit/>
          </a:bodyPr>
          <a:lstStyle/>
          <a:p>
            <a:r>
              <a:rPr kumimoji="1" lang="zh-CN" altLang="en-US" dirty="0" smtClean="0">
                <a:solidFill>
                  <a:schemeClr val="tx1"/>
                </a:solidFill>
              </a:rPr>
              <a:t>应用系统通用特性指标</a:t>
            </a:r>
            <a:endParaRPr kumimoji="1" lang="zh-CN" altLang="en-US" dirty="0">
              <a:solidFill>
                <a:schemeClr val="tx1"/>
              </a:solidFill>
            </a:endParaRPr>
          </a:p>
        </p:txBody>
      </p:sp>
      <p:grpSp>
        <p:nvGrpSpPr>
          <p:cNvPr id="2" name="组合 1"/>
          <p:cNvGrpSpPr/>
          <p:nvPr/>
        </p:nvGrpSpPr>
        <p:grpSpPr>
          <a:xfrm>
            <a:off x="5940152" y="595532"/>
            <a:ext cx="3024336" cy="4496498"/>
            <a:chOff x="5940152" y="411510"/>
            <a:chExt cx="3024336" cy="4496498"/>
          </a:xfrm>
        </p:grpSpPr>
        <p:sp>
          <p:nvSpPr>
            <p:cNvPr id="6" name="文本框 34"/>
            <p:cNvSpPr>
              <a:spLocks noChangeArrowheads="1"/>
            </p:cNvSpPr>
            <p:nvPr/>
          </p:nvSpPr>
          <p:spPr bwMode="auto">
            <a:xfrm>
              <a:off x="5940152" y="411510"/>
              <a:ext cx="3024336" cy="369332"/>
            </a:xfrm>
            <a:prstGeom prst="rect">
              <a:avLst/>
            </a:prstGeom>
            <a:solidFill>
              <a:srgbClr val="00B0F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square" lIns="91426" tIns="45713" rIns="91426" bIns="45713">
              <a:spAutoFit/>
            </a:bodyPr>
            <a:lstStyle/>
            <a:p>
              <a:pPr algn="ctr"/>
              <a:r>
                <a:rPr lang="zh-CN" altLang="en-US" sz="1800" dirty="0" smtClean="0">
                  <a:solidFill>
                    <a:srgbClr val="FFFFFF"/>
                  </a:solidFill>
                  <a:latin typeface="微软雅黑" panose="020B0503020204020204" pitchFamily="34" charset="-122"/>
                  <a:ea typeface="微软雅黑" panose="020B0503020204020204" pitchFamily="34" charset="-122"/>
                  <a:sym typeface="微软雅黑" pitchFamily="34" charset="-122"/>
                </a:rPr>
                <a:t>特性指标</a:t>
              </a:r>
              <a:endParaRPr lang="zh-CN" altLang="en-US" sz="1800" dirty="0">
                <a:solidFill>
                  <a:srgbClr val="FFFFFF"/>
                </a:solidFill>
                <a:latin typeface="微软雅黑" panose="020B0503020204020204" pitchFamily="34" charset="-122"/>
                <a:ea typeface="微软雅黑" panose="020B0503020204020204" pitchFamily="34" charset="-122"/>
                <a:sym typeface="微软雅黑" pitchFamily="34" charset="-122"/>
              </a:endParaRPr>
            </a:p>
          </p:txBody>
        </p:sp>
        <p:sp>
          <p:nvSpPr>
            <p:cNvPr id="7" name="内容占位符 1"/>
            <p:cNvSpPr>
              <a:spLocks noChangeArrowheads="1"/>
            </p:cNvSpPr>
            <p:nvPr/>
          </p:nvSpPr>
          <p:spPr bwMode="auto">
            <a:xfrm>
              <a:off x="5940152" y="771552"/>
              <a:ext cx="3024336" cy="4136456"/>
            </a:xfrm>
            <a:prstGeom prst="rect">
              <a:avLst/>
            </a:prstGeom>
            <a:solidFill>
              <a:srgbClr val="FFFFFF"/>
            </a:solidFill>
            <a:ln w="9525">
              <a:solidFill>
                <a:srgbClr val="00B0F0"/>
              </a:solidFill>
              <a:bevel/>
              <a:headEnd/>
              <a:tailEnd/>
            </a:ln>
            <a:extLst/>
          </p:spPr>
          <p:txBody>
            <a:bodyPr lIns="91426" tIns="45713" rIns="91426" bIns="45713"/>
            <a:lstStyle>
              <a:lvl1pPr marL="342900" indent="-342900">
                <a:defRPr sz="2000">
                  <a:solidFill>
                    <a:schemeClr val="tx1"/>
                  </a:solidFill>
                  <a:latin typeface="宋体" pitchFamily="2" charset="-122"/>
                  <a:ea typeface="宋体" pitchFamily="2" charset="-122"/>
                </a:defRPr>
              </a:lvl1pPr>
              <a:lvl2pPr marL="742950" indent="-285750">
                <a:defRPr sz="2000">
                  <a:solidFill>
                    <a:schemeClr val="tx1"/>
                  </a:solidFill>
                  <a:latin typeface="宋体" pitchFamily="2" charset="-122"/>
                  <a:ea typeface="宋体" pitchFamily="2" charset="-122"/>
                </a:defRPr>
              </a:lvl2pPr>
              <a:lvl3pPr marL="1143000" indent="-228600">
                <a:defRPr sz="2000">
                  <a:solidFill>
                    <a:schemeClr val="tx1"/>
                  </a:solidFill>
                  <a:latin typeface="宋体" pitchFamily="2" charset="-122"/>
                  <a:ea typeface="宋体" pitchFamily="2" charset="-122"/>
                </a:defRPr>
              </a:lvl3pPr>
              <a:lvl4pPr marL="1600200" indent="-228600">
                <a:defRPr sz="2000">
                  <a:solidFill>
                    <a:schemeClr val="tx1"/>
                  </a:solidFill>
                  <a:latin typeface="宋体" pitchFamily="2" charset="-122"/>
                  <a:ea typeface="宋体" pitchFamily="2" charset="-122"/>
                </a:defRPr>
              </a:lvl4pPr>
              <a:lvl5pPr marL="2057400" indent="-228600">
                <a:defRPr sz="2000">
                  <a:solidFill>
                    <a:schemeClr val="tx1"/>
                  </a:solidFill>
                  <a:latin typeface="宋体" pitchFamily="2" charset="-122"/>
                  <a:ea typeface="宋体" pitchFamily="2" charset="-122"/>
                </a:defRPr>
              </a:lvl5pPr>
              <a:lvl6pPr marL="2514600" indent="-228600" eaLnBrk="0" fontAlgn="base" hangingPunct="0">
                <a:spcBef>
                  <a:spcPct val="0"/>
                </a:spcBef>
                <a:spcAft>
                  <a:spcPct val="0"/>
                </a:spcAft>
                <a:buFont typeface="Arial" pitchFamily="34" charset="0"/>
                <a:defRPr sz="2000">
                  <a:solidFill>
                    <a:schemeClr val="tx1"/>
                  </a:solidFill>
                  <a:latin typeface="宋体" pitchFamily="2" charset="-122"/>
                  <a:ea typeface="宋体" pitchFamily="2" charset="-122"/>
                </a:defRPr>
              </a:lvl6pPr>
              <a:lvl7pPr marL="2971800" indent="-228600" eaLnBrk="0" fontAlgn="base" hangingPunct="0">
                <a:spcBef>
                  <a:spcPct val="0"/>
                </a:spcBef>
                <a:spcAft>
                  <a:spcPct val="0"/>
                </a:spcAft>
                <a:buFont typeface="Arial" pitchFamily="34" charset="0"/>
                <a:defRPr sz="2000">
                  <a:solidFill>
                    <a:schemeClr val="tx1"/>
                  </a:solidFill>
                  <a:latin typeface="宋体" pitchFamily="2" charset="-122"/>
                  <a:ea typeface="宋体" pitchFamily="2" charset="-122"/>
                </a:defRPr>
              </a:lvl7pPr>
              <a:lvl8pPr marL="3429000" indent="-228600" eaLnBrk="0" fontAlgn="base" hangingPunct="0">
                <a:spcBef>
                  <a:spcPct val="0"/>
                </a:spcBef>
                <a:spcAft>
                  <a:spcPct val="0"/>
                </a:spcAft>
                <a:buFont typeface="Arial" pitchFamily="34" charset="0"/>
                <a:defRPr sz="2000">
                  <a:solidFill>
                    <a:schemeClr val="tx1"/>
                  </a:solidFill>
                  <a:latin typeface="宋体" pitchFamily="2" charset="-122"/>
                  <a:ea typeface="宋体" pitchFamily="2" charset="-122"/>
                </a:defRPr>
              </a:lvl8pPr>
              <a:lvl9pPr marL="3886200" indent="-228600" eaLnBrk="0" fontAlgn="base" hangingPunct="0">
                <a:spcBef>
                  <a:spcPct val="0"/>
                </a:spcBef>
                <a:spcAft>
                  <a:spcPct val="0"/>
                </a:spcAft>
                <a:buFont typeface="Arial" pitchFamily="34" charset="0"/>
                <a:defRPr sz="2000">
                  <a:solidFill>
                    <a:schemeClr val="tx1"/>
                  </a:solidFill>
                  <a:latin typeface="宋体" pitchFamily="2" charset="-122"/>
                  <a:ea typeface="宋体" pitchFamily="2" charset="-122"/>
                </a:defRPr>
              </a:lvl9pPr>
            </a:lstStyle>
            <a:p>
              <a:pPr>
                <a:spcBef>
                  <a:spcPct val="20000"/>
                </a:spcBef>
                <a:buFont typeface="Wingdings" pitchFamily="2" charset="2"/>
                <a:buChar char="n"/>
                <a:defRPr/>
              </a:pPr>
              <a:r>
                <a:rPr lang="zh-CN" altLang="en-US" sz="1100" b="1" dirty="0" smtClean="0">
                  <a:latin typeface="微软雅黑" panose="020B0503020204020204" pitchFamily="34" charset="-122"/>
                  <a:ea typeface="微软雅黑" panose="020B0503020204020204" pitchFamily="34" charset="-122"/>
                </a:rPr>
                <a:t>性能</a:t>
              </a:r>
              <a:endParaRPr lang="en-US" altLang="zh-CN" sz="1100" b="1"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a:latin typeface="微软雅黑" panose="020B0503020204020204" pitchFamily="34" charset="-122"/>
                  <a:ea typeface="微软雅黑" panose="020B0503020204020204" pitchFamily="34" charset="-122"/>
                </a:rPr>
                <a:t>页面打开或操作时的响应时间</a:t>
              </a:r>
              <a:endParaRPr lang="en-US" altLang="zh-CN" sz="11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smtClean="0">
                  <a:latin typeface="微软雅黑" panose="020B0503020204020204" pitchFamily="34" charset="-122"/>
                  <a:ea typeface="微软雅黑" panose="020B0503020204020204" pitchFamily="34" charset="-122"/>
                </a:rPr>
                <a:t>可伸缩的技术架构，模块化</a:t>
              </a:r>
              <a:r>
                <a:rPr lang="en-US" altLang="zh-CN" sz="1100" dirty="0" smtClean="0">
                  <a:latin typeface="微软雅黑" panose="020B0503020204020204" pitchFamily="34" charset="-122"/>
                  <a:ea typeface="微软雅黑" panose="020B0503020204020204" pitchFamily="34" charset="-122"/>
                </a:rPr>
                <a:t>/</a:t>
              </a:r>
              <a:r>
                <a:rPr lang="zh-CN" altLang="en-US" sz="1100" dirty="0">
                  <a:latin typeface="微软雅黑" panose="020B0503020204020204" pitchFamily="34" charset="-122"/>
                  <a:ea typeface="微软雅黑" panose="020B0503020204020204" pitchFamily="34" charset="-122"/>
                </a:rPr>
                <a:t>静态化</a:t>
              </a:r>
              <a:endParaRPr lang="en-US" altLang="zh-CN" sz="1100" dirty="0">
                <a:latin typeface="微软雅黑" panose="020B0503020204020204" pitchFamily="34" charset="-122"/>
                <a:ea typeface="微软雅黑" panose="020B0503020204020204" pitchFamily="34" charset="-122"/>
              </a:endParaRPr>
            </a:p>
            <a:p>
              <a:pPr>
                <a:spcBef>
                  <a:spcPct val="20000"/>
                </a:spcBef>
                <a:buFont typeface="Wingdings" pitchFamily="2" charset="2"/>
                <a:buChar char="n"/>
                <a:defRPr/>
              </a:pPr>
              <a:r>
                <a:rPr lang="zh-CN" altLang="en-US" sz="1000" b="1" dirty="0" smtClean="0">
                  <a:latin typeface="微软雅黑" panose="020B0503020204020204" pitchFamily="34" charset="-122"/>
                  <a:ea typeface="微软雅黑" panose="020B0503020204020204" pitchFamily="34" charset="-122"/>
                </a:rPr>
                <a:t>可靠性</a:t>
              </a:r>
              <a:endParaRPr lang="zh-CN" altLang="en-US" sz="1000" b="1"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a:latin typeface="微软雅黑" panose="020B0503020204020204" pitchFamily="34" charset="-122"/>
                  <a:ea typeface="微软雅黑" panose="020B0503020204020204" pitchFamily="34" charset="-122"/>
                </a:rPr>
                <a:t>应用系统持续稳定运行</a:t>
              </a:r>
              <a:endParaRPr lang="en-US" altLang="zh-CN" sz="11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a:latin typeface="微软雅黑" panose="020B0503020204020204" pitchFamily="34" charset="-122"/>
                  <a:ea typeface="微软雅黑" panose="020B0503020204020204" pitchFamily="34" charset="-122"/>
                </a:rPr>
                <a:t>高可用集群支持，失效转移及恢复</a:t>
              </a:r>
              <a:endParaRPr lang="en-US" altLang="zh-CN" sz="1100" dirty="0">
                <a:latin typeface="微软雅黑" panose="020B0503020204020204" pitchFamily="34" charset="-122"/>
                <a:ea typeface="微软雅黑" panose="020B0503020204020204" pitchFamily="34" charset="-122"/>
              </a:endParaRPr>
            </a:p>
            <a:p>
              <a:pPr marL="342839" lvl="1" indent="-342839">
                <a:spcBef>
                  <a:spcPct val="20000"/>
                </a:spcBef>
                <a:buFont typeface="Wingdings" pitchFamily="2" charset="2"/>
                <a:buChar char="n"/>
                <a:defRPr/>
              </a:pPr>
              <a:r>
                <a:rPr lang="zh-CN" altLang="en-US" sz="1100" b="1" dirty="0" smtClean="0">
                  <a:latin typeface="微软雅黑" panose="020B0503020204020204" pitchFamily="34" charset="-122"/>
                  <a:ea typeface="微软雅黑" panose="020B0503020204020204" pitchFamily="34" charset="-122"/>
                </a:rPr>
                <a:t>安全性</a:t>
              </a:r>
              <a:endParaRPr lang="en-US" altLang="zh-CN" sz="1100" b="1"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a:latin typeface="微软雅黑" panose="020B0503020204020204" pitchFamily="34" charset="-122"/>
                  <a:ea typeface="微软雅黑" panose="020B0503020204020204" pitchFamily="34" charset="-122"/>
                </a:rPr>
                <a:t>从前至后全面的安全措施</a:t>
              </a:r>
              <a:endParaRPr lang="en-US" altLang="zh-CN" sz="11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smtClean="0">
                  <a:latin typeface="微软雅黑" panose="020B0503020204020204" pitchFamily="34" charset="-122"/>
                  <a:ea typeface="微软雅黑" panose="020B0503020204020204" pitchFamily="34" charset="-122"/>
                </a:rPr>
                <a:t>身份安全、传输安全、漏洞检测等</a:t>
              </a:r>
              <a:endParaRPr lang="en-US" altLang="zh-CN" sz="1100" dirty="0">
                <a:latin typeface="微软雅黑" panose="020B0503020204020204" pitchFamily="34" charset="-122"/>
                <a:ea typeface="微软雅黑" panose="020B0503020204020204" pitchFamily="34" charset="-122"/>
              </a:endParaRPr>
            </a:p>
            <a:p>
              <a:pPr>
                <a:spcBef>
                  <a:spcPct val="20000"/>
                </a:spcBef>
                <a:buFont typeface="Wingdings" pitchFamily="2" charset="2"/>
                <a:buChar char="n"/>
                <a:defRPr/>
              </a:pPr>
              <a:r>
                <a:rPr lang="zh-CN" altLang="en-US" sz="1100" b="1" dirty="0" smtClean="0">
                  <a:latin typeface="微软雅黑" panose="020B0503020204020204" pitchFamily="34" charset="-122"/>
                  <a:ea typeface="微软雅黑" panose="020B0503020204020204" pitchFamily="34" charset="-122"/>
                </a:rPr>
                <a:t>开放性</a:t>
              </a:r>
              <a:endParaRPr lang="en-US" altLang="zh-CN" sz="1100" b="1"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a:latin typeface="微软雅黑" panose="020B0503020204020204" pitchFamily="34" charset="-122"/>
                  <a:ea typeface="微软雅黑" panose="020B0503020204020204" pitchFamily="34" charset="-122"/>
                </a:rPr>
                <a:t>基于开源框架，支持多种技术混搭应用</a:t>
              </a:r>
              <a:endParaRPr lang="en-US" altLang="zh-CN" sz="1100" dirty="0">
                <a:latin typeface="微软雅黑" panose="020B0503020204020204" pitchFamily="34" charset="-122"/>
                <a:ea typeface="微软雅黑" panose="020B0503020204020204" pitchFamily="34" charset="-122"/>
              </a:endParaRPr>
            </a:p>
            <a:p>
              <a:pPr>
                <a:spcBef>
                  <a:spcPct val="20000"/>
                </a:spcBef>
                <a:buFont typeface="Wingdings" pitchFamily="2" charset="2"/>
                <a:buChar char="n"/>
                <a:defRPr/>
              </a:pPr>
              <a:r>
                <a:rPr lang="zh-CN" altLang="en-US" sz="1100" b="1" dirty="0" smtClean="0">
                  <a:latin typeface="微软雅黑" panose="020B0503020204020204" pitchFamily="34" charset="-122"/>
                  <a:ea typeface="微软雅黑" panose="020B0503020204020204" pitchFamily="34" charset="-122"/>
                </a:rPr>
                <a:t>扩展性</a:t>
              </a:r>
              <a:endParaRPr lang="en-US" altLang="zh-CN" sz="1100" b="1"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smtClean="0">
                  <a:latin typeface="微软雅黑" panose="020B0503020204020204" pitchFamily="34" charset="-122"/>
                  <a:ea typeface="微软雅黑" panose="020B0503020204020204" pitchFamily="34" charset="-122"/>
                </a:rPr>
                <a:t>在线</a:t>
              </a:r>
              <a:r>
                <a:rPr lang="zh-CN" altLang="en-US" sz="1100" dirty="0">
                  <a:latin typeface="微软雅黑" panose="020B0503020204020204" pitchFamily="34" charset="-122"/>
                  <a:ea typeface="微软雅黑" panose="020B0503020204020204" pitchFamily="34" charset="-122"/>
                </a:rPr>
                <a:t>设置修改</a:t>
              </a:r>
              <a:endParaRPr lang="en-US" altLang="zh-CN" sz="11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a:latin typeface="微软雅黑" panose="020B0503020204020204" pitchFamily="34" charset="-122"/>
                  <a:ea typeface="微软雅黑" panose="020B0503020204020204" pitchFamily="34" charset="-122"/>
                </a:rPr>
                <a:t>个性化表格设置，不同组织应用不同页面展现</a:t>
              </a:r>
              <a:endParaRPr lang="en-US" altLang="zh-CN" sz="1100" dirty="0">
                <a:latin typeface="微软雅黑" panose="020B0503020204020204" pitchFamily="34" charset="-122"/>
                <a:ea typeface="微软雅黑" panose="020B0503020204020204" pitchFamily="34" charset="-122"/>
              </a:endParaRPr>
            </a:p>
            <a:p>
              <a:pPr marL="342839" lvl="1" indent="-342839">
                <a:buFont typeface="Wingdings" panose="05000000000000000000" pitchFamily="2" charset="2"/>
                <a:buChar char="n"/>
                <a:defRPr/>
              </a:pPr>
              <a:r>
                <a:rPr lang="zh-CN" altLang="en-US" sz="1100" b="1" dirty="0" smtClean="0">
                  <a:latin typeface="微软雅黑" panose="020B0503020204020204" pitchFamily="34" charset="-122"/>
                  <a:ea typeface="微软雅黑" panose="020B0503020204020204" pitchFamily="34" charset="-122"/>
                </a:rPr>
                <a:t>兼容性</a:t>
              </a:r>
              <a:endParaRPr lang="en-US" altLang="zh-CN" sz="1100" b="1" dirty="0" smtClean="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a:latin typeface="微软雅黑" panose="020B0503020204020204" pitchFamily="34" charset="-122"/>
                  <a:ea typeface="微软雅黑" panose="020B0503020204020204" pitchFamily="34" charset="-122"/>
                </a:rPr>
                <a:t>多种浏览器及版本支持</a:t>
              </a:r>
              <a:endParaRPr lang="en-US" altLang="zh-CN" sz="1100" dirty="0">
                <a:latin typeface="微软雅黑" panose="020B0503020204020204" pitchFamily="34" charset="-122"/>
                <a:ea typeface="微软雅黑" panose="020B0503020204020204" pitchFamily="34" charset="-122"/>
              </a:endParaRPr>
            </a:p>
            <a:p>
              <a:pPr marL="628544" lvl="1" indent="-171422">
                <a:spcBef>
                  <a:spcPct val="20000"/>
                </a:spcBef>
                <a:buFont typeface="Arial" panose="020B0604020202020204" pitchFamily="34" charset="0"/>
                <a:buChar char="•"/>
                <a:defRPr/>
              </a:pPr>
              <a:r>
                <a:rPr lang="zh-CN" altLang="en-US" sz="1100" dirty="0">
                  <a:latin typeface="微软雅黑" panose="020B0503020204020204" pitchFamily="34" charset="-122"/>
                  <a:ea typeface="微软雅黑" panose="020B0503020204020204" pitchFamily="34" charset="-122"/>
                </a:rPr>
                <a:t>多分辨率支持</a:t>
              </a:r>
              <a:endParaRPr lang="en-US" altLang="zh-CN" sz="1100" dirty="0">
                <a:latin typeface="微软雅黑" panose="020B0503020204020204" pitchFamily="34" charset="-122"/>
                <a:ea typeface="微软雅黑" panose="020B0503020204020204" pitchFamily="34" charset="-122"/>
              </a:endParaRPr>
            </a:p>
            <a:p>
              <a:pPr marL="228494" indent="-171422">
                <a:spcBef>
                  <a:spcPct val="20000"/>
                </a:spcBef>
                <a:buFont typeface="Arial" panose="020B0604020202020204" pitchFamily="34" charset="0"/>
                <a:buChar char="•"/>
                <a:defRPr/>
              </a:pPr>
              <a:endParaRPr lang="en-US" altLang="zh-CN" sz="1100" dirty="0">
                <a:latin typeface="微软雅黑" panose="020B0503020204020204" pitchFamily="34" charset="-122"/>
                <a:ea typeface="微软雅黑" panose="020B0503020204020204" pitchFamily="34" charset="-122"/>
              </a:endParaRPr>
            </a:p>
          </p:txBody>
        </p:sp>
      </p:grpSp>
      <p:sp>
        <p:nvSpPr>
          <p:cNvPr id="8" name="椭圆 4"/>
          <p:cNvSpPr>
            <a:spLocks noChangeArrowheads="1"/>
          </p:cNvSpPr>
          <p:nvPr/>
        </p:nvSpPr>
        <p:spPr bwMode="auto">
          <a:xfrm>
            <a:off x="1532972" y="1183437"/>
            <a:ext cx="3140809" cy="3038400"/>
          </a:xfrm>
          <a:prstGeom prst="ellipse">
            <a:avLst/>
          </a:prstGeom>
          <a:noFill/>
          <a:ln w="9525">
            <a:solidFill>
              <a:srgbClr val="00B9EF"/>
            </a:solidFill>
            <a:bevel/>
            <a:headEnd/>
            <a:tailEnd/>
          </a:ln>
          <a:extLst>
            <a:ext uri="{909E8E84-426E-40DD-AFC4-6F175D3DCCD1}">
              <a14:hiddenFill xmlns:a14="http://schemas.microsoft.com/office/drawing/2010/main" xmlns="">
                <a:solidFill>
                  <a:srgbClr val="FFFFFF"/>
                </a:solidFill>
              </a14:hiddenFill>
            </a:ext>
          </a:extLst>
        </p:spPr>
        <p:txBody>
          <a:bodyPr lIns="0" tIns="0" rIns="0" bIns="0" anchor="ctr"/>
          <a:lstStyle/>
          <a:p>
            <a:pPr algn="ctr"/>
            <a:endParaRPr lang="zh-CN" altLang="zh-CN" sz="1200" dirty="0">
              <a:solidFill>
                <a:srgbClr val="FFFFFF"/>
              </a:solidFill>
              <a:latin typeface="微软雅黑" pitchFamily="34" charset="-122"/>
              <a:ea typeface="微软雅黑" pitchFamily="34" charset="-122"/>
              <a:sym typeface="微软雅黑" pitchFamily="34" charset="-122"/>
            </a:endParaRPr>
          </a:p>
        </p:txBody>
      </p:sp>
      <p:sp>
        <p:nvSpPr>
          <p:cNvPr id="9" name="椭圆 3"/>
          <p:cNvSpPr>
            <a:spLocks noChangeArrowheads="1"/>
          </p:cNvSpPr>
          <p:nvPr/>
        </p:nvSpPr>
        <p:spPr bwMode="auto">
          <a:xfrm>
            <a:off x="2493049" y="2081308"/>
            <a:ext cx="1177370" cy="1138981"/>
          </a:xfrm>
          <a:prstGeom prst="ellipse">
            <a:avLst/>
          </a:prstGeom>
          <a:solidFill>
            <a:srgbClr val="00B9EF"/>
          </a:solidFill>
          <a:ln w="9525">
            <a:solidFill>
              <a:srgbClr val="00B9EF"/>
            </a:solidFill>
            <a:bevel/>
            <a:headEnd/>
            <a:tailEnd/>
          </a:ln>
        </p:spPr>
        <p:txBody>
          <a:bodyPr lIns="0" tIns="0" rIns="0" bIns="0" anchor="ctr"/>
          <a:lstStyle/>
          <a:p>
            <a:pPr algn="ctr"/>
            <a:r>
              <a:rPr lang="zh-CN" altLang="en-US" sz="2400" dirty="0" smtClean="0">
                <a:solidFill>
                  <a:srgbClr val="FFFFFF"/>
                </a:solidFill>
                <a:latin typeface="微软雅黑" pitchFamily="34" charset="-122"/>
                <a:ea typeface="微软雅黑" pitchFamily="34" charset="-122"/>
                <a:sym typeface="微软雅黑" pitchFamily="34" charset="-122"/>
              </a:rPr>
              <a:t>品质特性</a:t>
            </a:r>
            <a:endParaRPr lang="en-US" altLang="zh-CN" sz="2400" dirty="0">
              <a:solidFill>
                <a:srgbClr val="FFFFFF"/>
              </a:solidFill>
              <a:latin typeface="微软雅黑" pitchFamily="34" charset="-122"/>
              <a:ea typeface="微软雅黑" pitchFamily="34" charset="-122"/>
              <a:sym typeface="微软雅黑" pitchFamily="34" charset="-122"/>
            </a:endParaRPr>
          </a:p>
        </p:txBody>
      </p:sp>
      <p:sp>
        <p:nvSpPr>
          <p:cNvPr id="10" name="椭圆 9"/>
          <p:cNvSpPr>
            <a:spLocks noChangeArrowheads="1"/>
          </p:cNvSpPr>
          <p:nvPr/>
        </p:nvSpPr>
        <p:spPr bwMode="auto">
          <a:xfrm>
            <a:off x="3851920" y="3147814"/>
            <a:ext cx="979988" cy="949710"/>
          </a:xfrm>
          <a:prstGeom prst="ellipse">
            <a:avLst/>
          </a:prstGeom>
          <a:solidFill>
            <a:srgbClr val="0070C0"/>
          </a:solidFill>
          <a:ln>
            <a:noFill/>
          </a:ln>
          <a:extLst>
            <a:ext uri="{91240B29-F687-4F45-9708-019B960494DF}">
              <a14:hiddenLine xmlns:a14="http://schemas.microsoft.com/office/drawing/2010/main" xmlns="" w="9525">
                <a:solidFill>
                  <a:srgbClr val="000000"/>
                </a:solidFill>
                <a:bevel/>
                <a:headEnd/>
                <a:tailEnd/>
              </a14:hiddenLine>
            </a:ext>
          </a:extLst>
        </p:spPr>
        <p:txBody>
          <a:bodyPr lIns="0" tIns="0" rIns="0" bIns="0" anchor="ctr"/>
          <a:lstStyle/>
          <a:p>
            <a:pPr algn="ctr"/>
            <a:r>
              <a:rPr lang="zh-CN" altLang="en-US" dirty="0" smtClean="0">
                <a:solidFill>
                  <a:srgbClr val="FFFFFF"/>
                </a:solidFill>
                <a:latin typeface="微软雅黑" pitchFamily="34" charset="-122"/>
                <a:ea typeface="微软雅黑" pitchFamily="34" charset="-122"/>
                <a:sym typeface="微软雅黑" pitchFamily="34" charset="-122"/>
              </a:rPr>
              <a:t>安全性</a:t>
            </a:r>
            <a:endParaRPr lang="en-US" altLang="zh-CN" dirty="0">
              <a:solidFill>
                <a:srgbClr val="FFFFFF"/>
              </a:solidFill>
              <a:latin typeface="微软雅黑" pitchFamily="34" charset="-122"/>
              <a:ea typeface="微软雅黑" pitchFamily="34" charset="-122"/>
              <a:sym typeface="微软雅黑" pitchFamily="34" charset="-122"/>
            </a:endParaRPr>
          </a:p>
        </p:txBody>
      </p:sp>
      <p:sp>
        <p:nvSpPr>
          <p:cNvPr id="11" name="椭圆 10"/>
          <p:cNvSpPr>
            <a:spLocks noChangeArrowheads="1"/>
          </p:cNvSpPr>
          <p:nvPr/>
        </p:nvSpPr>
        <p:spPr bwMode="auto">
          <a:xfrm>
            <a:off x="4094336" y="1766056"/>
            <a:ext cx="981720" cy="949710"/>
          </a:xfrm>
          <a:prstGeom prst="ellipse">
            <a:avLst/>
          </a:prstGeom>
          <a:solidFill>
            <a:srgbClr val="FF9900"/>
          </a:solidFill>
          <a:ln>
            <a:noFill/>
          </a:ln>
          <a:extLst>
            <a:ext uri="{91240B29-F687-4F45-9708-019B960494DF}">
              <a14:hiddenLine xmlns:a14="http://schemas.microsoft.com/office/drawing/2010/main" xmlns="" w="9525">
                <a:solidFill>
                  <a:srgbClr val="000000"/>
                </a:solidFill>
                <a:bevel/>
                <a:headEnd/>
                <a:tailEnd/>
              </a14:hiddenLine>
            </a:ext>
          </a:extLst>
        </p:spPr>
        <p:txBody>
          <a:bodyPr lIns="0" tIns="0" rIns="0" bIns="0" anchor="ctr"/>
          <a:lstStyle/>
          <a:p>
            <a:pPr algn="ctr"/>
            <a:r>
              <a:rPr lang="zh-CN" altLang="en-US" dirty="0" smtClean="0">
                <a:solidFill>
                  <a:srgbClr val="FFFFFF"/>
                </a:solidFill>
                <a:latin typeface="微软雅黑" pitchFamily="34" charset="-122"/>
                <a:ea typeface="微软雅黑" pitchFamily="34" charset="-122"/>
                <a:sym typeface="微软雅黑" pitchFamily="34" charset="-122"/>
              </a:rPr>
              <a:t>可靠性</a:t>
            </a:r>
            <a:endParaRPr lang="zh-CN" altLang="en-US" dirty="0">
              <a:solidFill>
                <a:srgbClr val="FFFFFF"/>
              </a:solidFill>
              <a:latin typeface="微软雅黑" pitchFamily="34" charset="-122"/>
              <a:ea typeface="微软雅黑" pitchFamily="34" charset="-122"/>
              <a:sym typeface="微软雅黑" pitchFamily="34" charset="-122"/>
            </a:endParaRPr>
          </a:p>
        </p:txBody>
      </p:sp>
      <p:sp>
        <p:nvSpPr>
          <p:cNvPr id="12" name="椭圆 11"/>
          <p:cNvSpPr>
            <a:spLocks noChangeArrowheads="1"/>
          </p:cNvSpPr>
          <p:nvPr/>
        </p:nvSpPr>
        <p:spPr bwMode="auto">
          <a:xfrm>
            <a:off x="1403648" y="1406016"/>
            <a:ext cx="981719" cy="949710"/>
          </a:xfrm>
          <a:prstGeom prst="ellipse">
            <a:avLst/>
          </a:prstGeom>
          <a:solidFill>
            <a:srgbClr val="00B050"/>
          </a:solidFill>
          <a:ln>
            <a:noFill/>
          </a:ln>
          <a:extLst>
            <a:ext uri="{91240B29-F687-4F45-9708-019B960494DF}">
              <a14:hiddenLine xmlns:a14="http://schemas.microsoft.com/office/drawing/2010/main" xmlns="" w="9525">
                <a:solidFill>
                  <a:srgbClr val="000000"/>
                </a:solidFill>
                <a:bevel/>
                <a:headEnd/>
                <a:tailEnd/>
              </a14:hiddenLine>
            </a:ext>
          </a:extLst>
        </p:spPr>
        <p:txBody>
          <a:bodyPr lIns="0" tIns="0" rIns="0" bIns="0" anchor="ctr"/>
          <a:lstStyle/>
          <a:p>
            <a:pPr algn="ctr"/>
            <a:r>
              <a:rPr lang="zh-CN" altLang="en-US" dirty="0" smtClean="0">
                <a:solidFill>
                  <a:srgbClr val="FFFFFF"/>
                </a:solidFill>
                <a:latin typeface="微软雅黑" pitchFamily="34" charset="-122"/>
                <a:ea typeface="微软雅黑" pitchFamily="34" charset="-122"/>
                <a:sym typeface="Gill Sans MT" pitchFamily="34" charset="0"/>
              </a:rPr>
              <a:t>兼容性</a:t>
            </a:r>
            <a:endParaRPr lang="zh-CN" altLang="en-US" dirty="0">
              <a:solidFill>
                <a:srgbClr val="FFFFFF"/>
              </a:solidFill>
              <a:latin typeface="微软雅黑" pitchFamily="34" charset="-122"/>
              <a:ea typeface="微软雅黑" pitchFamily="34" charset="-122"/>
              <a:sym typeface="Gill Sans MT" pitchFamily="34" charset="0"/>
            </a:endParaRPr>
          </a:p>
        </p:txBody>
      </p:sp>
      <p:sp>
        <p:nvSpPr>
          <p:cNvPr id="13" name="椭圆 27"/>
          <p:cNvSpPr>
            <a:spLocks noChangeArrowheads="1"/>
          </p:cNvSpPr>
          <p:nvPr/>
        </p:nvSpPr>
        <p:spPr bwMode="auto">
          <a:xfrm>
            <a:off x="2843808" y="771550"/>
            <a:ext cx="981719" cy="949709"/>
          </a:xfrm>
          <a:prstGeom prst="ellipse">
            <a:avLst/>
          </a:prstGeom>
          <a:solidFill>
            <a:srgbClr val="7030A0"/>
          </a:solidFill>
          <a:ln>
            <a:noFill/>
          </a:ln>
          <a:extLst>
            <a:ext uri="{91240B29-F687-4F45-9708-019B960494DF}">
              <a14:hiddenLine xmlns:a14="http://schemas.microsoft.com/office/drawing/2010/main" xmlns="" w="9525">
                <a:solidFill>
                  <a:srgbClr val="000000"/>
                </a:solidFill>
                <a:bevel/>
                <a:headEnd/>
                <a:tailEnd/>
              </a14:hiddenLine>
            </a:ext>
          </a:extLst>
        </p:spPr>
        <p:txBody>
          <a:bodyPr lIns="0" tIns="0" rIns="0" bIns="0" anchor="ctr"/>
          <a:lstStyle/>
          <a:p>
            <a:pPr algn="ctr"/>
            <a:r>
              <a:rPr lang="zh-CN" altLang="en-US" dirty="0" smtClean="0">
                <a:solidFill>
                  <a:schemeClr val="bg1"/>
                </a:solidFill>
                <a:latin typeface="微软雅黑" pitchFamily="34" charset="-122"/>
                <a:ea typeface="微软雅黑" pitchFamily="34" charset="-122"/>
                <a:sym typeface="Gill Sans MT" pitchFamily="34" charset="0"/>
              </a:rPr>
              <a:t>性能</a:t>
            </a:r>
            <a:endParaRPr lang="zh-CN" altLang="en-US" dirty="0">
              <a:solidFill>
                <a:schemeClr val="bg1"/>
              </a:solidFill>
              <a:latin typeface="微软雅黑" pitchFamily="34" charset="-122"/>
              <a:ea typeface="微软雅黑" pitchFamily="34" charset="-122"/>
              <a:sym typeface="Gill Sans MT" pitchFamily="34" charset="0"/>
            </a:endParaRPr>
          </a:p>
        </p:txBody>
      </p:sp>
      <p:sp>
        <p:nvSpPr>
          <p:cNvPr id="15" name="椭圆 14"/>
          <p:cNvSpPr>
            <a:spLocks noChangeArrowheads="1"/>
          </p:cNvSpPr>
          <p:nvPr/>
        </p:nvSpPr>
        <p:spPr bwMode="auto">
          <a:xfrm>
            <a:off x="2411760" y="3638264"/>
            <a:ext cx="979988" cy="949710"/>
          </a:xfrm>
          <a:prstGeom prst="ellipse">
            <a:avLst/>
          </a:prstGeom>
          <a:solidFill>
            <a:srgbClr val="C00000"/>
          </a:solidFill>
          <a:ln>
            <a:noFill/>
          </a:ln>
          <a:extLst/>
        </p:spPr>
        <p:txBody>
          <a:bodyPr lIns="0" tIns="0" rIns="0" bIns="0" anchor="ctr"/>
          <a:lstStyle/>
          <a:p>
            <a:pPr algn="ctr"/>
            <a:r>
              <a:rPr lang="zh-CN" altLang="en-US" dirty="0" smtClean="0">
                <a:solidFill>
                  <a:srgbClr val="FFFFFF"/>
                </a:solidFill>
                <a:latin typeface="微软雅黑" pitchFamily="34" charset="-122"/>
                <a:ea typeface="微软雅黑" pitchFamily="34" charset="-122"/>
                <a:sym typeface="微软雅黑" pitchFamily="34" charset="-122"/>
              </a:rPr>
              <a:t>开放性</a:t>
            </a:r>
            <a:endParaRPr lang="en-US" altLang="zh-CN" dirty="0">
              <a:solidFill>
                <a:srgbClr val="FFFFFF"/>
              </a:solidFill>
              <a:latin typeface="微软雅黑" pitchFamily="34" charset="-122"/>
              <a:ea typeface="微软雅黑" pitchFamily="34" charset="-122"/>
              <a:sym typeface="微软雅黑" pitchFamily="34" charset="-122"/>
            </a:endParaRPr>
          </a:p>
        </p:txBody>
      </p:sp>
      <p:sp>
        <p:nvSpPr>
          <p:cNvPr id="16" name="椭圆 15"/>
          <p:cNvSpPr>
            <a:spLocks noChangeArrowheads="1"/>
          </p:cNvSpPr>
          <p:nvPr/>
        </p:nvSpPr>
        <p:spPr bwMode="auto">
          <a:xfrm>
            <a:off x="1259632" y="2787774"/>
            <a:ext cx="979988" cy="949710"/>
          </a:xfrm>
          <a:prstGeom prst="ellipse">
            <a:avLst/>
          </a:prstGeom>
          <a:solidFill>
            <a:schemeClr val="accent4">
              <a:lumMod val="75000"/>
            </a:schemeClr>
          </a:solidFill>
          <a:ln>
            <a:noFill/>
          </a:ln>
          <a:extLst/>
        </p:spPr>
        <p:txBody>
          <a:bodyPr lIns="0" tIns="0" rIns="0" bIns="0" anchor="ctr"/>
          <a:lstStyle/>
          <a:p>
            <a:pPr algn="ctr"/>
            <a:r>
              <a:rPr lang="zh-CN" altLang="en-US" dirty="0">
                <a:solidFill>
                  <a:srgbClr val="FFFFFF"/>
                </a:solidFill>
                <a:latin typeface="微软雅黑" pitchFamily="34" charset="-122"/>
                <a:ea typeface="微软雅黑" pitchFamily="34" charset="-122"/>
                <a:sym typeface="微软雅黑" pitchFamily="34" charset="-122"/>
              </a:rPr>
              <a:t>扩展</a:t>
            </a:r>
            <a:r>
              <a:rPr lang="zh-CN" altLang="en-US" dirty="0" smtClean="0">
                <a:solidFill>
                  <a:srgbClr val="FFFFFF"/>
                </a:solidFill>
                <a:latin typeface="微软雅黑" pitchFamily="34" charset="-122"/>
                <a:ea typeface="微软雅黑" pitchFamily="34" charset="-122"/>
                <a:sym typeface="微软雅黑" pitchFamily="34" charset="-122"/>
              </a:rPr>
              <a:t>性</a:t>
            </a:r>
            <a:endParaRPr lang="en-US" altLang="zh-CN" dirty="0">
              <a:solidFill>
                <a:srgbClr val="FFFFFF"/>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xmlns="" val="3476012979"/>
      </p:ext>
    </p:extLst>
  </p:cSld>
  <p:clrMapOvr>
    <a:masterClrMapping/>
  </p:clrMapOvr>
  <mc:AlternateContent xmlns:mc="http://schemas.openxmlformats.org/markup-compatibility/2006">
    <mc:Choice xmlns:p14="http://schemas.microsoft.com/office/powerpoint/2010/main" xmlns="" Requires="p14">
      <p:transition p14:dur="1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标题 2"/>
          <p:cNvSpPr>
            <a:spLocks noGrp="1"/>
          </p:cNvSpPr>
          <p:nvPr>
            <p:ph type="title"/>
          </p:nvPr>
        </p:nvSpPr>
        <p:spPr>
          <a:xfrm>
            <a:off x="323850" y="1"/>
            <a:ext cx="7127875" cy="520700"/>
          </a:xfrm>
        </p:spPr>
        <p:txBody>
          <a:bodyPr/>
          <a:lstStyle/>
          <a:p>
            <a:pPr eaLnBrk="1" hangingPunct="1"/>
            <a:r>
              <a:rPr lang="en-US" altLang="zh-CN" dirty="0" smtClean="0">
                <a:latin typeface="微软雅黑" pitchFamily="34" charset="-122"/>
                <a:ea typeface="微软雅黑" pitchFamily="34" charset="-122"/>
              </a:rPr>
              <a:t>EAS 8.x</a:t>
            </a:r>
            <a:r>
              <a:rPr lang="zh-CN" altLang="en-US" dirty="0" smtClean="0">
                <a:latin typeface="微软雅黑" pitchFamily="34" charset="-122"/>
                <a:ea typeface="微软雅黑" pitchFamily="34" charset="-122"/>
              </a:rPr>
              <a:t>应用系统性能</a:t>
            </a:r>
            <a:r>
              <a:rPr lang="zh-CN" altLang="en-US" dirty="0">
                <a:latin typeface="微软雅黑" pitchFamily="34" charset="-122"/>
                <a:ea typeface="微软雅黑" pitchFamily="34" charset="-122"/>
              </a:rPr>
              <a:t>参数</a:t>
            </a:r>
            <a:endParaRPr dirty="0" smtClean="0">
              <a:latin typeface="微软雅黑" pitchFamily="34" charset="-122"/>
              <a:ea typeface="微软雅黑" pitchFamily="34" charset="-122"/>
            </a:endParaRPr>
          </a:p>
        </p:txBody>
      </p:sp>
      <p:sp>
        <p:nvSpPr>
          <p:cNvPr id="7" name="矩形 6"/>
          <p:cNvSpPr/>
          <p:nvPr/>
        </p:nvSpPr>
        <p:spPr>
          <a:xfrm>
            <a:off x="916831" y="1131591"/>
            <a:ext cx="7560841" cy="584775"/>
          </a:xfrm>
          <a:prstGeom prst="rect">
            <a:avLst/>
          </a:prstGeom>
          <a:solidFill>
            <a:srgbClr val="00B0F0"/>
          </a:solidFill>
        </p:spPr>
        <p:txBody>
          <a:bodyPr wrap="square">
            <a:spAutoFit/>
          </a:bodyPr>
          <a:lstStyle/>
          <a:p>
            <a:pPr algn="ctr" defTabSz="457200">
              <a:defRPr/>
            </a:pPr>
            <a:r>
              <a:rPr kumimoji="1" lang="zh-CN" altLang="en-US" sz="3200" b="1" dirty="0">
                <a:solidFill>
                  <a:srgbClr val="FFFFFF"/>
                </a:solidFill>
                <a:latin typeface="微软雅黑" pitchFamily="34" charset="-122"/>
                <a:ea typeface="微软雅黑" pitchFamily="34" charset="-122"/>
                <a:cs typeface="微软雅黑"/>
              </a:rPr>
              <a:t>一般</a:t>
            </a:r>
            <a:r>
              <a:rPr kumimoji="1" lang="zh-CN" altLang="en-US" sz="3200" b="1" dirty="0" smtClean="0">
                <a:solidFill>
                  <a:srgbClr val="FFFFFF"/>
                </a:solidFill>
                <a:latin typeface="微软雅黑" pitchFamily="34" charset="-122"/>
                <a:ea typeface="微软雅黑" pitchFamily="34" charset="-122"/>
                <a:cs typeface="微软雅黑"/>
              </a:rPr>
              <a:t>单据页面打开时间：</a:t>
            </a:r>
            <a:r>
              <a:rPr kumimoji="1" lang="en-US" altLang="zh-CN" sz="3200" b="1" dirty="0" smtClean="0">
                <a:solidFill>
                  <a:srgbClr val="FF0000"/>
                </a:solidFill>
                <a:latin typeface="微软雅黑" pitchFamily="34" charset="-122"/>
                <a:ea typeface="微软雅黑" pitchFamily="34" charset="-122"/>
                <a:cs typeface="微软雅黑"/>
              </a:rPr>
              <a:t>&lt;3s</a:t>
            </a:r>
            <a:endParaRPr kumimoji="1" lang="zh-CN" altLang="en-US" sz="3200" b="1" dirty="0">
              <a:solidFill>
                <a:srgbClr val="FF0000"/>
              </a:solidFill>
              <a:latin typeface="微软雅黑" pitchFamily="34" charset="-122"/>
              <a:ea typeface="微软雅黑" pitchFamily="34" charset="-122"/>
              <a:cs typeface="微软雅黑"/>
            </a:endParaRPr>
          </a:p>
        </p:txBody>
      </p:sp>
      <p:sp>
        <p:nvSpPr>
          <p:cNvPr id="8" name="矩形 7"/>
          <p:cNvSpPr/>
          <p:nvPr/>
        </p:nvSpPr>
        <p:spPr>
          <a:xfrm>
            <a:off x="899593" y="2038078"/>
            <a:ext cx="7560841" cy="584775"/>
          </a:xfrm>
          <a:prstGeom prst="rect">
            <a:avLst/>
          </a:prstGeom>
          <a:solidFill>
            <a:srgbClr val="00B0F0"/>
          </a:solidFill>
        </p:spPr>
        <p:txBody>
          <a:bodyPr wrap="square">
            <a:spAutoFit/>
          </a:bodyPr>
          <a:lstStyle/>
          <a:p>
            <a:pPr algn="ctr" defTabSz="457200">
              <a:defRPr/>
            </a:pPr>
            <a:r>
              <a:rPr kumimoji="1" lang="zh-CN" altLang="en-US" sz="3200" b="1" dirty="0">
                <a:solidFill>
                  <a:srgbClr val="FFFFFF"/>
                </a:solidFill>
                <a:latin typeface="微软雅黑" pitchFamily="34" charset="-122"/>
                <a:ea typeface="微软雅黑" pitchFamily="34" charset="-122"/>
                <a:cs typeface="微软雅黑"/>
              </a:rPr>
              <a:t>一般</a:t>
            </a:r>
            <a:r>
              <a:rPr kumimoji="1" lang="zh-CN" altLang="en-US" sz="3200" b="1" dirty="0" smtClean="0">
                <a:solidFill>
                  <a:srgbClr val="FFFFFF"/>
                </a:solidFill>
                <a:latin typeface="微软雅黑" pitchFamily="34" charset="-122"/>
                <a:ea typeface="微软雅黑" pitchFamily="34" charset="-122"/>
                <a:cs typeface="微软雅黑"/>
              </a:rPr>
              <a:t>列表页面（序时簿）打开时间：</a:t>
            </a:r>
            <a:r>
              <a:rPr kumimoji="1" lang="en-US" altLang="zh-CN" sz="3200" b="1" dirty="0" smtClean="0">
                <a:solidFill>
                  <a:srgbClr val="FF0000"/>
                </a:solidFill>
                <a:latin typeface="微软雅黑" pitchFamily="34" charset="-122"/>
                <a:ea typeface="微软雅黑" pitchFamily="34" charset="-122"/>
                <a:cs typeface="微软雅黑"/>
              </a:rPr>
              <a:t>&lt;3s</a:t>
            </a:r>
            <a:endParaRPr kumimoji="1" lang="zh-CN" altLang="en-US" sz="3200" b="1" dirty="0">
              <a:solidFill>
                <a:srgbClr val="FF0000"/>
              </a:solidFill>
              <a:latin typeface="微软雅黑" pitchFamily="34" charset="-122"/>
              <a:ea typeface="微软雅黑" pitchFamily="34" charset="-122"/>
              <a:cs typeface="微软雅黑"/>
            </a:endParaRPr>
          </a:p>
        </p:txBody>
      </p:sp>
      <p:sp>
        <p:nvSpPr>
          <p:cNvPr id="9" name="矩形 8"/>
          <p:cNvSpPr/>
          <p:nvPr/>
        </p:nvSpPr>
        <p:spPr>
          <a:xfrm>
            <a:off x="899593" y="2931791"/>
            <a:ext cx="7560841" cy="584775"/>
          </a:xfrm>
          <a:prstGeom prst="rect">
            <a:avLst/>
          </a:prstGeom>
          <a:solidFill>
            <a:srgbClr val="00B0F0"/>
          </a:solidFill>
        </p:spPr>
        <p:txBody>
          <a:bodyPr wrap="square">
            <a:spAutoFit/>
          </a:bodyPr>
          <a:lstStyle/>
          <a:p>
            <a:pPr algn="ctr" defTabSz="457200">
              <a:defRPr/>
            </a:pPr>
            <a:r>
              <a:rPr kumimoji="1" lang="zh-CN" altLang="en-US" sz="3200" b="1" dirty="0">
                <a:solidFill>
                  <a:srgbClr val="FFFFFF"/>
                </a:solidFill>
                <a:latin typeface="微软雅黑" pitchFamily="34" charset="-122"/>
                <a:ea typeface="微软雅黑" pitchFamily="34" charset="-122"/>
                <a:cs typeface="微软雅黑"/>
              </a:rPr>
              <a:t>一般</a:t>
            </a:r>
            <a:r>
              <a:rPr kumimoji="1" lang="zh-CN" altLang="en-US" sz="3200" b="1" dirty="0" smtClean="0">
                <a:solidFill>
                  <a:srgbClr val="FFFFFF"/>
                </a:solidFill>
                <a:latin typeface="微软雅黑" pitchFamily="34" charset="-122"/>
                <a:ea typeface="微软雅黑" pitchFamily="34" charset="-122"/>
                <a:cs typeface="微软雅黑"/>
              </a:rPr>
              <a:t>单据保存提交时间：</a:t>
            </a:r>
            <a:r>
              <a:rPr kumimoji="1" lang="en-US" altLang="zh-CN" sz="3200" b="1" dirty="0" smtClean="0">
                <a:solidFill>
                  <a:srgbClr val="FF0000"/>
                </a:solidFill>
                <a:latin typeface="微软雅黑" pitchFamily="34" charset="-122"/>
                <a:ea typeface="微软雅黑" pitchFamily="34" charset="-122"/>
                <a:cs typeface="微软雅黑"/>
              </a:rPr>
              <a:t>&lt;3s</a:t>
            </a:r>
            <a:endParaRPr kumimoji="1" lang="zh-CN" altLang="en-US" sz="3200" b="1" dirty="0">
              <a:solidFill>
                <a:srgbClr val="FF0000"/>
              </a:solidFill>
              <a:latin typeface="微软雅黑" pitchFamily="34" charset="-122"/>
              <a:ea typeface="微软雅黑" pitchFamily="34" charset="-122"/>
              <a:cs typeface="微软雅黑"/>
            </a:endParaRPr>
          </a:p>
        </p:txBody>
      </p:sp>
      <p:sp>
        <p:nvSpPr>
          <p:cNvPr id="2" name="TextBox 1"/>
          <p:cNvSpPr txBox="1"/>
          <p:nvPr/>
        </p:nvSpPr>
        <p:spPr>
          <a:xfrm>
            <a:off x="916831" y="4155926"/>
            <a:ext cx="4951315" cy="400110"/>
          </a:xfrm>
          <a:prstGeom prst="rect">
            <a:avLst/>
          </a:prstGeom>
          <a:noFill/>
        </p:spPr>
        <p:txBody>
          <a:bodyPr wrap="square" rtlCol="0">
            <a:spAutoFit/>
          </a:bodyPr>
          <a:lstStyle/>
          <a:p>
            <a:r>
              <a:rPr lang="zh-CN" altLang="en-US" dirty="0" smtClean="0"/>
              <a:t>注：普通配置环境下，页面非首次访问</a:t>
            </a:r>
            <a:endParaRPr lang="zh-CN" altLang="en-US" dirty="0"/>
          </a:p>
        </p:txBody>
      </p:sp>
    </p:spTree>
    <p:extLst>
      <p:ext uri="{BB962C8B-B14F-4D97-AF65-F5344CB8AC3E}">
        <p14:creationId xmlns:p14="http://schemas.microsoft.com/office/powerpoint/2010/main" xmlns="" val="2284921627"/>
      </p:ext>
    </p:extLst>
  </p:cSld>
  <p:clrMapOvr>
    <a:masterClrMapping/>
  </p:clrMapOvr>
  <p:transition>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p:nvPr/>
        </p:nvPicPr>
        <p:blipFill>
          <a:blip r:embed="rId2"/>
          <a:stretch>
            <a:fillRect/>
          </a:stretch>
        </p:blipFill>
        <p:spPr>
          <a:xfrm>
            <a:off x="35496" y="732244"/>
            <a:ext cx="5616624" cy="2919626"/>
          </a:xfrm>
          <a:prstGeom prst="rect">
            <a:avLst/>
          </a:prstGeom>
          <a:ln w="12700">
            <a:solidFill>
              <a:schemeClr val="tx1"/>
            </a:solidFill>
          </a:ln>
        </p:spPr>
      </p:pic>
      <p:pic>
        <p:nvPicPr>
          <p:cNvPr id="10" name="图片 9"/>
          <p:cNvPicPr/>
          <p:nvPr/>
        </p:nvPicPr>
        <p:blipFill>
          <a:blip r:embed="rId3"/>
          <a:stretch>
            <a:fillRect/>
          </a:stretch>
        </p:blipFill>
        <p:spPr>
          <a:xfrm>
            <a:off x="251520" y="1221167"/>
            <a:ext cx="5661491" cy="3006767"/>
          </a:xfrm>
          <a:prstGeom prst="rect">
            <a:avLst/>
          </a:prstGeom>
          <a:ln>
            <a:solidFill>
              <a:schemeClr val="tx1"/>
            </a:solidFill>
          </a:ln>
        </p:spPr>
      </p:pic>
      <p:pic>
        <p:nvPicPr>
          <p:cNvPr id="7" name="图片 6"/>
          <p:cNvPicPr/>
          <p:nvPr/>
        </p:nvPicPr>
        <p:blipFill>
          <a:blip r:embed="rId4"/>
          <a:stretch>
            <a:fillRect/>
          </a:stretch>
        </p:blipFill>
        <p:spPr>
          <a:xfrm>
            <a:off x="755576" y="1635646"/>
            <a:ext cx="5418326" cy="3401184"/>
          </a:xfrm>
          <a:prstGeom prst="rect">
            <a:avLst/>
          </a:prstGeom>
          <a:ln>
            <a:solidFill>
              <a:schemeClr val="tx1"/>
            </a:solidFill>
          </a:ln>
        </p:spPr>
      </p:pic>
      <p:sp>
        <p:nvSpPr>
          <p:cNvPr id="2" name="标题 1"/>
          <p:cNvSpPr>
            <a:spLocks noGrp="1"/>
          </p:cNvSpPr>
          <p:nvPr>
            <p:ph type="title"/>
          </p:nvPr>
        </p:nvSpPr>
        <p:spPr/>
        <p:txBody>
          <a:bodyPr/>
          <a:lstStyle/>
          <a:p>
            <a:r>
              <a:rPr lang="en-US" altLang="zh-CN" dirty="0" smtClean="0"/>
              <a:t>EAS 8.x Web</a:t>
            </a:r>
            <a:r>
              <a:rPr lang="zh-CN" altLang="en-US" dirty="0" smtClean="0"/>
              <a:t>性能测试</a:t>
            </a:r>
            <a:endParaRPr lang="zh-CN" altLang="en-US" dirty="0"/>
          </a:p>
        </p:txBody>
      </p:sp>
      <p:sp>
        <p:nvSpPr>
          <p:cNvPr id="5" name="Rectangle 5"/>
          <p:cNvSpPr txBox="1">
            <a:spLocks noChangeArrowheads="1"/>
          </p:cNvSpPr>
          <p:nvPr/>
        </p:nvSpPr>
        <p:spPr bwMode="auto">
          <a:xfrm>
            <a:off x="5940152" y="699542"/>
            <a:ext cx="2952328" cy="41044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defTabSz="457200" rtl="0" eaLnBrk="0" fontAlgn="base" hangingPunct="0">
              <a:spcBef>
                <a:spcPct val="20000"/>
              </a:spcBef>
              <a:spcAft>
                <a:spcPct val="0"/>
              </a:spcAft>
              <a:buSzPct val="100000"/>
              <a:buFontTx/>
              <a:buBlip>
                <a:blip r:embed="rId5"/>
              </a:buBlip>
              <a:defRPr kumimoji="1" lang="zh-CN" altLang="en-US" sz="2000" b="0" i="0" kern="1200">
                <a:solidFill>
                  <a:schemeClr val="tx1">
                    <a:lumMod val="85000"/>
                    <a:lumOff val="15000"/>
                  </a:schemeClr>
                </a:solidFill>
                <a:latin typeface="微软雅黑"/>
                <a:ea typeface="微软雅黑"/>
                <a:cs typeface="微软雅黑"/>
              </a:defRPr>
            </a:lvl1pPr>
            <a:lvl2pPr marL="742950" indent="-285750" algn="l" defTabSz="457200" rtl="0" eaLnBrk="0" fontAlgn="base" hangingPunct="0">
              <a:spcBef>
                <a:spcPct val="20000"/>
              </a:spcBef>
              <a:spcAft>
                <a:spcPct val="0"/>
              </a:spcAft>
              <a:buFont typeface="Arial" pitchFamily="34" charset="0"/>
              <a:buChar char="–"/>
              <a:defRPr kumimoji="1" lang="zh-CN" altLang="en-US" sz="1800" b="0" i="0" kern="1200">
                <a:solidFill>
                  <a:schemeClr val="tx1">
                    <a:lumMod val="85000"/>
                    <a:lumOff val="15000"/>
                  </a:schemeClr>
                </a:solidFill>
                <a:latin typeface="微软雅黑"/>
                <a:ea typeface="微软雅黑"/>
                <a:cs typeface="微软雅黑"/>
              </a:defRPr>
            </a:lvl2pPr>
            <a:lvl3pPr marL="1143000" indent="-228600" algn="l" defTabSz="457200" rtl="0" eaLnBrk="0" fontAlgn="base" hangingPunct="0">
              <a:spcBef>
                <a:spcPct val="20000"/>
              </a:spcBef>
              <a:spcAft>
                <a:spcPct val="0"/>
              </a:spcAft>
              <a:buFont typeface="Arial" pitchFamily="34" charset="0"/>
              <a:buChar char="•"/>
              <a:defRPr kumimoji="1" lang="zh-CN" altLang="en-US" sz="1600" b="0" i="0" kern="1200">
                <a:solidFill>
                  <a:schemeClr val="tx1">
                    <a:lumMod val="85000"/>
                    <a:lumOff val="15000"/>
                  </a:schemeClr>
                </a:solidFill>
                <a:latin typeface="微软雅黑"/>
                <a:ea typeface="微软雅黑"/>
                <a:cs typeface="微软雅黑"/>
              </a:defRPr>
            </a:lvl3pPr>
            <a:lvl4pPr marL="1600200" indent="-228600" algn="l" defTabSz="457200" rtl="0" eaLnBrk="0" fontAlgn="base" hangingPunct="0">
              <a:spcBef>
                <a:spcPct val="20000"/>
              </a:spcBef>
              <a:spcAft>
                <a:spcPct val="0"/>
              </a:spcAft>
              <a:buFont typeface="Arial" pitchFamily="34" charset="0"/>
              <a:buChar char="–"/>
              <a:defRPr kumimoji="1" lang="zh-CN" altLang="en-US" sz="1400" b="0" i="0" kern="1200">
                <a:solidFill>
                  <a:schemeClr val="tx1">
                    <a:lumMod val="85000"/>
                    <a:lumOff val="15000"/>
                  </a:schemeClr>
                </a:solidFill>
                <a:latin typeface="微软雅黑"/>
                <a:ea typeface="微软雅黑"/>
                <a:cs typeface="微软雅黑"/>
              </a:defRPr>
            </a:lvl4pPr>
            <a:lvl5pPr marL="2057400" indent="-228600" algn="l" defTabSz="457200" rtl="0" eaLnBrk="0" fontAlgn="base" hangingPunct="0">
              <a:spcBef>
                <a:spcPct val="20000"/>
              </a:spcBef>
              <a:spcAft>
                <a:spcPct val="0"/>
              </a:spcAft>
              <a:buFont typeface="Arial" pitchFamily="34" charset="0"/>
              <a:buChar char="»"/>
              <a:defRPr kumimoji="1" lang="zh-CN" altLang="en-US" sz="1400" b="0" i="0" kern="1200">
                <a:solidFill>
                  <a:schemeClr val="tx1">
                    <a:lumMod val="85000"/>
                    <a:lumOff val="15000"/>
                  </a:schemeClr>
                </a:solidFill>
                <a:latin typeface="微软雅黑"/>
                <a:ea typeface="微软雅黑"/>
                <a:cs typeface="微软雅黑"/>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eaLnBrk="1" hangingPunct="1"/>
            <a:r>
              <a:rPr lang="zh-CN" altLang="en-US" sz="1400" dirty="0" smtClean="0"/>
              <a:t>硬件配置</a:t>
            </a:r>
          </a:p>
          <a:p>
            <a:pPr lvl="1" eaLnBrk="1" hangingPunct="1"/>
            <a:r>
              <a:rPr lang="zh-CN" altLang="en-US" sz="1200" dirty="0" smtClean="0"/>
              <a:t>浪潮天梭</a:t>
            </a:r>
            <a:r>
              <a:rPr lang="en-US" altLang="zh-CN" sz="1200" dirty="0" smtClean="0"/>
              <a:t>TS860</a:t>
            </a:r>
            <a:r>
              <a:rPr lang="zh-CN" altLang="en-US" sz="1200" dirty="0" smtClean="0"/>
              <a:t>，</a:t>
            </a:r>
            <a:r>
              <a:rPr lang="en-US" altLang="zh-CN" sz="1200" dirty="0" smtClean="0"/>
              <a:t>96</a:t>
            </a:r>
            <a:r>
              <a:rPr lang="zh-CN" altLang="en-US" sz="1200" dirty="0" smtClean="0"/>
              <a:t>核（</a:t>
            </a:r>
            <a:r>
              <a:rPr lang="en-US" altLang="zh-CN" sz="1200" dirty="0" smtClean="0"/>
              <a:t>12</a:t>
            </a:r>
            <a:r>
              <a:rPr lang="zh-CN" altLang="en-US" sz="1200" dirty="0" smtClean="0"/>
              <a:t>*</a:t>
            </a:r>
            <a:r>
              <a:rPr lang="en-US" altLang="zh-CN" sz="1200" dirty="0" smtClean="0"/>
              <a:t>8</a:t>
            </a:r>
            <a:r>
              <a:rPr lang="zh-CN" altLang="en-US" sz="1200" dirty="0" smtClean="0"/>
              <a:t>，至强</a:t>
            </a:r>
            <a:r>
              <a:rPr lang="en-US" altLang="zh-CN" sz="1200" dirty="0" smtClean="0"/>
              <a:t>E7-8857@3G </a:t>
            </a:r>
            <a:r>
              <a:rPr lang="zh-CN" altLang="en-US" sz="1200" dirty="0" smtClean="0"/>
              <a:t>），</a:t>
            </a:r>
            <a:r>
              <a:rPr lang="en-US" altLang="zh-CN" sz="1200" dirty="0" smtClean="0"/>
              <a:t>512G</a:t>
            </a:r>
            <a:r>
              <a:rPr lang="zh-CN" altLang="en-US" sz="1200" dirty="0" smtClean="0"/>
              <a:t>内存。</a:t>
            </a:r>
            <a:r>
              <a:rPr lang="en-US" altLang="zh-CN" sz="1200" dirty="0" smtClean="0"/>
              <a:t>App</a:t>
            </a:r>
            <a:r>
              <a:rPr lang="zh-CN" altLang="en-US" sz="1200" dirty="0" smtClean="0"/>
              <a:t>、</a:t>
            </a:r>
            <a:r>
              <a:rPr lang="en-US" altLang="zh-CN" sz="1200" dirty="0" smtClean="0"/>
              <a:t>DB</a:t>
            </a:r>
            <a:r>
              <a:rPr lang="zh-CN" altLang="en-US" sz="1200" dirty="0" smtClean="0"/>
              <a:t>各一台。</a:t>
            </a:r>
            <a:endParaRPr lang="en-US" altLang="zh-CN" sz="1200" dirty="0" smtClean="0"/>
          </a:p>
          <a:p>
            <a:pPr lvl="1" eaLnBrk="1" hangingPunct="1"/>
            <a:r>
              <a:rPr lang="en-US" altLang="zh-CN" sz="1200" dirty="0" smtClean="0"/>
              <a:t>App</a:t>
            </a:r>
            <a:r>
              <a:rPr lang="zh-CN" altLang="en-US" sz="1200" dirty="0" smtClean="0"/>
              <a:t>增加两台</a:t>
            </a:r>
            <a:r>
              <a:rPr lang="en-US" altLang="zh-CN" sz="1200" dirty="0" smtClean="0"/>
              <a:t>DELL R910</a:t>
            </a:r>
            <a:r>
              <a:rPr lang="zh-CN" altLang="en-US" sz="1200" dirty="0" smtClean="0"/>
              <a:t>，</a:t>
            </a:r>
            <a:r>
              <a:rPr lang="en-US" altLang="zh-CN" sz="1200" dirty="0" smtClean="0"/>
              <a:t>16</a:t>
            </a:r>
            <a:r>
              <a:rPr lang="zh-CN" altLang="en-US" sz="1200" dirty="0" smtClean="0"/>
              <a:t>核。</a:t>
            </a:r>
            <a:endParaRPr lang="en-US" altLang="zh-CN" sz="1200" dirty="0" smtClean="0"/>
          </a:p>
          <a:p>
            <a:pPr lvl="1" eaLnBrk="1" hangingPunct="1"/>
            <a:r>
              <a:rPr lang="en-US" altLang="zh-CN" sz="1200" dirty="0" smtClean="0"/>
              <a:t>7</a:t>
            </a:r>
            <a:r>
              <a:rPr lang="zh-CN" altLang="en-US" sz="1200" dirty="0" smtClean="0"/>
              <a:t>台</a:t>
            </a:r>
            <a:r>
              <a:rPr lang="en-US" altLang="zh-CN" sz="1200" dirty="0" smtClean="0"/>
              <a:t>PC</a:t>
            </a:r>
            <a:r>
              <a:rPr lang="zh-CN" altLang="en-US" sz="1200" dirty="0" smtClean="0"/>
              <a:t>服务器做压力机</a:t>
            </a:r>
            <a:endParaRPr lang="zh-CN" altLang="en-US" sz="1400" dirty="0" smtClean="0"/>
          </a:p>
          <a:p>
            <a:pPr eaLnBrk="1" hangingPunct="1"/>
            <a:r>
              <a:rPr lang="zh-CN" altLang="en-US" sz="1400" dirty="0" smtClean="0"/>
              <a:t>部署情况</a:t>
            </a:r>
            <a:endParaRPr lang="en-US" altLang="zh-CN" sz="1400" dirty="0" smtClean="0"/>
          </a:p>
          <a:p>
            <a:pPr lvl="1" eaLnBrk="1" hangingPunct="1"/>
            <a:r>
              <a:rPr lang="zh-CN" altLang="en-US" sz="1200" dirty="0" smtClean="0"/>
              <a:t>操作系统：</a:t>
            </a:r>
            <a:r>
              <a:rPr lang="en-US" altLang="zh-CN" sz="1200" dirty="0" err="1" smtClean="0"/>
              <a:t>CentOS</a:t>
            </a:r>
            <a:r>
              <a:rPr lang="en-US" altLang="zh-CN" sz="1200" dirty="0" smtClean="0"/>
              <a:t> 6</a:t>
            </a:r>
          </a:p>
          <a:p>
            <a:pPr lvl="1" eaLnBrk="1" hangingPunct="1"/>
            <a:r>
              <a:rPr lang="zh-CN" altLang="en-US" sz="1200" dirty="0" smtClean="0"/>
              <a:t>数据库：</a:t>
            </a:r>
            <a:r>
              <a:rPr lang="en-US" altLang="zh-CN" sz="1200" dirty="0" smtClean="0"/>
              <a:t>Oracle 11g</a:t>
            </a:r>
          </a:p>
          <a:p>
            <a:pPr lvl="1" eaLnBrk="1" hangingPunct="1"/>
            <a:r>
              <a:rPr lang="zh-CN" altLang="en-US" sz="1200" dirty="0" smtClean="0"/>
              <a:t>帐套大小：</a:t>
            </a:r>
            <a:r>
              <a:rPr lang="en-US" altLang="zh-CN" sz="1200" dirty="0" smtClean="0"/>
              <a:t>330G</a:t>
            </a:r>
          </a:p>
          <a:p>
            <a:pPr lvl="1" eaLnBrk="1" hangingPunct="1"/>
            <a:r>
              <a:rPr lang="en-US" altLang="zh-CN" sz="1200" dirty="0" smtClean="0"/>
              <a:t>EAS</a:t>
            </a:r>
            <a:r>
              <a:rPr lang="zh-CN" altLang="en-US" sz="1200" dirty="0" smtClean="0"/>
              <a:t>总共部署</a:t>
            </a:r>
            <a:r>
              <a:rPr lang="en-US" altLang="zh-CN" sz="1200" dirty="0" smtClean="0"/>
              <a:t>29</a:t>
            </a:r>
            <a:r>
              <a:rPr lang="zh-CN" altLang="en-US" sz="1200" dirty="0" smtClean="0"/>
              <a:t>个实例，</a:t>
            </a:r>
            <a:r>
              <a:rPr lang="en-US" altLang="zh-CN" sz="1200" dirty="0" smtClean="0"/>
              <a:t>Oracle JDK</a:t>
            </a:r>
            <a:r>
              <a:rPr lang="zh-CN" altLang="en-US" sz="1200" dirty="0" smtClean="0"/>
              <a:t>，每个实例配置内存</a:t>
            </a:r>
            <a:r>
              <a:rPr lang="en-US" altLang="zh-CN" sz="1200" dirty="0" smtClean="0"/>
              <a:t>6G</a:t>
            </a:r>
            <a:r>
              <a:rPr lang="zh-CN" altLang="en-US" sz="1200" dirty="0" smtClean="0"/>
              <a:t>。</a:t>
            </a:r>
            <a:endParaRPr lang="en-US" altLang="zh-CN" sz="1200" dirty="0" smtClean="0"/>
          </a:p>
          <a:p>
            <a:pPr eaLnBrk="1" hangingPunct="1"/>
            <a:r>
              <a:rPr lang="zh-CN" altLang="en-US" sz="1400" dirty="0" smtClean="0"/>
              <a:t>测试用例</a:t>
            </a:r>
            <a:endParaRPr lang="en-US" altLang="zh-CN" sz="1400" dirty="0" smtClean="0"/>
          </a:p>
          <a:p>
            <a:pPr lvl="1" eaLnBrk="1" hangingPunct="1"/>
            <a:r>
              <a:rPr lang="zh-CN" altLang="en-US" sz="1200" dirty="0" smtClean="0"/>
              <a:t>主要为</a:t>
            </a:r>
            <a:r>
              <a:rPr lang="en-US" altLang="zh-CN" sz="1200" dirty="0" smtClean="0"/>
              <a:t>8.0Web</a:t>
            </a:r>
            <a:r>
              <a:rPr lang="zh-CN" altLang="en-US" sz="1200" dirty="0" smtClean="0"/>
              <a:t>类业务，包括总账、出纳、应收应付等。</a:t>
            </a:r>
            <a:endParaRPr lang="en-US" altLang="zh-CN" sz="1200" dirty="0" smtClean="0"/>
          </a:p>
          <a:p>
            <a:pPr lvl="1" eaLnBrk="1" hangingPunct="1"/>
            <a:r>
              <a:rPr lang="zh-CN" altLang="en-US" sz="1200" dirty="0" smtClean="0"/>
              <a:t>方法：</a:t>
            </a:r>
            <a:r>
              <a:rPr lang="en-US" altLang="zh-CN" sz="1200" dirty="0" smtClean="0"/>
              <a:t>10W</a:t>
            </a:r>
            <a:r>
              <a:rPr lang="zh-CN" altLang="en-US" sz="1200" dirty="0" smtClean="0"/>
              <a:t>在线，思考时间：</a:t>
            </a:r>
            <a:r>
              <a:rPr lang="en-US" altLang="zh-CN" sz="1200" dirty="0" smtClean="0"/>
              <a:t>700-800</a:t>
            </a:r>
            <a:r>
              <a:rPr lang="zh-CN" altLang="en-US" sz="1200" dirty="0" smtClean="0"/>
              <a:t>秒</a:t>
            </a:r>
          </a:p>
        </p:txBody>
      </p:sp>
      <p:sp>
        <p:nvSpPr>
          <p:cNvPr id="6" name="标题 2"/>
          <p:cNvSpPr txBox="1">
            <a:spLocks/>
          </p:cNvSpPr>
          <p:nvPr/>
        </p:nvSpPr>
        <p:spPr bwMode="auto">
          <a:xfrm>
            <a:off x="0" y="2183943"/>
            <a:ext cx="9158909" cy="703514"/>
          </a:xfrm>
          <a:prstGeom prst="rect">
            <a:avLst/>
          </a:prstGeom>
          <a:solidFill>
            <a:srgbClr val="0099FF"/>
          </a:solidFill>
          <a:ln w="9525">
            <a:noFill/>
            <a:miter lim="800000"/>
            <a:headEnd/>
            <a:tailEnd/>
          </a:ln>
        </p:spPr>
        <p:txBody>
          <a:bodyPr vert="horz" wrap="square" lIns="91440" tIns="45720" rIns="91440" bIns="45720" numCol="1" anchor="ctr" anchorCtr="0" compatLnSpc="1">
            <a:prstTxWarp prst="textNoShape">
              <a:avLst/>
            </a:prstTxWarp>
            <a:normAutofit fontScale="97500"/>
          </a:bodyPr>
          <a:lstStyle>
            <a:lvl1pPr algn="l" defTabSz="457200" rtl="0" eaLnBrk="0" fontAlgn="base" hangingPunct="0">
              <a:spcBef>
                <a:spcPct val="0"/>
              </a:spcBef>
              <a:spcAft>
                <a:spcPct val="0"/>
              </a:spcAft>
              <a:defRPr kumimoji="1" lang="zh-CN" altLang="en-US" sz="2600" kern="1200" dirty="0">
                <a:solidFill>
                  <a:schemeClr val="tx1"/>
                </a:solidFill>
                <a:latin typeface="微软雅黑"/>
                <a:ea typeface="微软雅黑"/>
                <a:cs typeface="+mj-cs"/>
              </a:defRPr>
            </a:lvl1pPr>
            <a:lvl2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2pPr>
            <a:lvl3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3pPr>
            <a:lvl4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4pPr>
            <a:lvl5pPr algn="l" defTabSz="457200" rtl="0" eaLnBrk="0" fontAlgn="base" hangingPunct="0">
              <a:spcBef>
                <a:spcPct val="0"/>
              </a:spcBef>
              <a:spcAft>
                <a:spcPct val="0"/>
              </a:spcAft>
              <a:defRPr kumimoji="1" sz="2600">
                <a:solidFill>
                  <a:schemeClr val="tx1"/>
                </a:solidFill>
                <a:latin typeface="微软雅黑" pitchFamily="34" charset="-122"/>
                <a:ea typeface="微软雅黑" pitchFamily="34" charset="-122"/>
              </a:defRPr>
            </a:lvl5pPr>
            <a:lvl6pPr marL="4572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6pPr>
            <a:lvl7pPr marL="9144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7pPr>
            <a:lvl8pPr marL="13716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8pPr>
            <a:lvl9pPr marL="1828800" algn="l" defTabSz="457200" rtl="0" fontAlgn="base">
              <a:spcBef>
                <a:spcPct val="0"/>
              </a:spcBef>
              <a:spcAft>
                <a:spcPct val="0"/>
              </a:spcAft>
              <a:defRPr kumimoji="1" sz="2600">
                <a:solidFill>
                  <a:schemeClr val="tx1"/>
                </a:solidFill>
                <a:latin typeface="微软雅黑" pitchFamily="34" charset="-122"/>
                <a:ea typeface="微软雅黑" pitchFamily="34" charset="-122"/>
              </a:defRPr>
            </a:lvl9pP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1" lang="en-US" altLang="zh-CN" sz="2400" b="1" i="0" u="none" strike="noStrike" kern="1200" cap="none" spc="0" normalizeH="0" baseline="0" noProof="0" dirty="0" smtClean="0">
                <a:ln>
                  <a:noFill/>
                </a:ln>
                <a:solidFill>
                  <a:srgbClr val="FFFFFF"/>
                </a:solidFill>
                <a:effectLst/>
                <a:uLnTx/>
                <a:uFillTx/>
              </a:rPr>
              <a:t>EAS 8.x Web</a:t>
            </a:r>
            <a:r>
              <a:rPr kumimoji="1" lang="zh-CN" altLang="en-US" sz="2400" b="1" i="0" u="none" strike="noStrike" kern="1200" cap="none" spc="0" normalizeH="0" baseline="0" noProof="0" dirty="0" smtClean="0">
                <a:ln>
                  <a:noFill/>
                </a:ln>
                <a:solidFill>
                  <a:srgbClr val="FFFFFF"/>
                </a:solidFill>
                <a:effectLst/>
                <a:uLnTx/>
                <a:uFillTx/>
              </a:rPr>
              <a:t>应用，在</a:t>
            </a:r>
            <a:r>
              <a:rPr lang="en-US" altLang="zh-CN" sz="2400" b="1" dirty="0" smtClean="0">
                <a:solidFill>
                  <a:srgbClr val="FFFFFF"/>
                </a:solidFill>
              </a:rPr>
              <a:t>x86</a:t>
            </a:r>
            <a:r>
              <a:rPr lang="zh-CN" altLang="en-US" sz="2400" b="1" dirty="0" smtClean="0">
                <a:solidFill>
                  <a:srgbClr val="FFFFFF"/>
                </a:solidFill>
              </a:rPr>
              <a:t>服务器上</a:t>
            </a:r>
            <a:r>
              <a:rPr kumimoji="1" lang="zh-CN" altLang="en-US" sz="2400" b="1" i="0" u="none" strike="noStrike" kern="1200" cap="none" spc="0" normalizeH="0" baseline="0" noProof="0" dirty="0" smtClean="0">
                <a:ln>
                  <a:noFill/>
                </a:ln>
                <a:solidFill>
                  <a:srgbClr val="FFFFFF"/>
                </a:solidFill>
                <a:effectLst/>
                <a:uLnTx/>
                <a:uFillTx/>
              </a:rPr>
              <a:t>通过</a:t>
            </a:r>
            <a:r>
              <a:rPr kumimoji="1" lang="en-US" altLang="zh-CN" sz="2400" b="1" i="0" u="none" strike="noStrike" kern="1200" cap="none" spc="0" normalizeH="0" baseline="0" noProof="0" dirty="0" smtClean="0">
                <a:ln>
                  <a:noFill/>
                </a:ln>
                <a:solidFill>
                  <a:srgbClr val="FFFFFF"/>
                </a:solidFill>
                <a:effectLst/>
                <a:uLnTx/>
                <a:uFillTx/>
              </a:rPr>
              <a:t>10W+</a:t>
            </a:r>
            <a:r>
              <a:rPr lang="zh-CN" altLang="en-US" sz="2400" b="1" dirty="0" smtClean="0">
                <a:solidFill>
                  <a:srgbClr val="FFFFFF"/>
                </a:solidFill>
              </a:rPr>
              <a:t>在线用户测试！</a:t>
            </a:r>
            <a:endParaRPr kumimoji="1" lang="zh-CN" altLang="en-US" sz="2400" b="1" i="0" u="none" strike="noStrike" kern="1200" cap="none" spc="0" normalizeH="0" baseline="0" noProof="0" dirty="0">
              <a:ln>
                <a:noFill/>
              </a:ln>
              <a:solidFill>
                <a:srgbClr val="FFFFFF"/>
              </a:solidFill>
              <a:effectLst/>
              <a:uLnTx/>
              <a:uFillTx/>
            </a:endParaRPr>
          </a:p>
        </p:txBody>
      </p:sp>
    </p:spTree>
    <p:extLst>
      <p:ext uri="{BB962C8B-B14F-4D97-AF65-F5344CB8AC3E}">
        <p14:creationId xmlns:p14="http://schemas.microsoft.com/office/powerpoint/2010/main" xmlns="" val="259452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a9f25dda41705ad490d326e79a4a425bbb9e14c1"/>
</p:tagLst>
</file>

<file path=ppt/tags/tag10.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Rectangle 22"/>
</p:tagLst>
</file>

<file path=ppt/tags/tag11.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Rectangle 16"/>
</p:tagLst>
</file>

<file path=ppt/tags/tag12.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Rectangle 17"/>
</p:tagLst>
</file>

<file path=ppt/tags/tag13.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Rectangle 18"/>
</p:tagLst>
</file>

<file path=ppt/tags/tag14.xml><?xml version="1.0" encoding="utf-8"?>
<p:tagLst xmlns:a="http://schemas.openxmlformats.org/drawingml/2006/main" xmlns:r="http://schemas.openxmlformats.org/officeDocument/2006/relationships" xmlns:p="http://schemas.openxmlformats.org/presentationml/2006/main">
  <p:tag name="MH" val="20160215161412"/>
  <p:tag name="MH_LIBRARY" val="GRAPHIC"/>
</p:tagLst>
</file>

<file path=ppt/tags/tag15.xml><?xml version="1.0" encoding="utf-8"?>
<p:tagLst xmlns:a="http://schemas.openxmlformats.org/drawingml/2006/main" xmlns:r="http://schemas.openxmlformats.org/officeDocument/2006/relationships" xmlns:p="http://schemas.openxmlformats.org/presentationml/2006/main">
  <p:tag name="MH" val="20160215161412"/>
  <p:tag name="MH_LIBRARY" val="GRAPHIC"/>
  <p:tag name="MH_ORDER" val="文本框 3"/>
</p:tagLst>
</file>

<file path=ppt/tags/tag16.xml><?xml version="1.0" encoding="utf-8"?>
<p:tagLst xmlns:a="http://schemas.openxmlformats.org/drawingml/2006/main" xmlns:r="http://schemas.openxmlformats.org/officeDocument/2006/relationships" xmlns:p="http://schemas.openxmlformats.org/presentationml/2006/main">
  <p:tag name="MH" val="20160215161412"/>
  <p:tag name="MH_LIBRARY" val="GRAPHIC"/>
  <p:tag name="MH_ORDER" val="Straight Connector 6"/>
</p:tagLst>
</file>

<file path=ppt/tags/tag17.xml><?xml version="1.0" encoding="utf-8"?>
<p:tagLst xmlns:a="http://schemas.openxmlformats.org/drawingml/2006/main" xmlns:r="http://schemas.openxmlformats.org/officeDocument/2006/relationships" xmlns:p="http://schemas.openxmlformats.org/presentationml/2006/main">
  <p:tag name="MH" val="20160215161412"/>
  <p:tag name="MH_LIBRARY" val="GRAPHIC"/>
</p:tagLst>
</file>

<file path=ppt/tags/tag18.xml><?xml version="1.0" encoding="utf-8"?>
<p:tagLst xmlns:a="http://schemas.openxmlformats.org/drawingml/2006/main" xmlns:r="http://schemas.openxmlformats.org/officeDocument/2006/relationships" xmlns:p="http://schemas.openxmlformats.org/presentationml/2006/main">
  <p:tag name="MH" val="20160215161412"/>
  <p:tag name="MH_LIBRARY" val="GRAPHIC"/>
  <p:tag name="MH_ORDER" val="文本框 3"/>
</p:tagLst>
</file>

<file path=ppt/tags/tag19.xml><?xml version="1.0" encoding="utf-8"?>
<p:tagLst xmlns:a="http://schemas.openxmlformats.org/drawingml/2006/main" xmlns:r="http://schemas.openxmlformats.org/officeDocument/2006/relationships" xmlns:p="http://schemas.openxmlformats.org/presentationml/2006/main">
  <p:tag name="MH" val="20160215161412"/>
  <p:tag name="MH_LIBRARY" val="GRAPHIC"/>
  <p:tag name="MH_ORDER" val="Straight Connector 6"/>
</p:tagLst>
</file>

<file path=ppt/tags/tag2.xml><?xml version="1.0" encoding="utf-8"?>
<p:tagLst xmlns:a="http://schemas.openxmlformats.org/drawingml/2006/main" xmlns:r="http://schemas.openxmlformats.org/officeDocument/2006/relationships" xmlns:p="http://schemas.openxmlformats.org/presentationml/2006/main">
  <p:tag name="MH" val="20160215155452"/>
  <p:tag name="MH_LIBRARY" val="GRAPHIC"/>
</p:tagLst>
</file>

<file path=ppt/tags/tag20.xml><?xml version="1.0" encoding="utf-8"?>
<p:tagLst xmlns:a="http://schemas.openxmlformats.org/drawingml/2006/main" xmlns:r="http://schemas.openxmlformats.org/officeDocument/2006/relationships" xmlns:p="http://schemas.openxmlformats.org/presentationml/2006/main">
  <p:tag name="MH" val="20160215161412"/>
  <p:tag name="MH_LIBRARY" val="GRAPHIC"/>
</p:tagLst>
</file>

<file path=ppt/tags/tag21.xml><?xml version="1.0" encoding="utf-8"?>
<p:tagLst xmlns:a="http://schemas.openxmlformats.org/drawingml/2006/main" xmlns:r="http://schemas.openxmlformats.org/officeDocument/2006/relationships" xmlns:p="http://schemas.openxmlformats.org/presentationml/2006/main">
  <p:tag name="MH" val="20160215161412"/>
  <p:tag name="MH_LIBRARY" val="GRAPHIC"/>
  <p:tag name="MH_ORDER" val="文本框 3"/>
</p:tagLst>
</file>

<file path=ppt/tags/tag22.xml><?xml version="1.0" encoding="utf-8"?>
<p:tagLst xmlns:a="http://schemas.openxmlformats.org/drawingml/2006/main" xmlns:r="http://schemas.openxmlformats.org/officeDocument/2006/relationships" xmlns:p="http://schemas.openxmlformats.org/presentationml/2006/main">
  <p:tag name="MH" val="20160215161412"/>
  <p:tag name="MH_LIBRARY" val="GRAPHIC"/>
  <p:tag name="MH_ORDER" val="Straight Connector 6"/>
</p:tagLst>
</file>

<file path=ppt/tags/tag23.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Text"/>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Text"/>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Text"/>
  <p:tag name="MH_ORDER" val="3"/>
</p:tagLst>
</file>

<file path=ppt/tags/tag27.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SubTitle"/>
  <p:tag name="MH_ORDER" val="2"/>
</p:tagLst>
</file>

<file path=ppt/tags/tag28.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SubTitle"/>
  <p:tag name="MH_ORDER" val="3"/>
</p:tagLst>
</file>

<file path=ppt/tags/tag29.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SubTitle"/>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标题 1"/>
</p:tagLst>
</file>

<file path=ppt/tags/tag30.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Text"/>
  <p:tag name="MH_ORDER" val="3"/>
</p:tagLst>
</file>

<file path=ppt/tags/tag31.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Other"/>
  <p:tag name="MH_ORDER" val="5"/>
</p:tagLst>
</file>

<file path=ppt/tags/tag32.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Other"/>
  <p:tag name="MH_ORDER" val="6"/>
</p:tagLst>
</file>

<file path=ppt/tags/tag33.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Other"/>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Other"/>
  <p:tag name="MH_ORDER" val="5"/>
</p:tagLst>
</file>

<file path=ppt/tags/tag35.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Other"/>
  <p:tag name="MH_ORDER" val="9"/>
</p:tagLst>
</file>

<file path=ppt/tags/tag36.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Other"/>
  <p:tag name="MH_ORDER" val="2"/>
</p:tagLst>
</file>

<file path=ppt/tags/tag37.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Other"/>
  <p:tag name="MH_ORDER" val="6"/>
</p:tagLst>
</file>

<file path=ppt/tags/tag38.xml><?xml version="1.0" encoding="utf-8"?>
<p:tagLst xmlns:a="http://schemas.openxmlformats.org/drawingml/2006/main" xmlns:r="http://schemas.openxmlformats.org/officeDocument/2006/relationships" xmlns:p="http://schemas.openxmlformats.org/presentationml/2006/main">
  <p:tag name="MH" val="20160215162955"/>
  <p:tag name="MH_LIBRARY" val="GRAPHIC"/>
  <p:tag name="MH_TYPE" val="Other"/>
  <p:tag name="MH_ORDER" val="10"/>
</p:tagLst>
</file>

<file path=ppt/tags/tag39.xml><?xml version="1.0" encoding="utf-8"?>
<p:tagLst xmlns:a="http://schemas.openxmlformats.org/drawingml/2006/main" xmlns:r="http://schemas.openxmlformats.org/officeDocument/2006/relationships" xmlns:p="http://schemas.openxmlformats.org/presentationml/2006/main">
  <p:tag name="MH" val="20160215161412"/>
  <p:tag name="MH_LIBRARY" val="GRAPHIC"/>
</p:tagLst>
</file>

<file path=ppt/tags/tag4.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Straight Connector 24"/>
</p:tagLst>
</file>

<file path=ppt/tags/tag40.xml><?xml version="1.0" encoding="utf-8"?>
<p:tagLst xmlns:a="http://schemas.openxmlformats.org/drawingml/2006/main" xmlns:r="http://schemas.openxmlformats.org/officeDocument/2006/relationships" xmlns:p="http://schemas.openxmlformats.org/presentationml/2006/main">
  <p:tag name="MH" val="20160215161412"/>
  <p:tag name="MH_LIBRARY" val="GRAPHIC"/>
  <p:tag name="MH_ORDER" val="文本框 3"/>
</p:tagLst>
</file>

<file path=ppt/tags/tag41.xml><?xml version="1.0" encoding="utf-8"?>
<p:tagLst xmlns:a="http://schemas.openxmlformats.org/drawingml/2006/main" xmlns:r="http://schemas.openxmlformats.org/officeDocument/2006/relationships" xmlns:p="http://schemas.openxmlformats.org/presentationml/2006/main">
  <p:tag name="MH" val="20160215161412"/>
  <p:tag name="MH_LIBRARY" val="GRAPHIC"/>
  <p:tag name="MH_ORDER" val="Straight Connector 6"/>
</p:tagLst>
</file>

<file path=ppt/tags/tag42.xml><?xml version="1.0" encoding="utf-8"?>
<p:tagLst xmlns:a="http://schemas.openxmlformats.org/drawingml/2006/main" xmlns:r="http://schemas.openxmlformats.org/officeDocument/2006/relationships" xmlns:p="http://schemas.openxmlformats.org/presentationml/2006/main">
  <p:tag name="MH" val="20160215161957"/>
  <p:tag name="MH_LIBRARY" val="GRAPHIC"/>
  <p:tag name="MH_TYPE" val="SubTitle"/>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60215161957"/>
  <p:tag name="MH_LIBRARY" val="GRAPHIC"/>
  <p:tag name="MH_TYPE" val="SubTitle"/>
  <p:tag name="MH_ORDER" val="2"/>
</p:tagLst>
</file>

<file path=ppt/tags/tag44.xml><?xml version="1.0" encoding="utf-8"?>
<p:tagLst xmlns:a="http://schemas.openxmlformats.org/drawingml/2006/main" xmlns:r="http://schemas.openxmlformats.org/officeDocument/2006/relationships" xmlns:p="http://schemas.openxmlformats.org/presentationml/2006/main">
  <p:tag name="MH" val="20160215161957"/>
  <p:tag name="MH_LIBRARY" val="GRAPHIC"/>
  <p:tag name="MH_TYPE" val="SubTitle"/>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Straight Connector 25"/>
</p:tagLst>
</file>

<file path=ppt/tags/tag6.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TextBox 33"/>
</p:tagLst>
</file>

<file path=ppt/tags/tag7.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TextBox 34"/>
</p:tagLst>
</file>

<file path=ppt/tags/tag8.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TextBox 35"/>
</p:tagLst>
</file>

<file path=ppt/tags/tag9.xml><?xml version="1.0" encoding="utf-8"?>
<p:tagLst xmlns:a="http://schemas.openxmlformats.org/drawingml/2006/main" xmlns:r="http://schemas.openxmlformats.org/officeDocument/2006/relationships" xmlns:p="http://schemas.openxmlformats.org/presentationml/2006/main">
  <p:tag name="MH" val="20160215155739"/>
  <p:tag name="MH_LIBRARY" val="GRAPHIC"/>
  <p:tag name="MH_ORDER" val="TextBox 36"/>
</p:tagLst>
</file>

<file path=ppt/theme/theme1.xml><?xml version="1.0" encoding="utf-8"?>
<a:theme xmlns:a="http://schemas.openxmlformats.org/drawingml/2006/main" name="Office 主题">
  <a:themeElements>
    <a:clrScheme name="金蝶配色">
      <a:dk1>
        <a:sysClr val="windowText" lastClr="000000"/>
      </a:dk1>
      <a:lt1>
        <a:sysClr val="window" lastClr="FFFFFF"/>
      </a:lt1>
      <a:dk2>
        <a:srgbClr val="4C4948"/>
      </a:dk2>
      <a:lt2>
        <a:srgbClr val="E7E6E6"/>
      </a:lt2>
      <a:accent1>
        <a:srgbClr val="005BAC"/>
      </a:accent1>
      <a:accent2>
        <a:srgbClr val="00B9EF"/>
      </a:accent2>
      <a:accent3>
        <a:srgbClr val="13AE67"/>
      </a:accent3>
      <a:accent4>
        <a:srgbClr val="F08300"/>
      </a:accent4>
      <a:accent5>
        <a:srgbClr val="005BAC"/>
      </a:accent5>
      <a:accent6>
        <a:srgbClr val="00B9EF"/>
      </a:accent6>
      <a:hlink>
        <a:srgbClr val="13AE67"/>
      </a:hlink>
      <a:folHlink>
        <a:srgbClr val="F08300"/>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lumMod val="60000"/>
            <a:lumOff val="40000"/>
          </a:schemeClr>
        </a:solidFill>
        <a:ln>
          <a:noFill/>
        </a:ln>
        <a:effectLst/>
      </a:spPr>
      <a:bodyPr rtlCol="0" anchor="ctr"/>
      <a:lstStyle>
        <a:defPPr algn="ctr">
          <a:defRPr kumimoji="1" dirty="0" smtClean="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ctr">
          <a:defRPr kumimoji="1" dirty="0" smtClean="0"/>
        </a:defPPr>
      </a:lstStyle>
    </a:tx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123164</TotalTime>
  <Words>4557</Words>
  <Application>Microsoft Office PowerPoint</Application>
  <PresentationFormat>全屏显示(16:9)</PresentationFormat>
  <Paragraphs>771</Paragraphs>
  <Slides>49</Slides>
  <Notes>30</Notes>
  <HiddenSlides>1</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49</vt:i4>
      </vt:variant>
    </vt:vector>
  </HeadingPairs>
  <TitlesOfParts>
    <vt:vector size="51" baseType="lpstr">
      <vt:lpstr>Office 主题</vt:lpstr>
      <vt:lpstr>文档</vt:lpstr>
      <vt:lpstr>金蝶EAS V8.2 Web平台</vt:lpstr>
      <vt:lpstr>幻灯片 2</vt:lpstr>
      <vt:lpstr>幻灯片 3</vt:lpstr>
      <vt:lpstr>EAS-BOS-Web平台</vt:lpstr>
      <vt:lpstr>幻灯片 5</vt:lpstr>
      <vt:lpstr>幻灯片 6</vt:lpstr>
      <vt:lpstr>应用系统通用特性指标</vt:lpstr>
      <vt:lpstr>EAS 8.x应用系统性能参数</vt:lpstr>
      <vt:lpstr>EAS 8.x Web性能测试</vt:lpstr>
      <vt:lpstr>可靠性-EAS 8.x 总体部署架构</vt:lpstr>
      <vt:lpstr>可靠性：EAS8.x共享平台架构稳定性测试</vt:lpstr>
      <vt:lpstr>Web应用安全性</vt:lpstr>
      <vt:lpstr>基于互联网开源技术构建Web开放平台</vt:lpstr>
      <vt:lpstr>Web平台开放性</vt:lpstr>
      <vt:lpstr>企业应用扩展性</vt:lpstr>
      <vt:lpstr>Web平台基于标准产品的扩展性支持</vt:lpstr>
      <vt:lpstr>EAS8.0 Web平台扩展性技术原理</vt:lpstr>
      <vt:lpstr>兼容性-多浏览器，各种分辨率自适应</vt:lpstr>
      <vt:lpstr>幻灯片 19</vt:lpstr>
      <vt:lpstr>Web平台蓝图</vt:lpstr>
      <vt:lpstr>Web平台技术架构</vt:lpstr>
      <vt:lpstr>Web平台功能组成</vt:lpstr>
      <vt:lpstr>二次开发模式</vt:lpstr>
      <vt:lpstr>应用开发流程</vt:lpstr>
      <vt:lpstr>Web应用开发流程</vt:lpstr>
      <vt:lpstr>Web平台-开发效率</vt:lpstr>
      <vt:lpstr>Web平台-开发效率</vt:lpstr>
      <vt:lpstr>Web平台-开发效率</vt:lpstr>
      <vt:lpstr>Web平台-开发效率</vt:lpstr>
      <vt:lpstr>Web页面设置工具</vt:lpstr>
      <vt:lpstr>Web页面设置工具</vt:lpstr>
      <vt:lpstr>Web页面设置工具</vt:lpstr>
      <vt:lpstr>Web页面设置工具</vt:lpstr>
      <vt:lpstr>Web页面设置工具</vt:lpstr>
      <vt:lpstr>Web页面设置工具</vt:lpstr>
      <vt:lpstr>幻灯片 36</vt:lpstr>
      <vt:lpstr>关键问题</vt:lpstr>
      <vt:lpstr>特别说明</vt:lpstr>
      <vt:lpstr>Web平台成功案例</vt:lpstr>
      <vt:lpstr>金蝶EAS 8.x产品</vt:lpstr>
      <vt:lpstr>广西扬翔经销管家系统</vt:lpstr>
      <vt:lpstr>广西扬翔经销管家系统-开发效率</vt:lpstr>
      <vt:lpstr>广西扬翔经销管家系统-应用展示</vt:lpstr>
      <vt:lpstr>华为基建业务管理平台ECC-项目特点</vt:lpstr>
      <vt:lpstr>华为基建业务管理平台ECC-应用展示</vt:lpstr>
      <vt:lpstr>EAS8.x Web二次开发项目支持体系</vt:lpstr>
      <vt:lpstr>关键问题</vt:lpstr>
      <vt:lpstr>幻灯片 48</vt:lpstr>
      <vt:lpstr>特别声明</vt:lpstr>
    </vt:vector>
  </TitlesOfParts>
  <Company>市场部</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金蝶国际软件集团介绍</dc:title>
  <dc:creator>Kingdee</dc:creator>
  <cp:lastModifiedBy>RD_bjjlg</cp:lastModifiedBy>
  <cp:revision>5212</cp:revision>
  <dcterms:created xsi:type="dcterms:W3CDTF">2005-02-25T05:47:44Z</dcterms:created>
  <dcterms:modified xsi:type="dcterms:W3CDTF">2016-06-13T09:46:02Z</dcterms:modified>
</cp:coreProperties>
</file>