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542" r:id="rId1"/>
  </p:sldMasterIdLst>
  <p:notesMasterIdLst>
    <p:notesMasterId r:id="rId55"/>
  </p:notesMasterIdLst>
  <p:handoutMasterIdLst>
    <p:handoutMasterId r:id="rId56"/>
  </p:handoutMasterIdLst>
  <p:sldIdLst>
    <p:sldId id="1275" r:id="rId2"/>
    <p:sldId id="1265" r:id="rId3"/>
    <p:sldId id="1276" r:id="rId4"/>
    <p:sldId id="1309" r:id="rId5"/>
    <p:sldId id="1310" r:id="rId6"/>
    <p:sldId id="1311" r:id="rId7"/>
    <p:sldId id="1312" r:id="rId8"/>
    <p:sldId id="1313" r:id="rId9"/>
    <p:sldId id="1314" r:id="rId10"/>
    <p:sldId id="1315" r:id="rId11"/>
    <p:sldId id="1316" r:id="rId12"/>
    <p:sldId id="1317" r:id="rId13"/>
    <p:sldId id="1318" r:id="rId14"/>
    <p:sldId id="1319" r:id="rId15"/>
    <p:sldId id="1320" r:id="rId16"/>
    <p:sldId id="1321" r:id="rId17"/>
    <p:sldId id="1322" r:id="rId18"/>
    <p:sldId id="1323" r:id="rId19"/>
    <p:sldId id="1324" r:id="rId20"/>
    <p:sldId id="1325" r:id="rId21"/>
    <p:sldId id="1326" r:id="rId22"/>
    <p:sldId id="1327" r:id="rId23"/>
    <p:sldId id="1328" r:id="rId24"/>
    <p:sldId id="1329" r:id="rId25"/>
    <p:sldId id="1330" r:id="rId26"/>
    <p:sldId id="1331" r:id="rId27"/>
    <p:sldId id="1332" r:id="rId28"/>
    <p:sldId id="1333" r:id="rId29"/>
    <p:sldId id="1334" r:id="rId30"/>
    <p:sldId id="1335" r:id="rId31"/>
    <p:sldId id="1336" r:id="rId32"/>
    <p:sldId id="1337" r:id="rId33"/>
    <p:sldId id="1338" r:id="rId34"/>
    <p:sldId id="1339" r:id="rId35"/>
    <p:sldId id="1340" r:id="rId36"/>
    <p:sldId id="1341" r:id="rId37"/>
    <p:sldId id="1342" r:id="rId38"/>
    <p:sldId id="1343" r:id="rId39"/>
    <p:sldId id="1344" r:id="rId40"/>
    <p:sldId id="1345" r:id="rId41"/>
    <p:sldId id="1346" r:id="rId42"/>
    <p:sldId id="1347" r:id="rId43"/>
    <p:sldId id="1300" r:id="rId44"/>
    <p:sldId id="1301" r:id="rId45"/>
    <p:sldId id="1302" r:id="rId46"/>
    <p:sldId id="1303" r:id="rId47"/>
    <p:sldId id="1304" r:id="rId48"/>
    <p:sldId id="1305" r:id="rId49"/>
    <p:sldId id="1306" r:id="rId50"/>
    <p:sldId id="1307" r:id="rId51"/>
    <p:sldId id="1308" r:id="rId52"/>
    <p:sldId id="284" r:id="rId53"/>
    <p:sldId id="878" r:id="rId54"/>
  </p:sldIdLst>
  <p:sldSz cx="9144000" cy="5143500" type="screen16x9"/>
  <p:notesSz cx="6858000" cy="9144000"/>
  <p:custDataLst>
    <p:tags r:id="rId57"/>
  </p:custDataLst>
  <p:defaultTextStyle>
    <a:defPPr>
      <a:defRPr lang="zh-CN"/>
    </a:defPPr>
    <a:lvl1pPr algn="l" rtl="0" fontAlgn="base">
      <a:spcBef>
        <a:spcPct val="0"/>
      </a:spcBef>
      <a:spcAft>
        <a:spcPct val="0"/>
      </a:spcAft>
      <a:defRPr sz="2000" kern="1200">
        <a:solidFill>
          <a:schemeClr val="tx1"/>
        </a:solidFill>
        <a:latin typeface="宋体" charset="-122"/>
        <a:ea typeface="宋体" charset="-122"/>
        <a:cs typeface="+mn-cs"/>
      </a:defRPr>
    </a:lvl1pPr>
    <a:lvl2pPr marL="456662" algn="l" rtl="0" fontAlgn="base">
      <a:spcBef>
        <a:spcPct val="0"/>
      </a:spcBef>
      <a:spcAft>
        <a:spcPct val="0"/>
      </a:spcAft>
      <a:defRPr sz="2000" kern="1200">
        <a:solidFill>
          <a:schemeClr val="tx1"/>
        </a:solidFill>
        <a:latin typeface="宋体" charset="-122"/>
        <a:ea typeface="宋体" charset="-122"/>
        <a:cs typeface="+mn-cs"/>
      </a:defRPr>
    </a:lvl2pPr>
    <a:lvl3pPr marL="913388" algn="l" rtl="0" fontAlgn="base">
      <a:spcBef>
        <a:spcPct val="0"/>
      </a:spcBef>
      <a:spcAft>
        <a:spcPct val="0"/>
      </a:spcAft>
      <a:defRPr sz="2000" kern="1200">
        <a:solidFill>
          <a:schemeClr val="tx1"/>
        </a:solidFill>
        <a:latin typeface="宋体" charset="-122"/>
        <a:ea typeface="宋体" charset="-122"/>
        <a:cs typeface="+mn-cs"/>
      </a:defRPr>
    </a:lvl3pPr>
    <a:lvl4pPr marL="1370070" algn="l" rtl="0" fontAlgn="base">
      <a:spcBef>
        <a:spcPct val="0"/>
      </a:spcBef>
      <a:spcAft>
        <a:spcPct val="0"/>
      </a:spcAft>
      <a:defRPr sz="2000" kern="1200">
        <a:solidFill>
          <a:schemeClr val="tx1"/>
        </a:solidFill>
        <a:latin typeface="宋体" charset="-122"/>
        <a:ea typeface="宋体" charset="-122"/>
        <a:cs typeface="+mn-cs"/>
      </a:defRPr>
    </a:lvl4pPr>
    <a:lvl5pPr marL="1826774" algn="l" rtl="0" fontAlgn="base">
      <a:spcBef>
        <a:spcPct val="0"/>
      </a:spcBef>
      <a:spcAft>
        <a:spcPct val="0"/>
      </a:spcAft>
      <a:defRPr sz="2000" kern="1200">
        <a:solidFill>
          <a:schemeClr val="tx1"/>
        </a:solidFill>
        <a:latin typeface="宋体" charset="-122"/>
        <a:ea typeface="宋体" charset="-122"/>
        <a:cs typeface="+mn-cs"/>
      </a:defRPr>
    </a:lvl5pPr>
    <a:lvl6pPr marL="2283435" algn="l" defTabSz="913388" rtl="0" eaLnBrk="1" latinLnBrk="0" hangingPunct="1">
      <a:defRPr sz="2000" kern="1200">
        <a:solidFill>
          <a:schemeClr val="tx1"/>
        </a:solidFill>
        <a:latin typeface="宋体" charset="-122"/>
        <a:ea typeface="宋体" charset="-122"/>
        <a:cs typeface="+mn-cs"/>
      </a:defRPr>
    </a:lvl6pPr>
    <a:lvl7pPr marL="2740097" algn="l" defTabSz="913388" rtl="0" eaLnBrk="1" latinLnBrk="0" hangingPunct="1">
      <a:defRPr sz="2000" kern="1200">
        <a:solidFill>
          <a:schemeClr val="tx1"/>
        </a:solidFill>
        <a:latin typeface="宋体" charset="-122"/>
        <a:ea typeface="宋体" charset="-122"/>
        <a:cs typeface="+mn-cs"/>
      </a:defRPr>
    </a:lvl7pPr>
    <a:lvl8pPr marL="3196800" algn="l" defTabSz="913388" rtl="0" eaLnBrk="1" latinLnBrk="0" hangingPunct="1">
      <a:defRPr sz="2000" kern="1200">
        <a:solidFill>
          <a:schemeClr val="tx1"/>
        </a:solidFill>
        <a:latin typeface="宋体" charset="-122"/>
        <a:ea typeface="宋体" charset="-122"/>
        <a:cs typeface="+mn-cs"/>
      </a:defRPr>
    </a:lvl8pPr>
    <a:lvl9pPr marL="3653491" algn="l" defTabSz="913388" rtl="0" eaLnBrk="1" latinLnBrk="0" hangingPunct="1">
      <a:defRPr sz="2000" kern="1200">
        <a:solidFill>
          <a:schemeClr val="tx1"/>
        </a:solidFill>
        <a:latin typeface="宋体" charset="-122"/>
        <a:ea typeface="宋体" charset="-122"/>
        <a:cs typeface="+mn-cs"/>
      </a:defRPr>
    </a:lvl9pPr>
  </p:defaultTextStyle>
  <p:extLst>
    <p:ext uri="{EFAFB233-063F-42B5-8137-9DF3F51BA10A}">
      <p15:sldGuideLst xmlns:p15="http://schemas.microsoft.com/office/powerpoint/2012/main" xmlns="">
        <p15:guide id="1" orient="horz" pos="3162">
          <p15:clr>
            <a:srgbClr val="A4A3A4"/>
          </p15:clr>
        </p15:guide>
        <p15:guide id="2" pos="551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webPr encoding="gb2312"/>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FF"/>
    <a:srgbClr val="FF9900"/>
    <a:srgbClr val="FF6600"/>
    <a:srgbClr val="002C59"/>
    <a:srgbClr val="005092"/>
    <a:srgbClr val="FFCC99"/>
    <a:srgbClr val="FFFF00"/>
    <a:srgbClr val="558ED5"/>
    <a:srgbClr val="663300"/>
    <a:srgbClr val="0033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5BE263C-DBD7-4A20-BB59-AAB30ACAA65A}" styleName="中度样式 3 - 强调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27102A9-8310-4765-A935-A1911B00CA55}" styleName="浅色样式 1 - 强调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713" autoAdjust="0"/>
    <p:restoredTop sz="83855" autoAdjust="0"/>
  </p:normalViewPr>
  <p:slideViewPr>
    <p:cSldViewPr>
      <p:cViewPr varScale="1">
        <p:scale>
          <a:sx n="105" d="100"/>
          <a:sy n="105" d="100"/>
        </p:scale>
        <p:origin x="-102" y="-246"/>
      </p:cViewPr>
      <p:guideLst>
        <p:guide orient="horz" pos="3162"/>
        <p:guide pos="5511"/>
      </p:guideLst>
    </p:cSldViewPr>
  </p:slideViewPr>
  <p:outlineViewPr>
    <p:cViewPr>
      <p:scale>
        <a:sx n="33" d="100"/>
        <a:sy n="33" d="100"/>
      </p:scale>
      <p:origin x="0" y="5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1661" y="-6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gs" Target="tags/tag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60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fld id="{F374D668-D138-4503-8038-BF417F930298}" type="slidenum">
              <a:rPr lang="en-US" altLang="zh-CN"/>
              <a:pPr>
                <a:defRPr/>
              </a:pPr>
              <a:t>‹#›</a:t>
            </a:fld>
            <a:endParaRPr lang="en-US" altLang="zh-CN" dirty="0"/>
          </a:p>
        </p:txBody>
      </p:sp>
    </p:spTree>
    <p:extLst>
      <p:ext uri="{BB962C8B-B14F-4D97-AF65-F5344CB8AC3E}">
        <p14:creationId xmlns:p14="http://schemas.microsoft.com/office/powerpoint/2010/main" xmlns="" val="28143437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5530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fld id="{447C3CA4-1A3F-43E3-944D-8257F97CD276}" type="slidenum">
              <a:rPr lang="en-US" altLang="zh-CN"/>
              <a:pPr>
                <a:defRPr/>
              </a:pPr>
              <a:t>‹#›</a:t>
            </a:fld>
            <a:endParaRPr lang="en-US" altLang="zh-CN" dirty="0"/>
          </a:p>
        </p:txBody>
      </p:sp>
    </p:spTree>
    <p:extLst>
      <p:ext uri="{BB962C8B-B14F-4D97-AF65-F5344CB8AC3E}">
        <p14:creationId xmlns:p14="http://schemas.microsoft.com/office/powerpoint/2010/main" xmlns="" val="8612244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6662"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3388"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007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6774"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3435" algn="l" defTabSz="913388" rtl="0" eaLnBrk="1" latinLnBrk="0" hangingPunct="1">
      <a:defRPr sz="1200" kern="1200">
        <a:solidFill>
          <a:schemeClr val="tx1"/>
        </a:solidFill>
        <a:latin typeface="+mn-lt"/>
        <a:ea typeface="+mn-ea"/>
        <a:cs typeface="+mn-cs"/>
      </a:defRPr>
    </a:lvl6pPr>
    <a:lvl7pPr marL="2740097" algn="l" defTabSz="913388" rtl="0" eaLnBrk="1" latinLnBrk="0" hangingPunct="1">
      <a:defRPr sz="1200" kern="1200">
        <a:solidFill>
          <a:schemeClr val="tx1"/>
        </a:solidFill>
        <a:latin typeface="+mn-lt"/>
        <a:ea typeface="+mn-ea"/>
        <a:cs typeface="+mn-cs"/>
      </a:defRPr>
    </a:lvl7pPr>
    <a:lvl8pPr marL="3196800" algn="l" defTabSz="913388" rtl="0" eaLnBrk="1" latinLnBrk="0" hangingPunct="1">
      <a:defRPr sz="1200" kern="1200">
        <a:solidFill>
          <a:schemeClr val="tx1"/>
        </a:solidFill>
        <a:latin typeface="+mn-lt"/>
        <a:ea typeface="+mn-ea"/>
        <a:cs typeface="+mn-cs"/>
      </a:defRPr>
    </a:lvl8pPr>
    <a:lvl9pPr marL="3653491" algn="l" defTabSz="91338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a:t>
            </a:fld>
            <a:endParaRPr lang="en-US" altLang="zh-CN" dirty="0"/>
          </a:p>
        </p:txBody>
      </p:sp>
    </p:spTree>
    <p:extLst>
      <p:ext uri="{BB962C8B-B14F-4D97-AF65-F5344CB8AC3E}">
        <p14:creationId xmlns:p14="http://schemas.microsoft.com/office/powerpoint/2010/main" xmlns="" val="1431021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10</a:t>
            </a:fld>
            <a:endParaRPr lang="en-US" altLang="zh-CN"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11</a:t>
            </a:fld>
            <a:endParaRPr lang="en-US" altLang="zh-CN"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12</a:t>
            </a:fld>
            <a:endParaRPr lang="en-US" altLang="zh-CN"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13</a:t>
            </a:fld>
            <a:endParaRPr lang="en-US" altLang="zh-CN"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14</a:t>
            </a:fld>
            <a:endParaRPr lang="en-US" altLang="zh-CN"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15</a:t>
            </a:fld>
            <a:endParaRPr lang="en-US" altLang="zh-CN"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16</a:t>
            </a:fld>
            <a:endParaRPr lang="en-US" altLang="zh-CN"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17</a:t>
            </a:fld>
            <a:endParaRPr lang="en-US" altLang="zh-CN"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18</a:t>
            </a:fld>
            <a:endParaRPr lang="en-US" altLang="zh-CN"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19</a:t>
            </a:fld>
            <a:endParaRPr lang="en-US" altLang="zh-C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a:t>
            </a:fld>
            <a:endParaRPr lang="en-US" altLang="zh-CN" dirty="0"/>
          </a:p>
        </p:txBody>
      </p:sp>
    </p:spTree>
    <p:extLst>
      <p:ext uri="{BB962C8B-B14F-4D97-AF65-F5344CB8AC3E}">
        <p14:creationId xmlns:p14="http://schemas.microsoft.com/office/powerpoint/2010/main" xmlns="" val="6608761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20</a:t>
            </a:fld>
            <a:endParaRPr lang="en-US" altLang="zh-CN"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21</a:t>
            </a:fld>
            <a:endParaRPr lang="en-US" altLang="zh-CN"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22</a:t>
            </a:fld>
            <a:endParaRPr lang="en-US" altLang="zh-CN"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23</a:t>
            </a:fld>
            <a:endParaRPr lang="en-US" altLang="zh-CN"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24</a:t>
            </a:fld>
            <a:endParaRPr lang="en-US" altLang="zh-CN"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25</a:t>
            </a:fld>
            <a:endParaRPr lang="en-US" altLang="zh-CN"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26</a:t>
            </a:fld>
            <a:endParaRPr lang="en-US" altLang="zh-CN"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27</a:t>
            </a:fld>
            <a:endParaRPr lang="en-US" altLang="zh-CN"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28</a:t>
            </a:fld>
            <a:endParaRPr lang="en-US" altLang="zh-CN"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29</a:t>
            </a:fld>
            <a:endParaRPr lang="en-US" alt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a:t>
            </a:fld>
            <a:endParaRPr lang="en-US" altLang="zh-CN" dirty="0"/>
          </a:p>
        </p:txBody>
      </p:sp>
    </p:spTree>
    <p:extLst>
      <p:ext uri="{BB962C8B-B14F-4D97-AF65-F5344CB8AC3E}">
        <p14:creationId xmlns:p14="http://schemas.microsoft.com/office/powerpoint/2010/main" xmlns="" val="19940833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30</a:t>
            </a:fld>
            <a:endParaRPr lang="en-US" altLang="zh-CN"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31</a:t>
            </a:fld>
            <a:endParaRPr lang="en-US" altLang="zh-CN"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32</a:t>
            </a:fld>
            <a:endParaRPr lang="en-US" altLang="zh-CN"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33</a:t>
            </a:fld>
            <a:endParaRPr lang="en-US" altLang="zh-CN"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34</a:t>
            </a:fld>
            <a:endParaRPr lang="en-US" altLang="zh-CN"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35</a:t>
            </a:fld>
            <a:endParaRPr lang="en-US" altLang="zh-CN"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36</a:t>
            </a:fld>
            <a:endParaRPr lang="en-US" altLang="zh-CN"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37</a:t>
            </a:fld>
            <a:endParaRPr lang="en-US" altLang="zh-CN"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38</a:t>
            </a:fld>
            <a:endParaRPr lang="en-US" altLang="zh-CN"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39</a:t>
            </a:fld>
            <a:endParaRPr lang="en-US" altLang="zh-CN"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a:t>
            </a:fld>
            <a:endParaRPr lang="en-US" altLang="zh-CN"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40</a:t>
            </a:fld>
            <a:endParaRPr lang="en-US" altLang="zh-CN"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41</a:t>
            </a:fld>
            <a:endParaRPr lang="en-US" altLang="zh-CN"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42</a:t>
            </a:fld>
            <a:endParaRPr lang="en-US" altLang="zh-CN"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43</a:t>
            </a:fld>
            <a:endParaRPr lang="en-US" altLang="zh-CN"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44</a:t>
            </a:fld>
            <a:endParaRPr lang="en-US" altLang="zh-CN"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45</a:t>
            </a:fld>
            <a:endParaRPr lang="en-US" altLang="zh-CN"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46</a:t>
            </a:fld>
            <a:endParaRPr lang="en-US" altLang="zh-CN"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47</a:t>
            </a:fld>
            <a:endParaRPr lang="en-US" altLang="zh-CN"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48</a:t>
            </a:fld>
            <a:endParaRPr lang="en-US" altLang="zh-CN"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49</a:t>
            </a:fld>
            <a:endParaRPr lang="en-US" altLang="zh-CN"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5</a:t>
            </a:fld>
            <a:endParaRPr lang="en-US" altLang="zh-CN" dirty="0">
              <a:solidFill>
                <a:prstClr val="black"/>
              </a:solidFill>
            </a:endParaRPr>
          </a:p>
        </p:txBody>
      </p:sp>
    </p:spTree>
    <p:extLst>
      <p:ext uri="{BB962C8B-B14F-4D97-AF65-F5344CB8AC3E}">
        <p14:creationId xmlns:p14="http://schemas.microsoft.com/office/powerpoint/2010/main" xmlns="" val="276359836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50</a:t>
            </a:fld>
            <a:endParaRPr lang="en-US" altLang="zh-CN"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51</a:t>
            </a:fld>
            <a:endParaRPr lang="en-US" altLang="zh-CN"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52</a:t>
            </a:fld>
            <a:endParaRPr lang="en-US" altLang="zh-CN"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53</a:t>
            </a:fld>
            <a:endParaRPr lang="en-US" altLang="zh-CN"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6</a:t>
            </a:fld>
            <a:endParaRPr lang="en-US" altLang="zh-CN" dirty="0">
              <a:solidFill>
                <a:prstClr val="black"/>
              </a:solidFill>
            </a:endParaRPr>
          </a:p>
        </p:txBody>
      </p:sp>
    </p:spTree>
    <p:extLst>
      <p:ext uri="{BB962C8B-B14F-4D97-AF65-F5344CB8AC3E}">
        <p14:creationId xmlns:p14="http://schemas.microsoft.com/office/powerpoint/2010/main" xmlns="" val="22104427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7</a:t>
            </a:fld>
            <a:endParaRPr lang="en-US" altLang="zh-CN"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8</a:t>
            </a:fld>
            <a:endParaRPr lang="en-US" altLang="zh-CN"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9</a:t>
            </a:fld>
            <a:endParaRPr lang="en-US" altLang="zh-CN"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6777" cy="5143500"/>
          </a:xfrm>
          <a:prstGeom prst="rect">
            <a:avLst/>
          </a:prstGeom>
        </p:spPr>
      </p:pic>
      <p:sp>
        <p:nvSpPr>
          <p:cNvPr id="2" name="标题 1"/>
          <p:cNvSpPr>
            <a:spLocks noGrp="1"/>
          </p:cNvSpPr>
          <p:nvPr>
            <p:ph type="ctrTitle"/>
          </p:nvPr>
        </p:nvSpPr>
        <p:spPr>
          <a:xfrm>
            <a:off x="760040" y="1206388"/>
            <a:ext cx="7772400" cy="857514"/>
          </a:xfrm>
        </p:spPr>
        <p:txBody>
          <a:bodyPr>
            <a:normAutofit/>
          </a:bodyPr>
          <a:lstStyle>
            <a:lvl1pPr algn="l">
              <a:defRPr lang="zh-CN" altLang="en-US" sz="3600" b="1" i="0" kern="1200" dirty="0">
                <a:solidFill>
                  <a:srgbClr val="00549A"/>
                </a:solidFill>
                <a:latin typeface="Arial Black" pitchFamily="34" charset="0"/>
                <a:ea typeface="微软雅黑" pitchFamily="34" charset="-122"/>
                <a:cs typeface="微软雅黑"/>
              </a:defRPr>
            </a:lvl1pPr>
          </a:lstStyle>
          <a:p>
            <a:r>
              <a:rPr kumimoji="1" lang="zh-CN" altLang="en-US" smtClean="0"/>
              <a:t>单击此处编辑母版标题样式</a:t>
            </a:r>
            <a:endParaRPr kumimoji="1" lang="zh-CN" altLang="en-US" dirty="0"/>
          </a:p>
        </p:txBody>
      </p:sp>
      <p:sp>
        <p:nvSpPr>
          <p:cNvPr id="3" name="副标题 2"/>
          <p:cNvSpPr>
            <a:spLocks noGrp="1"/>
          </p:cNvSpPr>
          <p:nvPr>
            <p:ph type="subTitle" idx="1"/>
          </p:nvPr>
        </p:nvSpPr>
        <p:spPr>
          <a:xfrm>
            <a:off x="4945425" y="2312523"/>
            <a:ext cx="3587021" cy="1022626"/>
          </a:xfrm>
        </p:spPr>
        <p:txBody>
          <a:bodyPr>
            <a:normAutofit/>
          </a:bodyPr>
          <a:lstStyle>
            <a:lvl1pPr marL="342497" indent="-342497" algn="l" rtl="0" eaLnBrk="0" fontAlgn="base" hangingPunct="0">
              <a:spcBef>
                <a:spcPct val="20000"/>
              </a:spcBef>
              <a:spcAft>
                <a:spcPct val="0"/>
              </a:spcAft>
              <a:buClr>
                <a:srgbClr val="003399"/>
              </a:buClr>
              <a:buSzPct val="80000"/>
              <a:buFont typeface="Wingdings" pitchFamily="2" charset="2"/>
              <a:buNone/>
              <a:defRPr lang="zh-CN" altLang="en-US" sz="2000" kern="1200" dirty="0">
                <a:solidFill>
                  <a:schemeClr val="tx1"/>
                </a:solidFill>
                <a:latin typeface="黑体" pitchFamily="2" charset="-122"/>
                <a:ea typeface="微软雅黑" pitchFamily="34" charset="-122"/>
                <a:cs typeface="+mn-cs"/>
              </a:defRPr>
            </a:lvl1pPr>
            <a:lvl2pPr marL="456662" indent="0" algn="ctr">
              <a:buNone/>
              <a:defRPr>
                <a:solidFill>
                  <a:schemeClr val="tx1">
                    <a:tint val="75000"/>
                  </a:schemeClr>
                </a:solidFill>
              </a:defRPr>
            </a:lvl2pPr>
            <a:lvl3pPr marL="913388" indent="0" algn="ctr">
              <a:buNone/>
              <a:defRPr>
                <a:solidFill>
                  <a:schemeClr val="tx1">
                    <a:tint val="75000"/>
                  </a:schemeClr>
                </a:solidFill>
              </a:defRPr>
            </a:lvl3pPr>
            <a:lvl4pPr marL="1370070" indent="0" algn="ctr">
              <a:buNone/>
              <a:defRPr>
                <a:solidFill>
                  <a:schemeClr val="tx1">
                    <a:tint val="75000"/>
                  </a:schemeClr>
                </a:solidFill>
              </a:defRPr>
            </a:lvl4pPr>
            <a:lvl5pPr marL="1826774" indent="0" algn="ctr">
              <a:buNone/>
              <a:defRPr>
                <a:solidFill>
                  <a:schemeClr val="tx1">
                    <a:tint val="75000"/>
                  </a:schemeClr>
                </a:solidFill>
              </a:defRPr>
            </a:lvl5pPr>
            <a:lvl6pPr marL="2283435" indent="0" algn="ctr">
              <a:buNone/>
              <a:defRPr>
                <a:solidFill>
                  <a:schemeClr val="tx1">
                    <a:tint val="75000"/>
                  </a:schemeClr>
                </a:solidFill>
              </a:defRPr>
            </a:lvl6pPr>
            <a:lvl7pPr marL="2740097" indent="0" algn="ctr">
              <a:buNone/>
              <a:defRPr>
                <a:solidFill>
                  <a:schemeClr val="tx1">
                    <a:tint val="75000"/>
                  </a:schemeClr>
                </a:solidFill>
              </a:defRPr>
            </a:lvl7pPr>
            <a:lvl8pPr marL="3196800" indent="0" algn="ctr">
              <a:buNone/>
              <a:defRPr>
                <a:solidFill>
                  <a:schemeClr val="tx1">
                    <a:tint val="75000"/>
                  </a:schemeClr>
                </a:solidFill>
              </a:defRPr>
            </a:lvl8pPr>
            <a:lvl9pPr marL="3653491" indent="0" algn="ctr">
              <a:buNone/>
              <a:defRPr>
                <a:solidFill>
                  <a:schemeClr val="tx1">
                    <a:tint val="75000"/>
                  </a:schemeClr>
                </a:solidFill>
              </a:defRPr>
            </a:lvl9pPr>
          </a:lstStyle>
          <a:p>
            <a:r>
              <a:rPr kumimoji="1" lang="zh-CN" altLang="en-US" smtClean="0"/>
              <a:t>单击此处编辑母版副标题样式</a:t>
            </a:r>
            <a:endParaRPr kumimoji="1" lang="zh-CN" altLang="en-US" dirty="0"/>
          </a:p>
        </p:txBody>
      </p:sp>
      <p:sp>
        <p:nvSpPr>
          <p:cNvPr id="9" name="Rectangle 37"/>
          <p:cNvSpPr>
            <a:spLocks/>
          </p:cNvSpPr>
          <p:nvPr userDrawn="1"/>
        </p:nvSpPr>
        <p:spPr bwMode="auto">
          <a:xfrm>
            <a:off x="256460" y="4767758"/>
            <a:ext cx="287538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nchor="ctr"/>
          <a:lstStyle/>
          <a:p>
            <a:pPr algn="l"/>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版权所有</a:t>
            </a:r>
            <a:r>
              <a:rPr lang="en-US" altLang="zh-CN" sz="900" b="0" i="0" spc="0" baseline="0" dirty="0">
                <a:solidFill>
                  <a:srgbClr val="4D4D4D"/>
                </a:solidFill>
                <a:latin typeface="微软雅黑" pitchFamily="34" charset="-122"/>
                <a:ea typeface="微软雅黑" pitchFamily="34" charset="-122"/>
                <a:cs typeface="微软雅黑"/>
                <a:sym typeface="Helvetica Neue" charset="0"/>
              </a:rPr>
              <a:t>©1993-2012</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金蝶软</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件（中国</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有</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限公司</a:t>
            </a:r>
          </a:p>
        </p:txBody>
      </p:sp>
      <p:sp>
        <p:nvSpPr>
          <p:cNvPr id="13" name="Text Box 2"/>
          <p:cNvSpPr txBox="1">
            <a:spLocks noChangeArrowheads="1"/>
          </p:cNvSpPr>
          <p:nvPr userDrawn="1"/>
        </p:nvSpPr>
        <p:spPr bwMode="auto">
          <a:xfrm>
            <a:off x="7558132" y="4842946"/>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pic>
        <p:nvPicPr>
          <p:cNvPr id="18" name="图片 17" descr="20120325大品牌Logo.png"/>
          <p:cNvPicPr>
            <a:picLocks noChangeAspect="1"/>
          </p:cNvPicPr>
          <p:nvPr userDrawn="1"/>
        </p:nvPicPr>
        <p:blipFill>
          <a:blip r:embed="rId3" cstate="screen">
            <a:extLst>
              <a:ext uri="{28A0092B-C50C-407E-A947-70E740481C1C}">
                <a14:useLocalDpi xmlns:a14="http://schemas.microsoft.com/office/drawing/2010/main" xmlns=""/>
              </a:ext>
            </a:extLst>
          </a:blip>
          <a:stretch>
            <a:fillRect/>
          </a:stretch>
        </p:blipFill>
        <p:spPr>
          <a:xfrm>
            <a:off x="6723365" y="442770"/>
            <a:ext cx="2025099" cy="504000"/>
          </a:xfrm>
          <a:prstGeom prst="rect">
            <a:avLst/>
          </a:prstGeom>
        </p:spPr>
      </p:pic>
      <p:grpSp>
        <p:nvGrpSpPr>
          <p:cNvPr id="8" name="组合 7"/>
          <p:cNvGrpSpPr/>
          <p:nvPr userDrawn="1"/>
        </p:nvGrpSpPr>
        <p:grpSpPr>
          <a:xfrm>
            <a:off x="144963" y="2321154"/>
            <a:ext cx="6371254" cy="3058908"/>
            <a:chOff x="395536" y="2897458"/>
            <a:chExt cx="4549883" cy="2184448"/>
          </a:xfrm>
        </p:grpSpPr>
        <p:pic>
          <p:nvPicPr>
            <p:cNvPr id="10" name="Picture 2" descr="C:\Users\yibo_wang\Desktop\素材\閲戣澏PPT姣嶇増瑙嗚鍏冪礌\灏忔柟鐮栦晶瑙嗗浘\PPT C-orange.png"/>
            <p:cNvPicPr>
              <a:picLocks noChangeAspect="1" noChangeArrowheads="1"/>
            </p:cNvPicPr>
            <p:nvPr userDrawn="1"/>
          </p:nvPicPr>
          <p:blipFill>
            <a:blip r:embed="rId4" cstate="screen">
              <a:extLst>
                <a:ext uri="{28A0092B-C50C-407E-A947-70E740481C1C}">
                  <a14:useLocalDpi xmlns:a14="http://schemas.microsoft.com/office/drawing/2010/main" xmlns=""/>
                </a:ext>
              </a:extLst>
            </a:blip>
            <a:srcRect/>
            <a:stretch>
              <a:fillRect/>
            </a:stretch>
          </p:blipFill>
          <p:spPr bwMode="auto">
            <a:xfrm>
              <a:off x="395536" y="2897458"/>
              <a:ext cx="2122564" cy="2122564"/>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7" descr="K:\201203盛世确认可用输出\PPT\素材\玻璃砖素材\PPT C Lego.png"/>
            <p:cNvPicPr>
              <a:picLocks noChangeAspect="1" noChangeArrowheads="1"/>
            </p:cNvPicPr>
            <p:nvPr userDrawn="1"/>
          </p:nvPicPr>
          <p:blipFill rotWithShape="1">
            <a:blip r:embed="rId5" cstate="screen">
              <a:extLst>
                <a:ext uri="{28A0092B-C50C-407E-A947-70E740481C1C}">
                  <a14:useLocalDpi xmlns:a14="http://schemas.microsoft.com/office/drawing/2010/main" xmlns=""/>
                </a:ext>
              </a:extLst>
            </a:blip>
            <a:srcRect/>
            <a:stretch/>
          </p:blipFill>
          <p:spPr bwMode="auto">
            <a:xfrm>
              <a:off x="1966894" y="2930672"/>
              <a:ext cx="2978525" cy="2151234"/>
            </a:xfrm>
            <a:prstGeom prst="rect">
              <a:avLst/>
            </a:prstGeom>
            <a:noFill/>
            <a:extLst>
              <a:ext uri="{909E8E84-426E-40DD-AFC4-6F175D3DCCD1}">
                <a14:hiddenFill xmlns:a14="http://schemas.microsoft.com/office/drawing/2010/main" xmlns="">
                  <a:solidFill>
                    <a:srgbClr val="FFFFFF"/>
                  </a:solidFill>
                </a14:hiddenFill>
              </a:ext>
            </a:extLst>
          </p:spPr>
        </p:pic>
      </p:grpSp>
    </p:spTree>
    <p:extLst>
      <p:ext uri="{BB962C8B-B14F-4D97-AF65-F5344CB8AC3E}">
        <p14:creationId xmlns:p14="http://schemas.microsoft.com/office/powerpoint/2010/main" xmlns="" val="273904746"/>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741974"/>
            <a:ext cx="8424936" cy="3852651"/>
          </a:xfrm>
        </p:spPr>
        <p:txBody>
          <a:bodyPr>
            <a:normAutofit/>
          </a:bodyPr>
          <a:lstStyle>
            <a:lvl1pPr marL="342497" indent="-342497">
              <a:buSzPct val="100000"/>
              <a:buFontTx/>
              <a:buBlip>
                <a:blip r:embed="rId2"/>
              </a:buBlip>
              <a:defRPr sz="2000" b="0" i="0">
                <a:solidFill>
                  <a:schemeClr val="tx1">
                    <a:lumMod val="85000"/>
                    <a:lumOff val="15000"/>
                  </a:schemeClr>
                </a:solidFill>
                <a:latin typeface="微软雅黑"/>
                <a:ea typeface="微软雅黑"/>
                <a:cs typeface="微软雅黑"/>
              </a:defRPr>
            </a:lvl1pPr>
            <a:lvl2pPr>
              <a:defRPr sz="1800" b="0" i="0">
                <a:solidFill>
                  <a:schemeClr val="tx1">
                    <a:lumMod val="85000"/>
                    <a:lumOff val="15000"/>
                  </a:schemeClr>
                </a:solidFill>
                <a:latin typeface="微软雅黑"/>
                <a:ea typeface="微软雅黑"/>
                <a:cs typeface="微软雅黑"/>
              </a:defRPr>
            </a:lvl2pPr>
            <a:lvl3pPr>
              <a:defRPr sz="1600" b="0" i="0">
                <a:solidFill>
                  <a:schemeClr val="tx1">
                    <a:lumMod val="85000"/>
                    <a:lumOff val="15000"/>
                  </a:schemeClr>
                </a:solidFill>
                <a:latin typeface="微软雅黑"/>
                <a:ea typeface="微软雅黑"/>
                <a:cs typeface="微软雅黑"/>
              </a:defRPr>
            </a:lvl3pPr>
            <a:lvl4pPr>
              <a:defRPr sz="1400" b="0" i="0">
                <a:solidFill>
                  <a:schemeClr val="tx1">
                    <a:lumMod val="85000"/>
                    <a:lumOff val="15000"/>
                  </a:schemeClr>
                </a:solidFill>
                <a:latin typeface="微软雅黑"/>
                <a:ea typeface="微软雅黑"/>
                <a:cs typeface="微软雅黑"/>
              </a:defRPr>
            </a:lvl4pPr>
            <a:lvl5pPr>
              <a:defRPr sz="1400" b="0" i="0">
                <a:solidFill>
                  <a:schemeClr val="tx1">
                    <a:lumMod val="85000"/>
                    <a:lumOff val="15000"/>
                  </a:schemeClr>
                </a:solidFill>
                <a:latin typeface="微软雅黑"/>
                <a:ea typeface="微软雅黑"/>
                <a:cs typeface="微软雅黑"/>
              </a:defRPr>
            </a:lvl5p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dirty="0"/>
          </a:p>
        </p:txBody>
      </p:sp>
      <p:sp>
        <p:nvSpPr>
          <p:cNvPr id="2" name="标题 1"/>
          <p:cNvSpPr>
            <a:spLocks noGrp="1"/>
          </p:cNvSpPr>
          <p:nvPr>
            <p:ph type="title"/>
          </p:nvPr>
        </p:nvSpPr>
        <p:spPr>
          <a:xfrm>
            <a:off x="323532" y="2"/>
            <a:ext cx="7128197" cy="520095"/>
          </a:xfrm>
        </p:spPr>
        <p:txBody>
          <a:bodyPr>
            <a:normAutofit/>
          </a:bodyPr>
          <a:lstStyle>
            <a:lvl1pPr algn="l">
              <a:defRPr sz="2600" b="0" i="0">
                <a:latin typeface="微软雅黑"/>
                <a:ea typeface="微软雅黑"/>
                <a:cs typeface="微软雅黑"/>
              </a:defRPr>
            </a:lvl1pPr>
          </a:lstStyle>
          <a:p>
            <a:r>
              <a:rPr kumimoji="1" lang="zh-CN" altLang="en-US" smtClean="0"/>
              <a:t>单击此处编辑母版标题样式</a:t>
            </a:r>
            <a:endParaRPr kumimoji="1" lang="zh-CN" altLang="en-US" dirty="0"/>
          </a:p>
        </p:txBody>
      </p:sp>
    </p:spTree>
    <p:extLst>
      <p:ext uri="{BB962C8B-B14F-4D97-AF65-F5344CB8AC3E}">
        <p14:creationId xmlns:p14="http://schemas.microsoft.com/office/powerpoint/2010/main" xmlns="" val="3700606237"/>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pic>
        <p:nvPicPr>
          <p:cNvPr id="15" name="图片 14"/>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6777" cy="5143500"/>
          </a:xfrm>
          <a:prstGeom prst="rect">
            <a:avLst/>
          </a:prstGeom>
        </p:spPr>
      </p:pic>
      <p:sp>
        <p:nvSpPr>
          <p:cNvPr id="6" name="Rectangle 4"/>
          <p:cNvSpPr>
            <a:spLocks/>
          </p:cNvSpPr>
          <p:nvPr/>
        </p:nvSpPr>
        <p:spPr bwMode="auto">
          <a:xfrm>
            <a:off x="4521611" y="1436547"/>
            <a:ext cx="1811393"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r>
              <a:rPr lang="en-US" altLang="zh-CN" sz="4800" dirty="0">
                <a:solidFill>
                  <a:schemeClr val="tx1">
                    <a:lumMod val="75000"/>
                    <a:lumOff val="25000"/>
                  </a:schemeClr>
                </a:solidFill>
                <a:latin typeface="Goudy Old Style" pitchFamily="18" charset="0"/>
                <a:ea typeface="宋体" charset="0"/>
                <a:cs typeface="Helvetica Neue UltraLight" charset="0"/>
                <a:sym typeface="Helvetica Neue UltraLight" charset="0"/>
              </a:rPr>
              <a:t>Thanks</a:t>
            </a:r>
          </a:p>
        </p:txBody>
      </p:sp>
      <p:sp>
        <p:nvSpPr>
          <p:cNvPr id="7" name="Rectangle 5"/>
          <p:cNvSpPr>
            <a:spLocks/>
          </p:cNvSpPr>
          <p:nvPr/>
        </p:nvSpPr>
        <p:spPr bwMode="auto">
          <a:xfrm>
            <a:off x="4050689" y="2190146"/>
            <a:ext cx="967851"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ltLang="zh-CN" sz="1800" dirty="0" err="1" smtClean="0">
                <a:solidFill>
                  <a:schemeClr val="tx1">
                    <a:lumMod val="75000"/>
                    <a:lumOff val="25000"/>
                  </a:schemeClr>
                </a:solidFill>
                <a:latin typeface="Arial Narrow" charset="0"/>
                <a:ea typeface="宋体" charset="0"/>
                <a:cs typeface="Arial Narrow" charset="0"/>
                <a:sym typeface="Arial Narrow" charset="0"/>
              </a:rPr>
              <a:t>terimakasih</a:t>
            </a:r>
            <a:endParaRPr lang="en-US" altLang="zh-CN" sz="1800" dirty="0">
              <a:solidFill>
                <a:schemeClr val="tx1">
                  <a:lumMod val="75000"/>
                  <a:lumOff val="25000"/>
                </a:schemeClr>
              </a:solidFill>
              <a:latin typeface="Arial Narrow" charset="0"/>
              <a:ea typeface="宋体" charset="0"/>
              <a:cs typeface="Arial Narrow" charset="0"/>
              <a:sym typeface="Arial Narrow" charset="0"/>
            </a:endParaRPr>
          </a:p>
        </p:txBody>
      </p:sp>
      <p:sp>
        <p:nvSpPr>
          <p:cNvPr id="8" name="Rectangle 6"/>
          <p:cNvSpPr>
            <a:spLocks/>
          </p:cNvSpPr>
          <p:nvPr/>
        </p:nvSpPr>
        <p:spPr bwMode="auto">
          <a:xfrm>
            <a:off x="3491881" y="1275606"/>
            <a:ext cx="923330" cy="5539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3600" dirty="0">
                <a:solidFill>
                  <a:schemeClr val="tx1">
                    <a:lumMod val="75000"/>
                    <a:lumOff val="25000"/>
                  </a:schemeClr>
                </a:solidFill>
                <a:latin typeface="Arial" charset="0"/>
                <a:sym typeface="Arial" charset="0"/>
              </a:rPr>
              <a:t>感謝</a:t>
            </a:r>
          </a:p>
        </p:txBody>
      </p:sp>
      <p:sp>
        <p:nvSpPr>
          <p:cNvPr id="9" name="Rectangle 7"/>
          <p:cNvSpPr>
            <a:spLocks/>
          </p:cNvSpPr>
          <p:nvPr/>
        </p:nvSpPr>
        <p:spPr bwMode="auto">
          <a:xfrm>
            <a:off x="5199184" y="2097810"/>
            <a:ext cx="1231106"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4800" dirty="0">
                <a:solidFill>
                  <a:schemeClr val="tx1">
                    <a:lumMod val="75000"/>
                    <a:lumOff val="25000"/>
                  </a:schemeClr>
                </a:solidFill>
                <a:latin typeface="微软雅黑" pitchFamily="34" charset="-122"/>
                <a:ea typeface="微软雅黑" pitchFamily="34" charset="-122"/>
                <a:cs typeface="Microsoft YaHei Bold" charset="0"/>
                <a:sym typeface="Microsoft YaHei Bold" charset="0"/>
              </a:rPr>
              <a:t>谢谢</a:t>
            </a:r>
          </a:p>
        </p:txBody>
      </p:sp>
      <p:sp>
        <p:nvSpPr>
          <p:cNvPr id="10" name="Rectangle 8"/>
          <p:cNvSpPr>
            <a:spLocks/>
          </p:cNvSpPr>
          <p:nvPr/>
        </p:nvSpPr>
        <p:spPr bwMode="auto">
          <a:xfrm>
            <a:off x="5404367" y="1336086"/>
            <a:ext cx="1025922"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1600" dirty="0">
                <a:solidFill>
                  <a:schemeClr val="tx1">
                    <a:lumMod val="75000"/>
                    <a:lumOff val="25000"/>
                  </a:schemeClr>
                </a:solidFill>
                <a:latin typeface="Arial" charset="0"/>
                <a:sym typeface="Arial" charset="0"/>
              </a:rPr>
              <a:t>ありがとう</a:t>
            </a:r>
          </a:p>
        </p:txBody>
      </p:sp>
      <p:sp>
        <p:nvSpPr>
          <p:cNvPr id="11" name="Rectangle 9"/>
          <p:cNvSpPr>
            <a:spLocks/>
          </p:cNvSpPr>
          <p:nvPr/>
        </p:nvSpPr>
        <p:spPr bwMode="auto">
          <a:xfrm>
            <a:off x="3491931" y="1873467"/>
            <a:ext cx="860813" cy="3116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ltLang="zh-CN" sz="2000" dirty="0">
                <a:solidFill>
                  <a:schemeClr val="tx1">
                    <a:lumMod val="75000"/>
                    <a:lumOff val="25000"/>
                  </a:schemeClr>
                </a:solidFill>
                <a:latin typeface="Arial" charset="0"/>
                <a:ea typeface="宋体" charset="0"/>
                <a:cs typeface="Thonburi" charset="0"/>
                <a:sym typeface="Arial" charset="0"/>
              </a:rPr>
              <a:t>ขอบคุณ</a:t>
            </a:r>
          </a:p>
        </p:txBody>
      </p:sp>
      <p:sp>
        <p:nvSpPr>
          <p:cNvPr id="18" name="Rectangle 37"/>
          <p:cNvSpPr>
            <a:spLocks/>
          </p:cNvSpPr>
          <p:nvPr userDrawn="1"/>
        </p:nvSpPr>
        <p:spPr bwMode="auto">
          <a:xfrm>
            <a:off x="256460" y="4767758"/>
            <a:ext cx="287538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nchor="ctr"/>
          <a:lstStyle/>
          <a:p>
            <a:pPr algn="l"/>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版权所有</a:t>
            </a:r>
            <a:r>
              <a:rPr lang="en-US" altLang="zh-CN" sz="900" b="0" i="0" spc="0" baseline="0" dirty="0">
                <a:solidFill>
                  <a:srgbClr val="4D4D4D"/>
                </a:solidFill>
                <a:latin typeface="微软雅黑" pitchFamily="34" charset="-122"/>
                <a:ea typeface="微软雅黑" pitchFamily="34" charset="-122"/>
                <a:cs typeface="微软雅黑"/>
                <a:sym typeface="Helvetica Neue" charset="0"/>
              </a:rPr>
              <a:t>©1993-2012</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金蝶软</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件（中国</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a:t>
            </a:r>
            <a:r>
              <a:rPr lang="zh-CN" altLang="en-US" sz="900" b="0" i="0" spc="0" baseline="0" dirty="0" smtClean="0">
                <a:solidFill>
                  <a:srgbClr val="4D4D4D"/>
                </a:solidFill>
                <a:latin typeface="微软雅黑" pitchFamily="34" charset="-122"/>
                <a:ea typeface="微软雅黑" pitchFamily="34" charset="-122"/>
                <a:cs typeface="微软雅黑"/>
                <a:sym typeface="Microsoft YaHei Bold" charset="0"/>
              </a:rPr>
              <a:t>有</a:t>
            </a:r>
            <a:r>
              <a:rPr lang="zh-CN" altLang="en-US" sz="900" b="0" i="0" spc="0" baseline="0" dirty="0">
                <a:solidFill>
                  <a:srgbClr val="4D4D4D"/>
                </a:solidFill>
                <a:latin typeface="微软雅黑" pitchFamily="34" charset="-122"/>
                <a:ea typeface="微软雅黑" pitchFamily="34" charset="-122"/>
                <a:cs typeface="微软雅黑"/>
                <a:sym typeface="Microsoft YaHei Bold" charset="0"/>
              </a:rPr>
              <a:t>限公司</a:t>
            </a:r>
          </a:p>
        </p:txBody>
      </p:sp>
      <p:pic>
        <p:nvPicPr>
          <p:cNvPr id="20" name="图片 19" descr="20120325大品牌Logo.png"/>
          <p:cNvPicPr>
            <a:picLocks noChangeAspect="1"/>
          </p:cNvPicPr>
          <p:nvPr userDrawn="1"/>
        </p:nvPicPr>
        <p:blipFill>
          <a:blip r:embed="rId3" cstate="screen">
            <a:extLst>
              <a:ext uri="{28A0092B-C50C-407E-A947-70E740481C1C}">
                <a14:useLocalDpi xmlns:a14="http://schemas.microsoft.com/office/drawing/2010/main" xmlns=""/>
              </a:ext>
            </a:extLst>
          </a:blip>
          <a:stretch>
            <a:fillRect/>
          </a:stretch>
        </p:blipFill>
        <p:spPr>
          <a:xfrm>
            <a:off x="6723365" y="442770"/>
            <a:ext cx="2025099" cy="504000"/>
          </a:xfrm>
          <a:prstGeom prst="rect">
            <a:avLst/>
          </a:prstGeom>
        </p:spPr>
      </p:pic>
      <p:sp>
        <p:nvSpPr>
          <p:cNvPr id="21" name="Text Box 2"/>
          <p:cNvSpPr txBox="1">
            <a:spLocks noChangeArrowheads="1"/>
          </p:cNvSpPr>
          <p:nvPr userDrawn="1"/>
        </p:nvSpPr>
        <p:spPr bwMode="auto">
          <a:xfrm>
            <a:off x="7558132" y="4842946"/>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grpSp>
        <p:nvGrpSpPr>
          <p:cNvPr id="12" name="组合 11"/>
          <p:cNvGrpSpPr/>
          <p:nvPr userDrawn="1"/>
        </p:nvGrpSpPr>
        <p:grpSpPr>
          <a:xfrm>
            <a:off x="144963" y="2321154"/>
            <a:ext cx="6371254" cy="3058908"/>
            <a:chOff x="395536" y="2897458"/>
            <a:chExt cx="4549883" cy="2184448"/>
          </a:xfrm>
        </p:grpSpPr>
        <p:pic>
          <p:nvPicPr>
            <p:cNvPr id="13" name="Picture 2" descr="C:\Users\yibo_wang\Desktop\素材\閲戣澏PPT姣嶇増瑙嗚鍏冪礌\灏忔柟鐮栦晶瑙嗗浘\PPT C-orange.png"/>
            <p:cNvPicPr>
              <a:picLocks noChangeAspect="1" noChangeArrowheads="1"/>
            </p:cNvPicPr>
            <p:nvPr userDrawn="1"/>
          </p:nvPicPr>
          <p:blipFill>
            <a:blip r:embed="rId4" cstate="screen">
              <a:extLst>
                <a:ext uri="{28A0092B-C50C-407E-A947-70E740481C1C}">
                  <a14:useLocalDpi xmlns:a14="http://schemas.microsoft.com/office/drawing/2010/main" xmlns=""/>
                </a:ext>
              </a:extLst>
            </a:blip>
            <a:srcRect/>
            <a:stretch>
              <a:fillRect/>
            </a:stretch>
          </p:blipFill>
          <p:spPr bwMode="auto">
            <a:xfrm>
              <a:off x="395536" y="2897458"/>
              <a:ext cx="2122564" cy="2122564"/>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Picture 7" descr="K:\201203盛世确认可用输出\PPT\素材\玻璃砖素材\PPT C Lego.png"/>
            <p:cNvPicPr>
              <a:picLocks noChangeAspect="1" noChangeArrowheads="1"/>
            </p:cNvPicPr>
            <p:nvPr userDrawn="1"/>
          </p:nvPicPr>
          <p:blipFill rotWithShape="1">
            <a:blip r:embed="rId5" cstate="screen">
              <a:extLst>
                <a:ext uri="{28A0092B-C50C-407E-A947-70E740481C1C}">
                  <a14:useLocalDpi xmlns:a14="http://schemas.microsoft.com/office/drawing/2010/main" xmlns=""/>
                </a:ext>
              </a:extLst>
            </a:blip>
            <a:srcRect/>
            <a:stretch/>
          </p:blipFill>
          <p:spPr bwMode="auto">
            <a:xfrm>
              <a:off x="1966894" y="2930672"/>
              <a:ext cx="2978525" cy="2151234"/>
            </a:xfrm>
            <a:prstGeom prst="rect">
              <a:avLst/>
            </a:prstGeom>
            <a:noFill/>
            <a:extLst>
              <a:ext uri="{909E8E84-426E-40DD-AFC4-6F175D3DCCD1}">
                <a14:hiddenFill xmlns:a14="http://schemas.microsoft.com/office/drawing/2010/main" xmlns="">
                  <a:solidFill>
                    <a:srgbClr val="FFFFFF"/>
                  </a:solidFill>
                </a14:hiddenFill>
              </a:ext>
            </a:extLst>
          </p:spPr>
        </p:pic>
      </p:grpSp>
    </p:spTree>
    <p:extLst>
      <p:ext uri="{BB962C8B-B14F-4D97-AF65-F5344CB8AC3E}">
        <p14:creationId xmlns:p14="http://schemas.microsoft.com/office/powerpoint/2010/main" xmlns="" val="2485975287"/>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0" y="0"/>
            <a:ext cx="9146777" cy="5143500"/>
          </a:xfrm>
          <a:prstGeom prst="rect">
            <a:avLst/>
          </a:prstGeom>
        </p:spPr>
      </p:pic>
      <p:pic>
        <p:nvPicPr>
          <p:cNvPr id="5" name="图片 4" descr="0310金蝶品牌下属logo-00.png"/>
          <p:cNvPicPr>
            <a:picLocks noChangeAspect="1"/>
          </p:cNvPicPr>
          <p:nvPr userDrawn="1"/>
        </p:nvPicPr>
        <p:blipFill rotWithShape="1">
          <a:blip r:embed="rId3" cstate="screen">
            <a:extLst>
              <a:ext uri="{28A0092B-C50C-407E-A947-70E740481C1C}">
                <a14:useLocalDpi xmlns:a14="http://schemas.microsoft.com/office/drawing/2010/main" xmlns=""/>
              </a:ext>
            </a:extLst>
          </a:blip>
          <a:srcRect/>
          <a:stretch/>
        </p:blipFill>
        <p:spPr>
          <a:xfrm>
            <a:off x="7584061" y="116050"/>
            <a:ext cx="1097755" cy="288000"/>
          </a:xfrm>
          <a:prstGeom prst="rect">
            <a:avLst/>
          </a:prstGeom>
        </p:spPr>
      </p:pic>
    </p:spTree>
    <p:extLst>
      <p:ext uri="{BB962C8B-B14F-4D97-AF65-F5344CB8AC3E}">
        <p14:creationId xmlns:p14="http://schemas.microsoft.com/office/powerpoint/2010/main" xmlns="" val="2288024797"/>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10"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323529" y="757154"/>
            <a:ext cx="8408219" cy="3837475"/>
          </a:xfrm>
          <a:prstGeom prst="rect">
            <a:avLst/>
          </a:prstGeom>
        </p:spPr>
        <p:txBody>
          <a:bodyPr vert="horz" lIns="91350" tIns="45675" rIns="91350" bIns="45675" rtlCol="0">
            <a:normAutofit/>
          </a:bodyPr>
          <a:lstStyle/>
          <a:p>
            <a:pPr lvl="0"/>
            <a:r>
              <a:rPr kumimoji="1" lang="zh-CN" altLang="en-US" dirty="0" smtClean="0"/>
              <a:t>单击此处编辑母版文本样式</a:t>
            </a:r>
          </a:p>
          <a:p>
            <a:pPr lvl="1"/>
            <a:r>
              <a:rPr kumimoji="1" lang="zh-CN" altLang="en-US" dirty="0" smtClean="0"/>
              <a:t>第二级</a:t>
            </a:r>
          </a:p>
          <a:p>
            <a:pPr lvl="2"/>
            <a:r>
              <a:rPr kumimoji="1" lang="zh-CN" altLang="en-US" dirty="0" smtClean="0"/>
              <a:t>第三级</a:t>
            </a:r>
            <a:endParaRPr kumimoji="1" lang="en-US" altLang="zh-CN" dirty="0" smtClean="0"/>
          </a:p>
          <a:p>
            <a:pPr lvl="3"/>
            <a:r>
              <a:rPr kumimoji="1" lang="zh-CN" altLang="en-US" dirty="0" smtClean="0"/>
              <a:t>第四级</a:t>
            </a:r>
            <a:endParaRPr kumimoji="1" lang="en-US" altLang="zh-CN" dirty="0" smtClean="0"/>
          </a:p>
          <a:p>
            <a:pPr lvl="4"/>
            <a:r>
              <a:rPr kumimoji="1" lang="zh-CN" altLang="en-US" dirty="0" smtClean="0"/>
              <a:t>第五级</a:t>
            </a:r>
          </a:p>
        </p:txBody>
      </p:sp>
      <p:sp>
        <p:nvSpPr>
          <p:cNvPr id="4" name="日期占位符 3"/>
          <p:cNvSpPr>
            <a:spLocks noGrp="1"/>
          </p:cNvSpPr>
          <p:nvPr>
            <p:ph type="dt" sz="half" idx="2"/>
          </p:nvPr>
        </p:nvSpPr>
        <p:spPr>
          <a:xfrm>
            <a:off x="457200" y="4767264"/>
            <a:ext cx="2133600" cy="273844"/>
          </a:xfrm>
          <a:prstGeom prst="rect">
            <a:avLst/>
          </a:prstGeom>
        </p:spPr>
        <p:txBody>
          <a:bodyPr vert="horz" lIns="91350" tIns="45675" rIns="91350" bIns="45675" rtlCol="0" anchor="ctr"/>
          <a:lstStyle>
            <a:lvl1pPr algn="l">
              <a:defRPr sz="1200">
                <a:solidFill>
                  <a:schemeClr val="tx1">
                    <a:tint val="75000"/>
                  </a:schemeClr>
                </a:solidFill>
              </a:defRPr>
            </a:lvl1pPr>
          </a:lstStyle>
          <a:p>
            <a:fld id="{CF7BE859-18DA-AA47-857F-8A8E3938ED6C}" type="datetimeFigureOut">
              <a:rPr kumimoji="1" lang="zh-CN" altLang="en-US" smtClean="0"/>
              <a:pPr/>
              <a:t>2016/6/22</a:t>
            </a:fld>
            <a:endParaRPr kumimoji="1"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350" tIns="45675" rIns="91350" bIns="45675" rtlCol="0" anchor="ctr"/>
          <a:lstStyle>
            <a:lvl1pPr algn="ctr">
              <a:defRPr sz="1200">
                <a:solidFill>
                  <a:schemeClr val="tx1">
                    <a:tint val="75000"/>
                  </a:schemeClr>
                </a:solidFill>
              </a:defRPr>
            </a:lvl1pPr>
          </a:lstStyle>
          <a:p>
            <a:endParaRPr kumimoji="1" lang="zh-CN" altLang="en-US"/>
          </a:p>
        </p:txBody>
      </p:sp>
      <p:pic>
        <p:nvPicPr>
          <p:cNvPr id="12" name="图片 11" descr="卷页.png"/>
          <p:cNvPicPr>
            <a:picLocks noChangeAspect="1"/>
          </p:cNvPicPr>
          <p:nvPr/>
        </p:nvPicPr>
        <p:blipFill>
          <a:blip r:embed="rId6" cstate="email">
            <a:extLst>
              <a:ext uri="{28A0092B-C50C-407E-A947-70E740481C1C}">
                <a14:useLocalDpi xmlns:a14="http://schemas.microsoft.com/office/drawing/2010/main" xmlns=""/>
              </a:ext>
            </a:extLst>
          </a:blip>
          <a:stretch>
            <a:fillRect/>
          </a:stretch>
        </p:blipFill>
        <p:spPr>
          <a:xfrm>
            <a:off x="0" y="4"/>
            <a:ext cx="9144000" cy="520095"/>
          </a:xfrm>
          <a:prstGeom prst="rect">
            <a:avLst/>
          </a:prstGeom>
          <a:effectLst>
            <a:outerShdw blurRad="50800" dist="38100" dir="6000000" sx="101000" sy="101000" algn="tl" rotWithShape="0">
              <a:prstClr val="black">
                <a:alpha val="40000"/>
              </a:prstClr>
            </a:outerShdw>
          </a:effectLst>
        </p:spPr>
      </p:pic>
      <p:sp>
        <p:nvSpPr>
          <p:cNvPr id="14" name="Text Box 2"/>
          <p:cNvSpPr txBox="1">
            <a:spLocks noChangeArrowheads="1"/>
          </p:cNvSpPr>
          <p:nvPr/>
        </p:nvSpPr>
        <p:spPr bwMode="auto">
          <a:xfrm>
            <a:off x="6228231" y="4823473"/>
            <a:ext cx="1622425" cy="249086"/>
          </a:xfrm>
          <a:prstGeom prst="rect">
            <a:avLst/>
          </a:prstGeom>
          <a:noFill/>
          <a:ln w="9525">
            <a:noFill/>
            <a:miter lim="800000"/>
            <a:headEnd/>
            <a:tailEnd/>
          </a:ln>
        </p:spPr>
        <p:txBody>
          <a:bodyPr lIns="74228" tIns="8890" rIns="74228" bIns="8890"/>
          <a:lstStyle/>
          <a:p>
            <a:pPr algn="just">
              <a:lnSpc>
                <a:spcPts val="1400"/>
              </a:lnSpc>
            </a:pPr>
            <a:r>
              <a:rPr lang="zh-CN" altLang="en-US" sz="900" b="0" i="0" kern="1200" spc="0" baseline="0" dirty="0" smtClean="0">
                <a:solidFill>
                  <a:srgbClr val="4D4D4D"/>
                </a:solidFill>
                <a:latin typeface="微软雅黑" pitchFamily="34" charset="-122"/>
                <a:ea typeface="微软雅黑" pitchFamily="34" charset="-122"/>
                <a:cs typeface="微软雅黑"/>
              </a:rPr>
              <a:t>①绝密信息严禁泄露</a:t>
            </a:r>
            <a:endParaRPr lang="zh-CN" altLang="zh-CN" sz="900" b="0" i="0" kern="1200" spc="0" baseline="0" dirty="0">
              <a:solidFill>
                <a:srgbClr val="4D4D4D"/>
              </a:solidFill>
              <a:latin typeface="微软雅黑" pitchFamily="34" charset="-122"/>
              <a:ea typeface="微软雅黑" pitchFamily="34" charset="-122"/>
              <a:cs typeface="微软雅黑"/>
            </a:endParaRPr>
          </a:p>
        </p:txBody>
      </p:sp>
      <p:sp>
        <p:nvSpPr>
          <p:cNvPr id="2" name="标题占位符 1"/>
          <p:cNvSpPr>
            <a:spLocks noGrp="1"/>
          </p:cNvSpPr>
          <p:nvPr>
            <p:ph type="title"/>
          </p:nvPr>
        </p:nvSpPr>
        <p:spPr>
          <a:xfrm>
            <a:off x="323534" y="2"/>
            <a:ext cx="7108327" cy="520096"/>
          </a:xfrm>
          <a:prstGeom prst="rect">
            <a:avLst/>
          </a:prstGeom>
        </p:spPr>
        <p:txBody>
          <a:bodyPr vert="horz" lIns="91350" tIns="45675" rIns="91350" bIns="45675" rtlCol="0" anchor="ctr">
            <a:normAutofit/>
          </a:bodyPr>
          <a:lstStyle/>
          <a:p>
            <a:r>
              <a:rPr kumimoji="1" lang="zh-CN" altLang="en-US" dirty="0" smtClean="0"/>
              <a:t>单击此处编辑母版标题样式</a:t>
            </a:r>
            <a:endParaRPr kumimoji="1" lang="zh-CN" altLang="en-US" dirty="0"/>
          </a:p>
        </p:txBody>
      </p:sp>
      <p:sp>
        <p:nvSpPr>
          <p:cNvPr id="13" name="TextBox 12"/>
          <p:cNvSpPr txBox="1"/>
          <p:nvPr/>
        </p:nvSpPr>
        <p:spPr>
          <a:xfrm>
            <a:off x="8532443" y="4800206"/>
            <a:ext cx="512895" cy="230832"/>
          </a:xfrm>
          <a:prstGeom prst="rect">
            <a:avLst/>
          </a:prstGeom>
          <a:noFill/>
        </p:spPr>
        <p:txBody>
          <a:bodyPr wrap="square" lIns="91350" tIns="45675" rIns="91350" bIns="45675" rtlCol="0">
            <a:spAutoFit/>
          </a:bodyPr>
          <a:lstStyle/>
          <a:p>
            <a:r>
              <a:rPr lang="en-US" altLang="zh-CN" sz="900" b="1" i="0" kern="1200" spc="0" baseline="0" dirty="0" smtClean="0">
                <a:solidFill>
                  <a:srgbClr val="4D4D4D"/>
                </a:solidFill>
                <a:latin typeface="微软雅黑" pitchFamily="34" charset="-122"/>
                <a:ea typeface="微软雅黑" pitchFamily="34" charset="-122"/>
                <a:cs typeface="微软雅黑"/>
              </a:rPr>
              <a:t>P</a:t>
            </a:r>
            <a:fld id="{FED1A94F-D130-4010-A83B-0DB519D7607E}" type="slidenum">
              <a:rPr lang="en-US" altLang="zh-CN" sz="900" b="1" i="0" kern="1200" spc="0" baseline="0" smtClean="0">
                <a:solidFill>
                  <a:srgbClr val="4D4D4D"/>
                </a:solidFill>
                <a:latin typeface="微软雅黑" pitchFamily="34" charset="-122"/>
                <a:ea typeface="微软雅黑" pitchFamily="34" charset="-122"/>
                <a:cs typeface="微软雅黑"/>
              </a:rPr>
              <a:pPr/>
              <a:t>‹#›</a:t>
            </a:fld>
            <a:endParaRPr lang="zh-CN" altLang="en-US" sz="900" b="1" i="0" kern="1200" spc="0" baseline="0" dirty="0">
              <a:solidFill>
                <a:srgbClr val="4D4D4D"/>
              </a:solidFill>
              <a:latin typeface="微软雅黑" pitchFamily="34" charset="-122"/>
              <a:ea typeface="微软雅黑" pitchFamily="34" charset="-122"/>
              <a:cs typeface="微软雅黑"/>
            </a:endParaRPr>
          </a:p>
        </p:txBody>
      </p:sp>
      <p:pic>
        <p:nvPicPr>
          <p:cNvPr id="18" name="图片 17" descr="0310金蝶品牌下属logo-00.png"/>
          <p:cNvPicPr>
            <a:picLocks noChangeAspect="1"/>
          </p:cNvPicPr>
          <p:nvPr/>
        </p:nvPicPr>
        <p:blipFill rotWithShape="1">
          <a:blip r:embed="rId7" cstate="screen">
            <a:extLst>
              <a:ext uri="{28A0092B-C50C-407E-A947-70E740481C1C}">
                <a14:useLocalDpi xmlns:a14="http://schemas.microsoft.com/office/drawing/2010/main" xmlns=""/>
              </a:ext>
            </a:extLst>
          </a:blip>
          <a:srcRect/>
          <a:stretch/>
        </p:blipFill>
        <p:spPr>
          <a:xfrm>
            <a:off x="7584039" y="116050"/>
            <a:ext cx="1097755" cy="288000"/>
          </a:xfrm>
          <a:prstGeom prst="rect">
            <a:avLst/>
          </a:prstGeom>
        </p:spPr>
      </p:pic>
      <p:grpSp>
        <p:nvGrpSpPr>
          <p:cNvPr id="19" name="组合 18"/>
          <p:cNvGrpSpPr/>
          <p:nvPr/>
        </p:nvGrpSpPr>
        <p:grpSpPr>
          <a:xfrm>
            <a:off x="7452365" y="4587975"/>
            <a:ext cx="1229429" cy="600670"/>
            <a:chOff x="6559883" y="4147099"/>
            <a:chExt cx="2316937" cy="1132002"/>
          </a:xfrm>
        </p:grpSpPr>
        <p:pic>
          <p:nvPicPr>
            <p:cNvPr id="20" name="图片 19" descr="PPT C Lego.png"/>
            <p:cNvPicPr>
              <a:picLocks noChangeAspect="1"/>
            </p:cNvPicPr>
            <p:nvPr/>
          </p:nvPicPr>
          <p:blipFill rotWithShape="1">
            <a:blip r:embed="rId8" cstate="screen">
              <a:extLst>
                <a:ext uri="{28A0092B-C50C-407E-A947-70E740481C1C}">
                  <a14:useLocalDpi xmlns:a14="http://schemas.microsoft.com/office/drawing/2010/main" xmlns=""/>
                </a:ext>
              </a:extLst>
            </a:blip>
            <a:srcRect/>
            <a:stretch/>
          </p:blipFill>
          <p:spPr>
            <a:xfrm>
              <a:off x="7366006" y="4172857"/>
              <a:ext cx="1510814" cy="1106244"/>
            </a:xfrm>
            <a:prstGeom prst="rect">
              <a:avLst/>
            </a:prstGeom>
          </p:spPr>
        </p:pic>
        <p:pic>
          <p:nvPicPr>
            <p:cNvPr id="21" name="图片 20" descr="PPT C-orange.png"/>
            <p:cNvPicPr>
              <a:picLocks noChangeAspect="1"/>
            </p:cNvPicPr>
            <p:nvPr/>
          </p:nvPicPr>
          <p:blipFill>
            <a:blip r:embed="rId9" cstate="screen">
              <a:extLst>
                <a:ext uri="{28A0092B-C50C-407E-A947-70E740481C1C}">
                  <a14:useLocalDpi xmlns:a14="http://schemas.microsoft.com/office/drawing/2010/main" xmlns=""/>
                </a:ext>
              </a:extLst>
            </a:blip>
            <a:stretch>
              <a:fillRect/>
            </a:stretch>
          </p:blipFill>
          <p:spPr>
            <a:xfrm>
              <a:off x="6559883" y="4147099"/>
              <a:ext cx="1106244" cy="1106244"/>
            </a:xfrm>
            <a:prstGeom prst="rect">
              <a:avLst/>
            </a:prstGeom>
          </p:spPr>
        </p:pic>
      </p:grpSp>
    </p:spTree>
    <p:extLst>
      <p:ext uri="{BB962C8B-B14F-4D97-AF65-F5344CB8AC3E}">
        <p14:creationId xmlns:p14="http://schemas.microsoft.com/office/powerpoint/2010/main" xmlns="" val="3191994135"/>
      </p:ext>
    </p:extLst>
  </p:cSld>
  <p:clrMap bg1="lt1" tx1="dk1" bg2="lt2" tx2="dk2" accent1="accent1" accent2="accent2" accent3="accent3" accent4="accent4" accent5="accent5" accent6="accent6" hlink="hlink" folHlink="folHlink"/>
  <p:sldLayoutIdLst>
    <p:sldLayoutId id="2147484543" r:id="rId1"/>
    <p:sldLayoutId id="2147484544" r:id="rId2"/>
    <p:sldLayoutId id="2147484545" r:id="rId3"/>
    <p:sldLayoutId id="2147484642" r:id="rId4"/>
  </p:sldLayoutIdLst>
  <p:timing>
    <p:tnLst>
      <p:par>
        <p:cTn id="1" dur="indefinite" restart="never" nodeType="tmRoot"/>
      </p:par>
    </p:tnLst>
  </p:timing>
  <p:txStyles>
    <p:titleStyle>
      <a:lvl1pPr algn="l" defTabSz="456662" rtl="0" eaLnBrk="1" latinLnBrk="0" hangingPunct="1">
        <a:spcBef>
          <a:spcPct val="0"/>
        </a:spcBef>
        <a:buNone/>
        <a:defRPr kumimoji="1" lang="zh-CN" altLang="en-US" sz="2600" b="0" i="0" kern="1200" dirty="0">
          <a:solidFill>
            <a:schemeClr val="tx1"/>
          </a:solidFill>
          <a:latin typeface="微软雅黑"/>
          <a:ea typeface="微软雅黑"/>
          <a:cs typeface="+mj-cs"/>
        </a:defRPr>
      </a:lvl1pPr>
    </p:titleStyle>
    <p:bodyStyle>
      <a:lvl1pPr marL="342497" indent="-342497" algn="l" defTabSz="456662" rtl="0" eaLnBrk="1" fontAlgn="base" latinLnBrk="0" hangingPunct="1">
        <a:spcBef>
          <a:spcPct val="20000"/>
        </a:spcBef>
        <a:spcAft>
          <a:spcPct val="0"/>
        </a:spcAft>
        <a:buFontTx/>
        <a:buBlip>
          <a:blip r:embed="rId10"/>
        </a:buBlip>
        <a:defRPr kumimoji="1" lang="zh-CN" altLang="en-US" sz="2400" b="0" i="0" kern="1200" dirty="0" smtClean="0">
          <a:solidFill>
            <a:schemeClr val="tx1">
              <a:lumMod val="85000"/>
              <a:lumOff val="15000"/>
            </a:schemeClr>
          </a:solidFill>
          <a:latin typeface="微软雅黑"/>
          <a:ea typeface="微软雅黑"/>
          <a:cs typeface="+mn-cs"/>
        </a:defRPr>
      </a:lvl1pPr>
      <a:lvl2pPr marL="742139" indent="-285435" algn="l" defTabSz="456662" rtl="0" eaLnBrk="1" fontAlgn="base" latinLnBrk="0" hangingPunct="1">
        <a:spcBef>
          <a:spcPct val="20000"/>
        </a:spcBef>
        <a:spcAft>
          <a:spcPct val="0"/>
        </a:spcAft>
        <a:buFont typeface="Arial"/>
        <a:buChar char="–"/>
        <a:defRPr kumimoji="1" lang="zh-CN" altLang="en-US" sz="2000" b="0" i="0" kern="1200" dirty="0" smtClean="0">
          <a:solidFill>
            <a:schemeClr val="tx1">
              <a:lumMod val="85000"/>
              <a:lumOff val="15000"/>
            </a:schemeClr>
          </a:solidFill>
          <a:latin typeface="微软雅黑"/>
          <a:ea typeface="微软雅黑"/>
          <a:cs typeface="+mn-cs"/>
        </a:defRPr>
      </a:lvl2pPr>
      <a:lvl3pPr marL="1141718" indent="-228330" algn="l" defTabSz="456662" rtl="0" eaLnBrk="1" fontAlgn="base" latinLnBrk="0" hangingPunct="1">
        <a:spcBef>
          <a:spcPct val="20000"/>
        </a:spcBef>
        <a:spcAft>
          <a:spcPct val="0"/>
        </a:spcAft>
        <a:buFont typeface="Arial"/>
        <a:buChar char="•"/>
        <a:defRPr kumimoji="1" lang="zh-CN" altLang="en-US" sz="1800" b="0" i="0" kern="1200" dirty="0" smtClean="0">
          <a:solidFill>
            <a:schemeClr val="tx1">
              <a:lumMod val="85000"/>
              <a:lumOff val="15000"/>
            </a:schemeClr>
          </a:solidFill>
          <a:latin typeface="微软雅黑"/>
          <a:ea typeface="微软雅黑"/>
          <a:cs typeface="+mn-cs"/>
        </a:defRPr>
      </a:lvl3pPr>
      <a:lvl4pPr marL="1598400" indent="-228330" algn="l" defTabSz="456662" rtl="0" eaLnBrk="1" fontAlgn="base" latinLnBrk="0" hangingPunct="1">
        <a:spcBef>
          <a:spcPct val="20000"/>
        </a:spcBef>
        <a:spcAft>
          <a:spcPct val="0"/>
        </a:spcAft>
        <a:buFont typeface="Arial"/>
        <a:buChar char="–"/>
        <a:defRPr kumimoji="1" lang="zh-CN" altLang="en-US" sz="1800" b="0" i="0" kern="1200" dirty="0" smtClean="0">
          <a:solidFill>
            <a:schemeClr val="tx1">
              <a:lumMod val="85000"/>
              <a:lumOff val="15000"/>
            </a:schemeClr>
          </a:solidFill>
          <a:latin typeface="微软雅黑"/>
          <a:ea typeface="微软雅黑"/>
          <a:cs typeface="+mn-cs"/>
        </a:defRPr>
      </a:lvl4pPr>
      <a:lvl5pPr marL="2055104" indent="-228330" algn="l" defTabSz="456662" rtl="0" eaLnBrk="1" fontAlgn="base" latinLnBrk="0" hangingPunct="1">
        <a:spcBef>
          <a:spcPct val="20000"/>
        </a:spcBef>
        <a:spcAft>
          <a:spcPct val="0"/>
        </a:spcAft>
        <a:buFont typeface="Arial"/>
        <a:buChar char="»"/>
        <a:defRPr kumimoji="1" lang="zh-CN" altLang="en-US" sz="1800" b="0" i="0" kern="1200" dirty="0">
          <a:solidFill>
            <a:schemeClr val="tx1">
              <a:lumMod val="85000"/>
              <a:lumOff val="15000"/>
            </a:schemeClr>
          </a:solidFill>
          <a:latin typeface="微软雅黑"/>
          <a:ea typeface="微软雅黑"/>
          <a:cs typeface="+mn-cs"/>
        </a:defRPr>
      </a:lvl5pPr>
      <a:lvl6pPr marL="2511765" indent="-228330" algn="l" defTabSz="456662" rtl="0" eaLnBrk="1" latinLnBrk="0" hangingPunct="1">
        <a:spcBef>
          <a:spcPct val="20000"/>
        </a:spcBef>
        <a:buFont typeface="Arial"/>
        <a:buChar char="•"/>
        <a:defRPr sz="2000" kern="1200">
          <a:solidFill>
            <a:schemeClr val="tx1"/>
          </a:solidFill>
          <a:latin typeface="+mn-lt"/>
          <a:ea typeface="+mn-ea"/>
          <a:cs typeface="+mn-cs"/>
        </a:defRPr>
      </a:lvl6pPr>
      <a:lvl7pPr marL="2968470" indent="-228330" algn="l" defTabSz="456662" rtl="0" eaLnBrk="1" latinLnBrk="0" hangingPunct="1">
        <a:spcBef>
          <a:spcPct val="20000"/>
        </a:spcBef>
        <a:buFont typeface="Arial"/>
        <a:buChar char="•"/>
        <a:defRPr sz="2000" kern="1200">
          <a:solidFill>
            <a:schemeClr val="tx1"/>
          </a:solidFill>
          <a:latin typeface="+mn-lt"/>
          <a:ea typeface="+mn-ea"/>
          <a:cs typeface="+mn-cs"/>
        </a:defRPr>
      </a:lvl7pPr>
      <a:lvl8pPr marL="3425153" indent="-228330" algn="l" defTabSz="456662" rtl="0" eaLnBrk="1" latinLnBrk="0" hangingPunct="1">
        <a:spcBef>
          <a:spcPct val="20000"/>
        </a:spcBef>
        <a:buFont typeface="Arial"/>
        <a:buChar char="•"/>
        <a:defRPr sz="2000" kern="1200">
          <a:solidFill>
            <a:schemeClr val="tx1"/>
          </a:solidFill>
          <a:latin typeface="+mn-lt"/>
          <a:ea typeface="+mn-ea"/>
          <a:cs typeface="+mn-cs"/>
        </a:defRPr>
      </a:lvl8pPr>
      <a:lvl9pPr marL="3881835" indent="-228330" algn="l" defTabSz="45666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zh-CN"/>
      </a:defPPr>
      <a:lvl1pPr marL="0" algn="l" defTabSz="456662" rtl="0" eaLnBrk="1" latinLnBrk="0" hangingPunct="1">
        <a:defRPr sz="1800" kern="1200">
          <a:solidFill>
            <a:schemeClr val="tx1"/>
          </a:solidFill>
          <a:latin typeface="+mn-lt"/>
          <a:ea typeface="+mn-ea"/>
          <a:cs typeface="+mn-cs"/>
        </a:defRPr>
      </a:lvl1pPr>
      <a:lvl2pPr marL="456662" algn="l" defTabSz="456662" rtl="0" eaLnBrk="1" latinLnBrk="0" hangingPunct="1">
        <a:defRPr sz="1800" kern="1200">
          <a:solidFill>
            <a:schemeClr val="tx1"/>
          </a:solidFill>
          <a:latin typeface="+mn-lt"/>
          <a:ea typeface="+mn-ea"/>
          <a:cs typeface="+mn-cs"/>
        </a:defRPr>
      </a:lvl2pPr>
      <a:lvl3pPr marL="913388" algn="l" defTabSz="456662" rtl="0" eaLnBrk="1" latinLnBrk="0" hangingPunct="1">
        <a:defRPr sz="1800" kern="1200">
          <a:solidFill>
            <a:schemeClr val="tx1"/>
          </a:solidFill>
          <a:latin typeface="+mn-lt"/>
          <a:ea typeface="+mn-ea"/>
          <a:cs typeface="+mn-cs"/>
        </a:defRPr>
      </a:lvl3pPr>
      <a:lvl4pPr marL="1370070" algn="l" defTabSz="456662" rtl="0" eaLnBrk="1" latinLnBrk="0" hangingPunct="1">
        <a:defRPr sz="1800" kern="1200">
          <a:solidFill>
            <a:schemeClr val="tx1"/>
          </a:solidFill>
          <a:latin typeface="+mn-lt"/>
          <a:ea typeface="+mn-ea"/>
          <a:cs typeface="+mn-cs"/>
        </a:defRPr>
      </a:lvl4pPr>
      <a:lvl5pPr marL="1826774" algn="l" defTabSz="456662" rtl="0" eaLnBrk="1" latinLnBrk="0" hangingPunct="1">
        <a:defRPr sz="1800" kern="1200">
          <a:solidFill>
            <a:schemeClr val="tx1"/>
          </a:solidFill>
          <a:latin typeface="+mn-lt"/>
          <a:ea typeface="+mn-ea"/>
          <a:cs typeface="+mn-cs"/>
        </a:defRPr>
      </a:lvl5pPr>
      <a:lvl6pPr marL="2283435" algn="l" defTabSz="456662" rtl="0" eaLnBrk="1" latinLnBrk="0" hangingPunct="1">
        <a:defRPr sz="1800" kern="1200">
          <a:solidFill>
            <a:schemeClr val="tx1"/>
          </a:solidFill>
          <a:latin typeface="+mn-lt"/>
          <a:ea typeface="+mn-ea"/>
          <a:cs typeface="+mn-cs"/>
        </a:defRPr>
      </a:lvl6pPr>
      <a:lvl7pPr marL="2740097" algn="l" defTabSz="456662" rtl="0" eaLnBrk="1" latinLnBrk="0" hangingPunct="1">
        <a:defRPr sz="1800" kern="1200">
          <a:solidFill>
            <a:schemeClr val="tx1"/>
          </a:solidFill>
          <a:latin typeface="+mn-lt"/>
          <a:ea typeface="+mn-ea"/>
          <a:cs typeface="+mn-cs"/>
        </a:defRPr>
      </a:lvl7pPr>
      <a:lvl8pPr marL="3196800" algn="l" defTabSz="456662" rtl="0" eaLnBrk="1" latinLnBrk="0" hangingPunct="1">
        <a:defRPr sz="1800" kern="1200">
          <a:solidFill>
            <a:schemeClr val="tx1"/>
          </a:solidFill>
          <a:latin typeface="+mn-lt"/>
          <a:ea typeface="+mn-ea"/>
          <a:cs typeface="+mn-cs"/>
        </a:defRPr>
      </a:lvl8pPr>
      <a:lvl9pPr marL="3653491" algn="l" defTabSz="4566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K:\201203盛世确认可用输出\PPT\素材\金蝶PPT母版视觉元素\五彩云\五彩雲.pn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a:stretch/>
        </p:blipFill>
        <p:spPr bwMode="auto">
          <a:xfrm>
            <a:off x="5724128" y="273937"/>
            <a:ext cx="1033302" cy="6120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21"/>
          <p:cNvSpPr>
            <a:spLocks noChangeArrowheads="1"/>
          </p:cNvSpPr>
          <p:nvPr/>
        </p:nvSpPr>
        <p:spPr bwMode="auto">
          <a:xfrm>
            <a:off x="5709283" y="3291830"/>
            <a:ext cx="2709389" cy="7937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0" tIns="45715" rIns="91430" bIns="45715"/>
          <a:lstStyle/>
          <a:p>
            <a:pPr marL="342900" indent="-342900" eaLnBrk="0" hangingPunct="0">
              <a:spcBef>
                <a:spcPct val="20000"/>
              </a:spcBef>
              <a:buClr>
                <a:srgbClr val="003399"/>
              </a:buClr>
              <a:buSzPct val="80000"/>
              <a:buFont typeface="Wingdings" pitchFamily="2" charset="2"/>
              <a:buNone/>
            </a:pPr>
            <a:r>
              <a:rPr lang="en-US" altLang="zh-CN" dirty="0">
                <a:latin typeface="Times New Roman" pitchFamily="18" charset="0"/>
                <a:ea typeface="微软雅黑" pitchFamily="34" charset="-122"/>
                <a:cs typeface="Times New Roman" pitchFamily="18" charset="0"/>
              </a:rPr>
              <a:t>BOS WEB</a:t>
            </a:r>
            <a:r>
              <a:rPr lang="zh-CN" altLang="en-US" dirty="0">
                <a:latin typeface="黑体" pitchFamily="2" charset="-122"/>
                <a:ea typeface="微软雅黑" pitchFamily="34" charset="-122"/>
              </a:rPr>
              <a:t>平台系统部</a:t>
            </a:r>
            <a:endParaRPr lang="en-US" altLang="zh-CN" dirty="0">
              <a:latin typeface="黑体" pitchFamily="2" charset="-122"/>
              <a:ea typeface="微软雅黑" pitchFamily="34" charset="-122"/>
            </a:endParaRPr>
          </a:p>
          <a:p>
            <a:pPr marL="342900" indent="-342900" eaLnBrk="0" hangingPunct="0">
              <a:spcBef>
                <a:spcPct val="20000"/>
              </a:spcBef>
              <a:buClr>
                <a:srgbClr val="003399"/>
              </a:buClr>
              <a:buSzPct val="80000"/>
              <a:buFont typeface="Wingdings" pitchFamily="2" charset="2"/>
              <a:buNone/>
            </a:pPr>
            <a:r>
              <a:rPr lang="en-US" altLang="zh-CN" dirty="0" smtClean="0">
                <a:latin typeface="Times New Roman" pitchFamily="18" charset="0"/>
                <a:ea typeface="微软雅黑" pitchFamily="34" charset="-122"/>
                <a:cs typeface="Times New Roman" pitchFamily="18" charset="0"/>
              </a:rPr>
              <a:t>    </a:t>
            </a:r>
            <a:r>
              <a:rPr lang="zh-CN" altLang="en-US" dirty="0" smtClean="0">
                <a:latin typeface="Times New Roman" pitchFamily="18" charset="0"/>
                <a:ea typeface="微软雅黑" pitchFamily="34" charset="-122"/>
                <a:cs typeface="Times New Roman" pitchFamily="18" charset="0"/>
              </a:rPr>
              <a:t>范来华        </a:t>
            </a:r>
            <a:r>
              <a:rPr lang="en-US" altLang="zh-CN" dirty="0" smtClean="0">
                <a:latin typeface="Times New Roman" pitchFamily="18" charset="0"/>
                <a:ea typeface="微软雅黑" pitchFamily="34" charset="-122"/>
                <a:cs typeface="Times New Roman" pitchFamily="18" charset="0"/>
              </a:rPr>
              <a:t>2016.5</a:t>
            </a:r>
            <a:endParaRPr lang="en-US" altLang="zh-CN" dirty="0">
              <a:latin typeface="Times New Roman" pitchFamily="18" charset="0"/>
              <a:ea typeface="微软雅黑" pitchFamily="34" charset="-122"/>
              <a:cs typeface="Times New Roman" pitchFamily="18" charset="0"/>
            </a:endParaRPr>
          </a:p>
        </p:txBody>
      </p:sp>
      <p:sp>
        <p:nvSpPr>
          <p:cNvPr id="3" name="标题 2"/>
          <p:cNvSpPr>
            <a:spLocks noGrp="1"/>
          </p:cNvSpPr>
          <p:nvPr>
            <p:ph type="ctrTitle"/>
          </p:nvPr>
        </p:nvSpPr>
        <p:spPr>
          <a:xfrm>
            <a:off x="3203848" y="2067694"/>
            <a:ext cx="5688632" cy="857514"/>
          </a:xfrm>
        </p:spPr>
        <p:txBody>
          <a:bodyPr>
            <a:normAutofit fontScale="90000"/>
          </a:bodyPr>
          <a:lstStyle/>
          <a:p>
            <a:r>
              <a:rPr lang="en-US" altLang="zh-CN" dirty="0" smtClean="0"/>
              <a:t>EAS820 Web</a:t>
            </a:r>
            <a:r>
              <a:rPr lang="zh-CN" altLang="en-US" dirty="0" smtClean="0"/>
              <a:t>开发</a:t>
            </a:r>
            <a:r>
              <a:rPr lang="zh-CN" altLang="en-US" dirty="0"/>
              <a:t>培训</a:t>
            </a:r>
            <a:r>
              <a:rPr lang="en-US" altLang="zh-CN" dirty="0"/>
              <a:t/>
            </a:r>
            <a:br>
              <a:rPr lang="en-US" altLang="zh-CN" dirty="0"/>
            </a:br>
            <a:r>
              <a:rPr lang="en-US" altLang="zh-CN" dirty="0"/>
              <a:t>                   </a:t>
            </a:r>
            <a:r>
              <a:rPr lang="en-US" altLang="zh-CN" dirty="0" smtClean="0"/>
              <a:t>             </a:t>
            </a:r>
            <a:r>
              <a:rPr lang="en-US" altLang="zh-CN" sz="2000" dirty="0" smtClean="0"/>
              <a:t>---</a:t>
            </a:r>
            <a:r>
              <a:rPr sz="2000" dirty="0" smtClean="0">
                <a:latin typeface="楷体" pitchFamily="49" charset="-122"/>
                <a:ea typeface="楷体" pitchFamily="49" charset="-122"/>
              </a:rPr>
              <a:t>高级</a:t>
            </a:r>
            <a:r>
              <a:rPr lang="zh-CN" altLang="en-US" sz="2000" dirty="0" smtClean="0">
                <a:latin typeface="楷体" pitchFamily="49" charset="-122"/>
                <a:ea typeface="楷体" pitchFamily="49" charset="-122"/>
              </a:rPr>
              <a:t>篇</a:t>
            </a:r>
            <a:r>
              <a:rPr lang="en-US" altLang="zh-CN" sz="2000" dirty="0">
                <a:latin typeface="楷体" pitchFamily="49" charset="-122"/>
                <a:ea typeface="楷体" pitchFamily="49" charset="-122"/>
              </a:rPr>
              <a:t/>
            </a:r>
            <a:br>
              <a:rPr lang="en-US" altLang="zh-CN" sz="2000" dirty="0">
                <a:latin typeface="楷体" pitchFamily="49" charset="-122"/>
                <a:ea typeface="楷体" pitchFamily="49" charset="-122"/>
              </a:rPr>
            </a:br>
            <a:endParaRPr lang="zh-CN" altLang="en-US" dirty="0"/>
          </a:p>
        </p:txBody>
      </p:sp>
    </p:spTree>
    <p:extLst>
      <p:ext uri="{BB962C8B-B14F-4D97-AF65-F5344CB8AC3E}">
        <p14:creationId xmlns:p14="http://schemas.microsoft.com/office/powerpoint/2010/main" xmlns="" val="2740474469"/>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dirty="0" smtClean="0"/>
              <a:t>信息</a:t>
            </a:r>
            <a:r>
              <a:rPr lang="zh-CN" altLang="en-US" dirty="0"/>
              <a:t>提示相关</a:t>
            </a:r>
            <a:endParaRPr lang="en-US" altLang="zh-CN" dirty="0"/>
          </a:p>
          <a:p>
            <a:pPr lvl="1"/>
            <a:r>
              <a:rPr lang="en-US" altLang="zh-CN" dirty="0" err="1"/>
              <a:t>showMessage</a:t>
            </a:r>
            <a:r>
              <a:rPr lang="zh-CN" altLang="en-US" dirty="0"/>
              <a:t>：错误、警告、提示</a:t>
            </a:r>
            <a:endParaRPr lang="en-US" altLang="zh-CN" dirty="0"/>
          </a:p>
          <a:p>
            <a:r>
              <a:rPr lang="zh-CN" altLang="en-US" dirty="0"/>
              <a:t>组件控制相关</a:t>
            </a:r>
            <a:endParaRPr lang="en-US" altLang="zh-CN" dirty="0"/>
          </a:p>
          <a:p>
            <a:pPr lvl="1"/>
            <a:r>
              <a:rPr lang="zh-CN" altLang="en-US" dirty="0"/>
              <a:t>可见、可编辑</a:t>
            </a:r>
            <a:endParaRPr lang="en-US" altLang="zh-CN" dirty="0"/>
          </a:p>
          <a:p>
            <a:r>
              <a:rPr lang="zh-CN" altLang="en-US" dirty="0"/>
              <a:t>事件相关</a:t>
            </a:r>
            <a:endParaRPr lang="en-US" altLang="zh-CN" dirty="0"/>
          </a:p>
          <a:p>
            <a:pPr lvl="1"/>
            <a:r>
              <a:rPr lang="zh-CN" altLang="en-US" dirty="0"/>
              <a:t>注册、反注册、触发事件</a:t>
            </a:r>
            <a:endParaRPr lang="en-US" altLang="zh-CN" dirty="0"/>
          </a:p>
          <a:p>
            <a:r>
              <a:rPr lang="zh-CN" altLang="en-US" dirty="0"/>
              <a:t>窗口控制相关</a:t>
            </a:r>
            <a:endParaRPr lang="en-US" altLang="zh-CN" dirty="0"/>
          </a:p>
          <a:p>
            <a:pPr lvl="1"/>
            <a:r>
              <a:rPr lang="zh-CN" altLang="en-US" dirty="0"/>
              <a:t>新增窗口、更新窗口</a:t>
            </a:r>
            <a:r>
              <a:rPr lang="zh-CN" altLang="en-US" dirty="0" smtClean="0"/>
              <a:t>、关闭窗口、修改</a:t>
            </a:r>
            <a:r>
              <a:rPr lang="zh-CN" altLang="en-US" dirty="0"/>
              <a:t>标题</a:t>
            </a:r>
            <a:endParaRPr lang="en-US" altLang="zh-CN" dirty="0"/>
          </a:p>
          <a:p>
            <a:r>
              <a:rPr lang="zh-CN" altLang="en-US" dirty="0"/>
              <a:t>其他</a:t>
            </a:r>
            <a:endParaRPr lang="en-US" altLang="zh-CN" dirty="0"/>
          </a:p>
          <a:p>
            <a:pPr lvl="1"/>
            <a:r>
              <a:rPr lang="zh-CN" altLang="en-US" dirty="0" smtClean="0"/>
              <a:t>提交用户行为分析、保存静态化文件，其他公共的方法、兼容历史版本的一些方法</a:t>
            </a:r>
            <a:endParaRPr lang="en-US" altLang="zh-CN" dirty="0" smtClean="0"/>
          </a:p>
        </p:txBody>
      </p:sp>
      <p:sp>
        <p:nvSpPr>
          <p:cNvPr id="3" name="标题 2"/>
          <p:cNvSpPr>
            <a:spLocks noGrp="1"/>
          </p:cNvSpPr>
          <p:nvPr>
            <p:ph type="title"/>
          </p:nvPr>
        </p:nvSpPr>
        <p:spPr/>
        <p:txBody>
          <a:bodyPr/>
          <a:lstStyle/>
          <a:p>
            <a:r>
              <a:rPr lang="en-US" altLang="zh-CN" dirty="0" err="1" smtClean="0"/>
              <a:t>WafForm</a:t>
            </a:r>
            <a:r>
              <a:rPr lang="zh-CN" altLang="en-US" dirty="0" smtClean="0"/>
              <a:t>功能</a:t>
            </a:r>
            <a:endParaRPr lang="zh-CN" altLang="en-US" dirty="0"/>
          </a:p>
        </p:txBody>
      </p:sp>
    </p:spTree>
    <p:extLst>
      <p:ext uri="{BB962C8B-B14F-4D97-AF65-F5344CB8AC3E}">
        <p14:creationId xmlns:p14="http://schemas.microsoft.com/office/powerpoint/2010/main" xmlns="" val="3681612936"/>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继承</a:t>
            </a:r>
            <a:r>
              <a:rPr lang="en-US" altLang="zh-CN" dirty="0" err="1" smtClean="0"/>
              <a:t>WafForm</a:t>
            </a:r>
            <a:endParaRPr lang="en-US" altLang="zh-CN" dirty="0" smtClean="0"/>
          </a:p>
          <a:p>
            <a:r>
              <a:rPr lang="zh-CN" altLang="en-US" dirty="0" smtClean="0"/>
              <a:t>该模板没有增加具体的实现</a:t>
            </a:r>
            <a:endParaRPr lang="zh-CN" altLang="en-US" dirty="0"/>
          </a:p>
        </p:txBody>
      </p:sp>
      <p:sp>
        <p:nvSpPr>
          <p:cNvPr id="3" name="标题 2"/>
          <p:cNvSpPr>
            <a:spLocks noGrp="1"/>
          </p:cNvSpPr>
          <p:nvPr>
            <p:ph type="title"/>
          </p:nvPr>
        </p:nvSpPr>
        <p:spPr/>
        <p:txBody>
          <a:bodyPr/>
          <a:lstStyle/>
          <a:p>
            <a:r>
              <a:rPr lang="en-US" altLang="zh-CN" dirty="0" err="1" smtClean="0"/>
              <a:t>DynamicForm</a:t>
            </a:r>
            <a:endParaRPr lang="zh-CN" altLang="en-US" dirty="0"/>
          </a:p>
        </p:txBody>
      </p:sp>
    </p:spTree>
    <p:extLst>
      <p:ext uri="{BB962C8B-B14F-4D97-AF65-F5344CB8AC3E}">
        <p14:creationId xmlns:p14="http://schemas.microsoft.com/office/powerpoint/2010/main" xmlns="" val="21063735"/>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内容占位符 3"/>
          <p:cNvSpPr txBox="1">
            <a:spLocks/>
          </p:cNvSpPr>
          <p:nvPr/>
        </p:nvSpPr>
        <p:spPr>
          <a:xfrm>
            <a:off x="2195736" y="1851670"/>
            <a:ext cx="5616624" cy="1680468"/>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smtClean="0"/>
              <a:t>initalizeAction</a:t>
            </a:r>
            <a:endParaRPr lang="en-US" altLang="zh-CN" sz="1050" dirty="0" smtClean="0">
              <a:solidFill>
                <a:srgbClr val="000000"/>
              </a:solidFill>
            </a:endParaRPr>
          </a:p>
        </p:txBody>
      </p:sp>
      <p:sp>
        <p:nvSpPr>
          <p:cNvPr id="37" name="内容占位符 3"/>
          <p:cNvSpPr txBox="1">
            <a:spLocks/>
          </p:cNvSpPr>
          <p:nvPr/>
        </p:nvSpPr>
        <p:spPr>
          <a:xfrm>
            <a:off x="2411760" y="2235994"/>
            <a:ext cx="4392488" cy="1078342"/>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页面加载</a:t>
            </a:r>
            <a:r>
              <a:rPr lang="en-US" altLang="zh-CN" sz="1050" dirty="0" smtClean="0">
                <a:solidFill>
                  <a:srgbClr val="000000"/>
                </a:solidFill>
              </a:rPr>
              <a:t>(</a:t>
            </a:r>
            <a:r>
              <a:rPr lang="en-US" altLang="zh-CN" sz="1050" dirty="0" err="1"/>
              <a:t>pageOnLoadEvent</a:t>
            </a:r>
            <a:r>
              <a:rPr lang="en-US" altLang="zh-CN" sz="1050" dirty="0" smtClean="0">
                <a:solidFill>
                  <a:srgbClr val="000000"/>
                </a:solidFill>
              </a:rPr>
              <a:t>)</a:t>
            </a:r>
          </a:p>
        </p:txBody>
      </p:sp>
      <p:sp>
        <p:nvSpPr>
          <p:cNvPr id="3" name="标题 2"/>
          <p:cNvSpPr>
            <a:spLocks noGrp="1"/>
          </p:cNvSpPr>
          <p:nvPr>
            <p:ph type="title"/>
          </p:nvPr>
        </p:nvSpPr>
        <p:spPr/>
        <p:txBody>
          <a:bodyPr/>
          <a:lstStyle/>
          <a:p>
            <a:r>
              <a:rPr lang="en-US" altLang="zh-CN" dirty="0" err="1" smtClean="0"/>
              <a:t>WafList</a:t>
            </a:r>
            <a:r>
              <a:rPr lang="zh-CN" altLang="en-US" dirty="0" smtClean="0"/>
              <a:t>初始化过程</a:t>
            </a:r>
            <a:endParaRPr lang="zh-CN" altLang="en-US" dirty="0"/>
          </a:p>
        </p:txBody>
      </p:sp>
      <p:sp>
        <p:nvSpPr>
          <p:cNvPr id="5" name="内容占位符 3"/>
          <p:cNvSpPr txBox="1">
            <a:spLocks/>
          </p:cNvSpPr>
          <p:nvPr/>
        </p:nvSpPr>
        <p:spPr>
          <a:xfrm>
            <a:off x="3419872" y="2548965"/>
            <a:ext cx="648072" cy="58345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页面</a:t>
            </a:r>
            <a:endParaRPr lang="en-US" altLang="zh-CN" sz="1050" dirty="0" smtClean="0">
              <a:solidFill>
                <a:srgbClr val="000000"/>
              </a:solidFill>
            </a:endParaRPr>
          </a:p>
          <a:p>
            <a:pPr marL="0" indent="0" algn="ctr">
              <a:buNone/>
            </a:pPr>
            <a:r>
              <a:rPr lang="zh-CN" altLang="en-US" sz="1050" dirty="0" smtClean="0">
                <a:solidFill>
                  <a:srgbClr val="000000"/>
                </a:solidFill>
              </a:rPr>
              <a:t>渲染</a:t>
            </a:r>
            <a:endParaRPr lang="en-US" altLang="zh-CN" sz="1050" dirty="0" smtClean="0">
              <a:solidFill>
                <a:srgbClr val="000000"/>
              </a:solidFill>
            </a:endParaRPr>
          </a:p>
        </p:txBody>
      </p:sp>
      <p:sp>
        <p:nvSpPr>
          <p:cNvPr id="9" name="内容占位符 3"/>
          <p:cNvSpPr txBox="1">
            <a:spLocks/>
          </p:cNvSpPr>
          <p:nvPr/>
        </p:nvSpPr>
        <p:spPr>
          <a:xfrm>
            <a:off x="808701" y="1412228"/>
            <a:ext cx="648072" cy="583458"/>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smtClean="0">
                <a:solidFill>
                  <a:srgbClr val="000000"/>
                </a:solidFill>
              </a:rPr>
              <a:t>URL</a:t>
            </a:r>
          </a:p>
          <a:p>
            <a:pPr marL="0" indent="0" algn="ctr">
              <a:buNone/>
            </a:pPr>
            <a:r>
              <a:rPr lang="zh-CN" altLang="en-US" sz="1050" dirty="0" smtClean="0">
                <a:solidFill>
                  <a:srgbClr val="000000"/>
                </a:solidFill>
              </a:rPr>
              <a:t>请求</a:t>
            </a:r>
            <a:endParaRPr lang="en-US" altLang="zh-CN" sz="1050" dirty="0" smtClean="0">
              <a:solidFill>
                <a:srgbClr val="000000"/>
              </a:solidFill>
            </a:endParaRPr>
          </a:p>
        </p:txBody>
      </p:sp>
      <p:sp>
        <p:nvSpPr>
          <p:cNvPr id="24" name="内容占位符 3"/>
          <p:cNvSpPr txBox="1">
            <a:spLocks/>
          </p:cNvSpPr>
          <p:nvPr/>
        </p:nvSpPr>
        <p:spPr>
          <a:xfrm>
            <a:off x="580567" y="2402026"/>
            <a:ext cx="1111113" cy="583458"/>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smtClean="0"/>
              <a:t>initalizeEvent</a:t>
            </a:r>
            <a:endParaRPr lang="en-US" altLang="zh-CN" sz="1050" dirty="0"/>
          </a:p>
          <a:p>
            <a:pPr marL="0" indent="0" algn="ctr">
              <a:buNone/>
            </a:pPr>
            <a:r>
              <a:rPr lang="zh-CN" altLang="en-US" sz="1050" dirty="0" smtClean="0">
                <a:solidFill>
                  <a:srgbClr val="000000"/>
                </a:solidFill>
              </a:rPr>
              <a:t>注册事件</a:t>
            </a:r>
            <a:endParaRPr lang="en-US" altLang="zh-CN" sz="1050" dirty="0" smtClean="0">
              <a:solidFill>
                <a:srgbClr val="000000"/>
              </a:solidFill>
            </a:endParaRPr>
          </a:p>
        </p:txBody>
      </p:sp>
      <p:sp>
        <p:nvSpPr>
          <p:cNvPr id="46" name="内容占位符 3"/>
          <p:cNvSpPr txBox="1">
            <a:spLocks/>
          </p:cNvSpPr>
          <p:nvPr/>
        </p:nvSpPr>
        <p:spPr>
          <a:xfrm>
            <a:off x="4283968" y="2552645"/>
            <a:ext cx="648072" cy="58345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fontScale="92500" lnSpcReduction="2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页面</a:t>
            </a:r>
            <a:endParaRPr lang="en-US" altLang="zh-CN" sz="1050" dirty="0" smtClean="0">
              <a:solidFill>
                <a:srgbClr val="000000"/>
              </a:solidFill>
            </a:endParaRPr>
          </a:p>
          <a:p>
            <a:pPr marL="0" indent="0" algn="ctr">
              <a:buNone/>
            </a:pPr>
            <a:r>
              <a:rPr lang="zh-CN" altLang="en-US" sz="1050" dirty="0">
                <a:solidFill>
                  <a:srgbClr val="000000"/>
                </a:solidFill>
              </a:rPr>
              <a:t>装载</a:t>
            </a:r>
            <a:r>
              <a:rPr lang="zh-CN" altLang="en-US" sz="1050" dirty="0" smtClean="0">
                <a:solidFill>
                  <a:srgbClr val="000000"/>
                </a:solidFill>
              </a:rPr>
              <a:t>完成</a:t>
            </a:r>
            <a:endParaRPr lang="en-US" altLang="zh-CN" sz="1050" dirty="0" smtClean="0">
              <a:solidFill>
                <a:srgbClr val="000000"/>
              </a:solidFill>
            </a:endParaRPr>
          </a:p>
        </p:txBody>
      </p:sp>
      <p:sp>
        <p:nvSpPr>
          <p:cNvPr id="65" name="内容占位符 3"/>
          <p:cNvSpPr txBox="1">
            <a:spLocks/>
          </p:cNvSpPr>
          <p:nvPr/>
        </p:nvSpPr>
        <p:spPr>
          <a:xfrm>
            <a:off x="6012160" y="2567421"/>
            <a:ext cx="648072"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心跳</a:t>
            </a:r>
            <a:endParaRPr lang="en-US" altLang="zh-CN" sz="1050" dirty="0" smtClean="0">
              <a:solidFill>
                <a:srgbClr val="000000"/>
              </a:solidFill>
            </a:endParaRPr>
          </a:p>
          <a:p>
            <a:pPr marL="0" indent="0" algn="ctr">
              <a:buNone/>
            </a:pPr>
            <a:r>
              <a:rPr lang="zh-CN" altLang="en-US" sz="1050" dirty="0" smtClean="0">
                <a:solidFill>
                  <a:srgbClr val="000000"/>
                </a:solidFill>
              </a:rPr>
              <a:t>注册</a:t>
            </a:r>
            <a:endParaRPr lang="en-US" altLang="zh-CN" sz="1050" dirty="0" smtClean="0">
              <a:solidFill>
                <a:srgbClr val="000000"/>
              </a:solidFill>
            </a:endParaRPr>
          </a:p>
        </p:txBody>
      </p:sp>
      <p:sp>
        <p:nvSpPr>
          <p:cNvPr id="69" name="内容占位符 3"/>
          <p:cNvSpPr txBox="1">
            <a:spLocks/>
          </p:cNvSpPr>
          <p:nvPr/>
        </p:nvSpPr>
        <p:spPr>
          <a:xfrm>
            <a:off x="5128534" y="2567421"/>
            <a:ext cx="667602"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初始化</a:t>
            </a:r>
            <a:endParaRPr lang="en-US" altLang="zh-CN" sz="1050" dirty="0" smtClean="0">
              <a:solidFill>
                <a:srgbClr val="000000"/>
              </a:solidFill>
            </a:endParaRPr>
          </a:p>
          <a:p>
            <a:pPr marL="0" indent="0" algn="ctr">
              <a:buNone/>
            </a:pPr>
            <a:r>
              <a:rPr lang="zh-CN" altLang="en-US" sz="1050" dirty="0" smtClean="0">
                <a:solidFill>
                  <a:srgbClr val="000000"/>
                </a:solidFill>
              </a:rPr>
              <a:t>数据</a:t>
            </a:r>
            <a:endParaRPr lang="en-US" altLang="zh-CN" sz="1050" dirty="0" smtClean="0">
              <a:solidFill>
                <a:srgbClr val="000000"/>
              </a:solidFill>
            </a:endParaRPr>
          </a:p>
        </p:txBody>
      </p:sp>
      <p:cxnSp>
        <p:nvCxnSpPr>
          <p:cNvPr id="80" name="直接箭头连接符 79"/>
          <p:cNvCxnSpPr>
            <a:stCxn id="69" idx="3"/>
            <a:endCxn id="65" idx="1"/>
          </p:cNvCxnSpPr>
          <p:nvPr/>
        </p:nvCxnSpPr>
        <p:spPr>
          <a:xfrm>
            <a:off x="5796136" y="2847605"/>
            <a:ext cx="21602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3" name="直接箭头连接符 42"/>
          <p:cNvCxnSpPr>
            <a:stCxn id="46" idx="3"/>
            <a:endCxn id="69" idx="1"/>
          </p:cNvCxnSpPr>
          <p:nvPr/>
        </p:nvCxnSpPr>
        <p:spPr>
          <a:xfrm>
            <a:off x="4932040" y="2844374"/>
            <a:ext cx="196494" cy="323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直接箭头连接符 43"/>
          <p:cNvCxnSpPr>
            <a:stCxn id="5" idx="3"/>
            <a:endCxn id="46" idx="1"/>
          </p:cNvCxnSpPr>
          <p:nvPr/>
        </p:nvCxnSpPr>
        <p:spPr>
          <a:xfrm>
            <a:off x="4067944" y="2840694"/>
            <a:ext cx="216024" cy="36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内容占位符 3"/>
          <p:cNvSpPr txBox="1">
            <a:spLocks/>
          </p:cNvSpPr>
          <p:nvPr/>
        </p:nvSpPr>
        <p:spPr>
          <a:xfrm>
            <a:off x="2555776" y="2547731"/>
            <a:ext cx="648072" cy="583457"/>
          </a:xfrm>
          <a:prstGeom prst="roundRect">
            <a:avLst/>
          </a:prstGeom>
          <a:solidFill>
            <a:srgbClr val="FFFF00"/>
          </a:solidFill>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fontScale="92500" lnSpcReduction="2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页面</a:t>
            </a:r>
            <a:endParaRPr lang="en-US" altLang="zh-CN" sz="1050" dirty="0" smtClean="0">
              <a:solidFill>
                <a:srgbClr val="000000"/>
              </a:solidFill>
            </a:endParaRPr>
          </a:p>
          <a:p>
            <a:pPr marL="0" indent="0" algn="ctr">
              <a:buNone/>
            </a:pPr>
            <a:r>
              <a:rPr lang="zh-CN" altLang="en-US" sz="1050" dirty="0" smtClean="0">
                <a:solidFill>
                  <a:srgbClr val="000000"/>
                </a:solidFill>
              </a:rPr>
              <a:t>渲染</a:t>
            </a:r>
            <a:endParaRPr lang="en-US" altLang="zh-CN" sz="1050" dirty="0" smtClean="0">
              <a:solidFill>
                <a:srgbClr val="000000"/>
              </a:solidFill>
            </a:endParaRPr>
          </a:p>
          <a:p>
            <a:pPr marL="0" indent="0" algn="ctr">
              <a:buNone/>
            </a:pPr>
            <a:r>
              <a:rPr lang="zh-CN" altLang="en-US" sz="1050" dirty="0">
                <a:solidFill>
                  <a:srgbClr val="000000"/>
                </a:solidFill>
              </a:rPr>
              <a:t>前处理</a:t>
            </a:r>
            <a:endParaRPr lang="en-US" altLang="zh-CN" sz="1050" dirty="0" smtClean="0">
              <a:solidFill>
                <a:srgbClr val="000000"/>
              </a:solidFill>
            </a:endParaRPr>
          </a:p>
        </p:txBody>
      </p:sp>
      <p:sp>
        <p:nvSpPr>
          <p:cNvPr id="17" name="内容占位符 3"/>
          <p:cNvSpPr txBox="1">
            <a:spLocks/>
          </p:cNvSpPr>
          <p:nvPr/>
        </p:nvSpPr>
        <p:spPr>
          <a:xfrm>
            <a:off x="7020272" y="2491429"/>
            <a:ext cx="648072" cy="583457"/>
          </a:xfrm>
          <a:prstGeom prst="roundRect">
            <a:avLst/>
          </a:prstGeom>
          <a:solidFill>
            <a:srgbClr val="FFFF00"/>
          </a:solidFill>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fontScale="92500" lnSpcReduction="2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页面</a:t>
            </a:r>
            <a:endParaRPr lang="en-US" altLang="zh-CN" sz="1050" dirty="0" smtClean="0">
              <a:solidFill>
                <a:srgbClr val="000000"/>
              </a:solidFill>
            </a:endParaRPr>
          </a:p>
          <a:p>
            <a:pPr marL="0" indent="0" algn="ctr">
              <a:buNone/>
            </a:pPr>
            <a:r>
              <a:rPr lang="zh-CN" altLang="en-US" sz="1050" dirty="0" smtClean="0">
                <a:solidFill>
                  <a:srgbClr val="000000"/>
                </a:solidFill>
              </a:rPr>
              <a:t>加载</a:t>
            </a:r>
            <a:endParaRPr lang="en-US" altLang="zh-CN" sz="1050" dirty="0" smtClean="0">
              <a:solidFill>
                <a:srgbClr val="000000"/>
              </a:solidFill>
            </a:endParaRPr>
          </a:p>
          <a:p>
            <a:pPr marL="0" indent="0" algn="ctr">
              <a:buNone/>
            </a:pPr>
            <a:r>
              <a:rPr lang="zh-CN" altLang="en-US" sz="1050" dirty="0" smtClean="0">
                <a:solidFill>
                  <a:srgbClr val="000000"/>
                </a:solidFill>
              </a:rPr>
              <a:t>后处理</a:t>
            </a:r>
            <a:endParaRPr lang="en-US" altLang="zh-CN" sz="1050" dirty="0" smtClean="0">
              <a:solidFill>
                <a:srgbClr val="000000"/>
              </a:solidFill>
            </a:endParaRPr>
          </a:p>
        </p:txBody>
      </p:sp>
      <p:cxnSp>
        <p:nvCxnSpPr>
          <p:cNvPr id="28" name="直接箭头连接符 27"/>
          <p:cNvCxnSpPr>
            <a:stCxn id="9" idx="2"/>
            <a:endCxn id="24" idx="0"/>
          </p:cNvCxnSpPr>
          <p:nvPr/>
        </p:nvCxnSpPr>
        <p:spPr>
          <a:xfrm>
            <a:off x="1132737" y="1995686"/>
            <a:ext cx="3387" cy="4063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直接箭头连接符 29"/>
          <p:cNvCxnSpPr>
            <a:stCxn id="24" idx="3"/>
            <a:endCxn id="25" idx="1"/>
          </p:cNvCxnSpPr>
          <p:nvPr/>
        </p:nvCxnSpPr>
        <p:spPr>
          <a:xfrm flipV="1">
            <a:off x="1691680" y="2691904"/>
            <a:ext cx="504056" cy="185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9" name="直接箭头连接符 38"/>
          <p:cNvCxnSpPr>
            <a:stCxn id="37" idx="3"/>
            <a:endCxn id="17" idx="1"/>
          </p:cNvCxnSpPr>
          <p:nvPr/>
        </p:nvCxnSpPr>
        <p:spPr>
          <a:xfrm>
            <a:off x="6804248" y="2775165"/>
            <a:ext cx="216024" cy="799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2" name="直接箭头连接符 41"/>
          <p:cNvCxnSpPr>
            <a:stCxn id="16" idx="3"/>
            <a:endCxn id="5" idx="1"/>
          </p:cNvCxnSpPr>
          <p:nvPr/>
        </p:nvCxnSpPr>
        <p:spPr>
          <a:xfrm>
            <a:off x="3203848" y="2839460"/>
            <a:ext cx="216024" cy="1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4146220698"/>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23528" y="741974"/>
            <a:ext cx="8424936" cy="4134031"/>
          </a:xfrm>
        </p:spPr>
        <p:txBody>
          <a:bodyPr>
            <a:normAutofit fontScale="92500" lnSpcReduction="20000"/>
          </a:bodyPr>
          <a:lstStyle/>
          <a:p>
            <a:r>
              <a:rPr lang="zh-CN" altLang="en-US" dirty="0" smtClean="0"/>
              <a:t>页面</a:t>
            </a:r>
            <a:r>
              <a:rPr lang="zh-CN" altLang="en-US" dirty="0"/>
              <a:t>打开</a:t>
            </a:r>
            <a:r>
              <a:rPr lang="zh-CN" altLang="en-US" dirty="0" smtClean="0"/>
              <a:t>事件</a:t>
            </a:r>
            <a:r>
              <a:rPr lang="en-US" altLang="zh-CN" dirty="0" smtClean="0"/>
              <a:t>(</a:t>
            </a:r>
            <a:r>
              <a:rPr lang="zh-CN" altLang="en-US" dirty="0" smtClean="0"/>
              <a:t>后处理</a:t>
            </a:r>
            <a:r>
              <a:rPr lang="en-US" altLang="zh-CN" dirty="0" smtClean="0"/>
              <a:t>)</a:t>
            </a:r>
            <a:r>
              <a:rPr lang="zh-CN" altLang="en-US" dirty="0" smtClean="0"/>
              <a:t>：</a:t>
            </a:r>
            <a:r>
              <a:rPr lang="en-US" altLang="zh-CN" dirty="0" err="1" smtClean="0"/>
              <a:t>pageOnLoadEvent</a:t>
            </a:r>
            <a:endParaRPr lang="en-US" altLang="zh-CN" dirty="0" smtClean="0"/>
          </a:p>
          <a:p>
            <a:r>
              <a:rPr lang="zh-CN" altLang="en-US" dirty="0" smtClean="0"/>
              <a:t>页面</a:t>
            </a:r>
            <a:r>
              <a:rPr lang="zh-CN" altLang="en-US" dirty="0"/>
              <a:t>渲染</a:t>
            </a:r>
            <a:r>
              <a:rPr lang="zh-CN" altLang="en-US" dirty="0" smtClean="0"/>
              <a:t>事件</a:t>
            </a:r>
            <a:r>
              <a:rPr lang="en-US" altLang="zh-CN" dirty="0" smtClean="0"/>
              <a:t>(</a:t>
            </a:r>
            <a:r>
              <a:rPr lang="zh-CN" altLang="en-US" dirty="0" smtClean="0"/>
              <a:t>前处理</a:t>
            </a:r>
            <a:r>
              <a:rPr lang="en-US" altLang="zh-CN" dirty="0" smtClean="0"/>
              <a:t>)</a:t>
            </a:r>
            <a:r>
              <a:rPr lang="zh-CN" altLang="en-US" dirty="0" smtClean="0"/>
              <a:t>：</a:t>
            </a:r>
            <a:r>
              <a:rPr lang="en-US" altLang="zh-CN" dirty="0" err="1" smtClean="0"/>
              <a:t>pageOnRenderEvent</a:t>
            </a:r>
            <a:endParaRPr lang="en-US" altLang="zh-CN" dirty="0" smtClean="0"/>
          </a:p>
          <a:p>
            <a:r>
              <a:rPr lang="zh-CN" altLang="en-US" dirty="0"/>
              <a:t>新增事件</a:t>
            </a:r>
            <a:r>
              <a:rPr lang="zh-CN" altLang="en-US" dirty="0" smtClean="0"/>
              <a:t>：</a:t>
            </a:r>
            <a:r>
              <a:rPr lang="en-US" altLang="zh-CN" dirty="0" err="1"/>
              <a:t>addNewActionEvent</a:t>
            </a:r>
            <a:endParaRPr lang="en-US" altLang="zh-CN" dirty="0" smtClean="0"/>
          </a:p>
          <a:p>
            <a:r>
              <a:rPr lang="zh-CN" altLang="en-US" dirty="0"/>
              <a:t>编辑前校验事件</a:t>
            </a:r>
            <a:r>
              <a:rPr lang="zh-CN" altLang="en-US" dirty="0" smtClean="0"/>
              <a:t>：</a:t>
            </a:r>
            <a:r>
              <a:rPr lang="en-US" altLang="zh-CN" dirty="0" err="1"/>
              <a:t>editBeforeActionEvent</a:t>
            </a:r>
            <a:endParaRPr lang="en-US" altLang="zh-CN" dirty="0" smtClean="0"/>
          </a:p>
          <a:p>
            <a:r>
              <a:rPr lang="zh-CN" altLang="en-US" dirty="0"/>
              <a:t>编辑事件</a:t>
            </a:r>
            <a:r>
              <a:rPr lang="zh-CN" altLang="en-US" dirty="0" smtClean="0"/>
              <a:t>：</a:t>
            </a:r>
            <a:r>
              <a:rPr lang="en-US" altLang="zh-CN" dirty="0" err="1"/>
              <a:t>editActionEvent</a:t>
            </a:r>
            <a:endParaRPr lang="en-US" altLang="zh-CN" dirty="0"/>
          </a:p>
          <a:p>
            <a:r>
              <a:rPr lang="zh-CN" altLang="en-US" dirty="0"/>
              <a:t>查看前校验事件</a:t>
            </a:r>
            <a:r>
              <a:rPr lang="zh-CN" altLang="en-US" dirty="0" smtClean="0"/>
              <a:t>：</a:t>
            </a:r>
            <a:r>
              <a:rPr lang="en-US" altLang="zh-CN" dirty="0" err="1"/>
              <a:t>viewBeforeActionEvent</a:t>
            </a:r>
            <a:endParaRPr lang="en-US" altLang="zh-CN" dirty="0"/>
          </a:p>
          <a:p>
            <a:r>
              <a:rPr lang="zh-CN" altLang="en-US" dirty="0"/>
              <a:t>查看事件</a:t>
            </a:r>
            <a:r>
              <a:rPr lang="zh-CN" altLang="en-US" dirty="0" smtClean="0"/>
              <a:t>：</a:t>
            </a:r>
            <a:r>
              <a:rPr lang="en-US" altLang="zh-CN" dirty="0" smtClean="0"/>
              <a:t> </a:t>
            </a:r>
            <a:r>
              <a:rPr lang="en-US" altLang="zh-CN" dirty="0" err="1" smtClean="0"/>
              <a:t>viewActionEvent</a:t>
            </a:r>
            <a:endParaRPr lang="en-US" altLang="zh-CN" dirty="0" smtClean="0"/>
          </a:p>
          <a:p>
            <a:r>
              <a:rPr lang="zh-CN" altLang="en-US" dirty="0" smtClean="0"/>
              <a:t>删除</a:t>
            </a:r>
            <a:r>
              <a:rPr lang="zh-CN" altLang="en-US" dirty="0"/>
              <a:t>前校验事件：</a:t>
            </a:r>
            <a:r>
              <a:rPr lang="en-US" altLang="zh-CN" dirty="0"/>
              <a:t> </a:t>
            </a:r>
            <a:r>
              <a:rPr lang="en-US" altLang="zh-CN" dirty="0" err="1"/>
              <a:t>deleteBeforeActionEvent</a:t>
            </a:r>
            <a:endParaRPr lang="zh-CN" altLang="en-US" dirty="0"/>
          </a:p>
          <a:p>
            <a:r>
              <a:rPr lang="zh-CN" altLang="en-US" dirty="0"/>
              <a:t>删除</a:t>
            </a:r>
            <a:r>
              <a:rPr lang="zh-CN" altLang="en-US" dirty="0" smtClean="0"/>
              <a:t>事件：</a:t>
            </a:r>
            <a:r>
              <a:rPr lang="en-US" altLang="zh-CN" dirty="0" smtClean="0"/>
              <a:t> </a:t>
            </a:r>
            <a:r>
              <a:rPr lang="en-US" altLang="zh-CN" dirty="0" err="1" smtClean="0"/>
              <a:t>deleteActionEvent</a:t>
            </a:r>
            <a:endParaRPr lang="en-US" altLang="zh-CN" dirty="0" smtClean="0"/>
          </a:p>
          <a:p>
            <a:r>
              <a:rPr lang="zh-CN" altLang="en-US" dirty="0"/>
              <a:t>刷新事件：</a:t>
            </a:r>
            <a:r>
              <a:rPr lang="en-US" altLang="zh-CN" dirty="0" err="1"/>
              <a:t>refreshActionEvent</a:t>
            </a:r>
            <a:endParaRPr lang="en-US" altLang="zh-CN" dirty="0"/>
          </a:p>
          <a:p>
            <a:r>
              <a:rPr lang="zh-CN" altLang="en-US" dirty="0"/>
              <a:t>复制并保存前校验事件：</a:t>
            </a:r>
            <a:r>
              <a:rPr lang="en-US" altLang="zh-CN" dirty="0" err="1"/>
              <a:t>copyBeforeActionEvent</a:t>
            </a:r>
            <a:endParaRPr lang="en-US" altLang="zh-CN" dirty="0"/>
          </a:p>
          <a:p>
            <a:r>
              <a:rPr lang="zh-CN" altLang="en-US" dirty="0"/>
              <a:t>复制并保存事件：</a:t>
            </a:r>
            <a:r>
              <a:rPr lang="en-US" altLang="zh-CN" dirty="0" err="1"/>
              <a:t>copyActionEvent</a:t>
            </a:r>
            <a:endParaRPr lang="en-US" altLang="zh-CN" dirty="0"/>
          </a:p>
          <a:p>
            <a:r>
              <a:rPr lang="zh-CN" altLang="en-US" dirty="0"/>
              <a:t>页面关闭事件：</a:t>
            </a:r>
            <a:r>
              <a:rPr lang="en-US" altLang="zh-CN" dirty="0" err="1"/>
              <a:t>pageOnCloseEvent</a:t>
            </a:r>
            <a:endParaRPr lang="en-US" altLang="zh-CN" dirty="0"/>
          </a:p>
          <a:p>
            <a:r>
              <a:rPr lang="zh-CN" altLang="en-US" dirty="0"/>
              <a:t>注册表格配制事件：</a:t>
            </a:r>
            <a:r>
              <a:rPr lang="en-US" altLang="zh-CN" dirty="0" err="1"/>
              <a:t>gridConfigActionEvent</a:t>
            </a:r>
            <a:endParaRPr lang="zh-CN" altLang="en-US" dirty="0"/>
          </a:p>
          <a:p>
            <a:endParaRPr lang="zh-CN" altLang="en-US" dirty="0"/>
          </a:p>
        </p:txBody>
      </p:sp>
      <p:sp>
        <p:nvSpPr>
          <p:cNvPr id="3" name="标题 2"/>
          <p:cNvSpPr>
            <a:spLocks noGrp="1"/>
          </p:cNvSpPr>
          <p:nvPr>
            <p:ph type="title"/>
          </p:nvPr>
        </p:nvSpPr>
        <p:spPr/>
        <p:txBody>
          <a:bodyPr/>
          <a:lstStyle/>
          <a:p>
            <a:r>
              <a:rPr lang="en-US" altLang="zh-CN" dirty="0" err="1" smtClean="0"/>
              <a:t>WafList</a:t>
            </a:r>
            <a:r>
              <a:rPr lang="zh-CN" altLang="en-US" dirty="0" smtClean="0"/>
              <a:t>事件</a:t>
            </a:r>
            <a:endParaRPr lang="zh-CN" altLang="en-US" dirty="0"/>
          </a:p>
        </p:txBody>
      </p:sp>
    </p:spTree>
    <p:extLst>
      <p:ext uri="{BB962C8B-B14F-4D97-AF65-F5344CB8AC3E}">
        <p14:creationId xmlns:p14="http://schemas.microsoft.com/office/powerpoint/2010/main" xmlns="" val="4189583535"/>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dirty="0"/>
              <a:t>编辑页面地址</a:t>
            </a:r>
            <a:r>
              <a:rPr lang="zh-CN" altLang="en-US" dirty="0" smtClean="0"/>
              <a:t>：</a:t>
            </a:r>
            <a:r>
              <a:rPr lang="en-US" altLang="zh-CN" dirty="0" err="1" smtClean="0"/>
              <a:t>editUrl</a:t>
            </a:r>
            <a:endParaRPr lang="en-US" altLang="zh-CN" b="1" dirty="0" smtClean="0"/>
          </a:p>
          <a:p>
            <a:r>
              <a:rPr lang="zh-CN" altLang="en-US" dirty="0"/>
              <a:t>查看页面地址</a:t>
            </a:r>
            <a:r>
              <a:rPr lang="zh-CN" altLang="en-US" dirty="0" smtClean="0"/>
              <a:t>：</a:t>
            </a:r>
            <a:r>
              <a:rPr lang="en-US" altLang="zh-CN" dirty="0" err="1"/>
              <a:t>viewUrl</a:t>
            </a:r>
            <a:endParaRPr lang="en-US" altLang="zh-CN" dirty="0" smtClean="0"/>
          </a:p>
        </p:txBody>
      </p:sp>
      <p:sp>
        <p:nvSpPr>
          <p:cNvPr id="3" name="标题 2"/>
          <p:cNvSpPr>
            <a:spLocks noGrp="1"/>
          </p:cNvSpPr>
          <p:nvPr>
            <p:ph type="title"/>
          </p:nvPr>
        </p:nvSpPr>
        <p:spPr/>
        <p:txBody>
          <a:bodyPr/>
          <a:lstStyle/>
          <a:p>
            <a:r>
              <a:rPr lang="en-US" altLang="zh-CN" dirty="0" err="1" smtClean="0"/>
              <a:t>WafList</a:t>
            </a:r>
            <a:r>
              <a:rPr lang="zh-CN" altLang="en-US" dirty="0" smtClean="0"/>
              <a:t>对象</a:t>
            </a:r>
            <a:endParaRPr lang="zh-CN" altLang="en-US" dirty="0"/>
          </a:p>
        </p:txBody>
      </p:sp>
    </p:spTree>
    <p:extLst>
      <p:ext uri="{BB962C8B-B14F-4D97-AF65-F5344CB8AC3E}">
        <p14:creationId xmlns:p14="http://schemas.microsoft.com/office/powerpoint/2010/main" xmlns="" val="2000570990"/>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err="1" smtClean="0"/>
              <a:t>WafList</a:t>
            </a:r>
            <a:r>
              <a:rPr lang="zh-CN" altLang="en-US" dirty="0" smtClean="0"/>
              <a:t>功能</a:t>
            </a:r>
            <a:endParaRPr lang="zh-CN" altLang="en-US" dirty="0"/>
          </a:p>
        </p:txBody>
      </p:sp>
      <p:sp>
        <p:nvSpPr>
          <p:cNvPr id="2" name="矩形 1"/>
          <p:cNvSpPr/>
          <p:nvPr/>
        </p:nvSpPr>
        <p:spPr>
          <a:xfrm>
            <a:off x="323528" y="771550"/>
            <a:ext cx="8424936" cy="3834896"/>
          </a:xfrm>
          <a:prstGeom prst="rect">
            <a:avLst/>
          </a:prstGeom>
        </p:spPr>
        <p:txBody>
          <a:bodyPr wrap="square">
            <a:spAutoFit/>
          </a:bodyPr>
          <a:lstStyle/>
          <a:p>
            <a:pPr marL="342900" indent="-342900" defTabSz="457200">
              <a:spcBef>
                <a:spcPct val="20000"/>
              </a:spcBef>
              <a:buSzPct val="100000"/>
              <a:buBlip>
                <a:blip r:embed="rId3"/>
              </a:buBlip>
            </a:pPr>
            <a:r>
              <a:rPr kumimoji="1" lang="zh-CN" altLang="en-US" dirty="0">
                <a:solidFill>
                  <a:srgbClr val="000000">
                    <a:lumMod val="85000"/>
                    <a:lumOff val="15000"/>
                  </a:srgbClr>
                </a:solidFill>
                <a:latin typeface="微软雅黑"/>
                <a:ea typeface="微软雅黑"/>
              </a:rPr>
              <a:t>获得当前页面中的表格组件</a:t>
            </a:r>
            <a:endParaRPr kumimoji="1" lang="en-US" altLang="zh-CN" dirty="0">
              <a:solidFill>
                <a:srgbClr val="000000">
                  <a:lumMod val="85000"/>
                  <a:lumOff val="15000"/>
                </a:srgbClr>
              </a:solidFill>
              <a:latin typeface="微软雅黑"/>
              <a:ea typeface="微软雅黑"/>
            </a:endParaRPr>
          </a:p>
          <a:p>
            <a:pPr marL="742950" lvl="1" indent="-285750" defTabSz="457200">
              <a:spcBef>
                <a:spcPct val="20000"/>
              </a:spcBef>
              <a:buFont typeface="Arial"/>
              <a:buChar char="–"/>
            </a:pPr>
            <a:r>
              <a:rPr lang="en-US" altLang="zh-CN" sz="1800" dirty="0" err="1"/>
              <a:t>getGrid</a:t>
            </a:r>
            <a:r>
              <a:rPr kumimoji="1" lang="zh-CN" altLang="en-US" sz="1800" dirty="0" smtClean="0">
                <a:solidFill>
                  <a:srgbClr val="000000">
                    <a:lumMod val="85000"/>
                    <a:lumOff val="15000"/>
                  </a:srgbClr>
                </a:solidFill>
                <a:latin typeface="微软雅黑"/>
                <a:ea typeface="微软雅黑"/>
              </a:rPr>
              <a:t>：</a:t>
            </a:r>
            <a:r>
              <a:rPr lang="zh-CN" altLang="en-US" sz="1800" dirty="0"/>
              <a:t>如果</a:t>
            </a:r>
            <a:r>
              <a:rPr lang="en-US" altLang="zh-CN" sz="1800" dirty="0"/>
              <a:t>id</a:t>
            </a:r>
            <a:r>
              <a:rPr lang="zh-CN" altLang="en-US" sz="1800" dirty="0"/>
              <a:t>不同可以覆盖此</a:t>
            </a:r>
            <a:r>
              <a:rPr lang="zh-CN" altLang="en-US" sz="1800" dirty="0" smtClean="0"/>
              <a:t>方法</a:t>
            </a:r>
            <a:endParaRPr kumimoji="1" lang="en-US" altLang="zh-CN" sz="1800" dirty="0" smtClean="0">
              <a:solidFill>
                <a:srgbClr val="000000">
                  <a:lumMod val="85000"/>
                  <a:lumOff val="15000"/>
                </a:srgbClr>
              </a:solidFill>
              <a:latin typeface="微软雅黑"/>
              <a:ea typeface="微软雅黑"/>
            </a:endParaRPr>
          </a:p>
          <a:p>
            <a:pPr marL="342900" lvl="0" indent="-342900" defTabSz="457200">
              <a:spcBef>
                <a:spcPct val="20000"/>
              </a:spcBef>
              <a:buSzPct val="100000"/>
              <a:buBlip>
                <a:blip r:embed="rId3"/>
              </a:buBlip>
            </a:pPr>
            <a:r>
              <a:rPr kumimoji="1" lang="zh-CN" altLang="en-US" dirty="0" smtClean="0">
                <a:solidFill>
                  <a:srgbClr val="000000">
                    <a:lumMod val="85000"/>
                    <a:lumOff val="15000"/>
                  </a:srgbClr>
                </a:solidFill>
                <a:latin typeface="微软雅黑"/>
                <a:ea typeface="微软雅黑"/>
              </a:rPr>
              <a:t>表格相关</a:t>
            </a:r>
            <a:endParaRPr kumimoji="1" lang="en-US" altLang="zh-CN" dirty="0" smtClean="0">
              <a:solidFill>
                <a:srgbClr val="000000">
                  <a:lumMod val="85000"/>
                  <a:lumOff val="15000"/>
                </a:srgbClr>
              </a:solidFill>
              <a:latin typeface="微软雅黑"/>
              <a:ea typeface="微软雅黑"/>
            </a:endParaRPr>
          </a:p>
          <a:p>
            <a:pPr marL="742950" lvl="1" indent="-285750" defTabSz="457200">
              <a:spcBef>
                <a:spcPct val="20000"/>
              </a:spcBef>
              <a:buSzPct val="100000"/>
              <a:buFont typeface="Arial"/>
              <a:buChar char="–"/>
            </a:pPr>
            <a:r>
              <a:rPr lang="en-US" altLang="zh-CN" sz="1800" dirty="0" err="1"/>
              <a:t>getQueryPK</a:t>
            </a:r>
            <a:r>
              <a:rPr kumimoji="1" lang="zh-CN" altLang="en-US" sz="1800" dirty="0" smtClean="0">
                <a:solidFill>
                  <a:srgbClr val="000000">
                    <a:lumMod val="85000"/>
                    <a:lumOff val="15000"/>
                  </a:srgbClr>
                </a:solidFill>
                <a:latin typeface="微软雅黑"/>
                <a:ea typeface="微软雅黑"/>
              </a:rPr>
              <a:t>：</a:t>
            </a:r>
            <a:r>
              <a:rPr lang="zh-CN" altLang="en-US" sz="1800" dirty="0"/>
              <a:t>获得当前页面表格中查询使用的</a:t>
            </a:r>
            <a:r>
              <a:rPr lang="en-US" altLang="zh-CN" sz="1800" dirty="0" err="1" smtClean="0"/>
              <a:t>queryPK</a:t>
            </a:r>
            <a:endParaRPr lang="en-US" altLang="zh-CN" sz="1800" dirty="0" smtClean="0"/>
          </a:p>
          <a:p>
            <a:pPr marL="742950" lvl="1" indent="-285750" defTabSz="457200">
              <a:spcBef>
                <a:spcPct val="20000"/>
              </a:spcBef>
              <a:buSzPct val="100000"/>
              <a:buFont typeface="Arial"/>
              <a:buChar char="–"/>
            </a:pPr>
            <a:r>
              <a:rPr lang="en-US" altLang="zh-CN" sz="1800" dirty="0" err="1"/>
              <a:t>getQueryUuid</a:t>
            </a:r>
            <a:r>
              <a:rPr kumimoji="1" lang="zh-CN" altLang="en-US" sz="1800" dirty="0" smtClean="0">
                <a:solidFill>
                  <a:srgbClr val="000000">
                    <a:lumMod val="85000"/>
                    <a:lumOff val="15000"/>
                  </a:srgbClr>
                </a:solidFill>
                <a:latin typeface="微软雅黑"/>
                <a:ea typeface="微软雅黑"/>
              </a:rPr>
              <a:t>：</a:t>
            </a:r>
            <a:r>
              <a:rPr lang="zh-CN" altLang="en-US" sz="1800" dirty="0"/>
              <a:t>获得当前页面表格中虚模式查询使用的</a:t>
            </a:r>
            <a:r>
              <a:rPr lang="en-US" altLang="zh-CN" sz="1800" dirty="0" err="1" smtClean="0"/>
              <a:t>uuid</a:t>
            </a:r>
            <a:endParaRPr lang="en-US" altLang="zh-CN" sz="1800" dirty="0" smtClean="0"/>
          </a:p>
          <a:p>
            <a:pPr marL="742950" lvl="1" indent="-285750" defTabSz="457200">
              <a:spcBef>
                <a:spcPct val="20000"/>
              </a:spcBef>
              <a:buSzPct val="100000"/>
              <a:buFont typeface="Arial"/>
              <a:buChar char="–"/>
            </a:pPr>
            <a:r>
              <a:rPr lang="en-US" altLang="zh-CN" sz="1800" dirty="0" err="1"/>
              <a:t>getBillTotal</a:t>
            </a:r>
            <a:r>
              <a:rPr kumimoji="1" lang="zh-CN" altLang="en-US" sz="1800" dirty="0" smtClean="0">
                <a:solidFill>
                  <a:srgbClr val="000000">
                    <a:lumMod val="85000"/>
                    <a:lumOff val="15000"/>
                  </a:srgbClr>
                </a:solidFill>
                <a:latin typeface="微软雅黑"/>
                <a:ea typeface="微软雅黑"/>
              </a:rPr>
              <a:t>：</a:t>
            </a:r>
            <a:r>
              <a:rPr lang="zh-CN" altLang="en-US" sz="1800" dirty="0"/>
              <a:t>获得当前页面表格中虚模式查询结果全部记录</a:t>
            </a:r>
            <a:r>
              <a:rPr lang="zh-CN" altLang="en-US" sz="1800" dirty="0" smtClean="0"/>
              <a:t>数</a:t>
            </a:r>
            <a:endParaRPr lang="en-US" altLang="zh-CN" sz="1800" dirty="0"/>
          </a:p>
          <a:p>
            <a:pPr marL="342900" lvl="0" indent="-342900" defTabSz="457200">
              <a:spcBef>
                <a:spcPct val="20000"/>
              </a:spcBef>
              <a:buSzPct val="100000"/>
              <a:buBlip>
                <a:blip r:embed="rId3"/>
              </a:buBlip>
            </a:pPr>
            <a:r>
              <a:rPr kumimoji="1" lang="zh-CN" altLang="en-US" dirty="0" smtClean="0">
                <a:solidFill>
                  <a:srgbClr val="000000">
                    <a:lumMod val="85000"/>
                    <a:lumOff val="15000"/>
                  </a:srgbClr>
                </a:solidFill>
                <a:latin typeface="微软雅黑"/>
                <a:ea typeface="微软雅黑"/>
              </a:rPr>
              <a:t>表格操作相关</a:t>
            </a:r>
            <a:endParaRPr kumimoji="1" lang="en-US" altLang="zh-CN" dirty="0">
              <a:solidFill>
                <a:srgbClr val="000000">
                  <a:lumMod val="85000"/>
                  <a:lumOff val="15000"/>
                </a:srgbClr>
              </a:solidFill>
              <a:latin typeface="微软雅黑"/>
              <a:ea typeface="微软雅黑"/>
            </a:endParaRPr>
          </a:p>
          <a:p>
            <a:pPr marL="742950" lvl="1" indent="-285750" defTabSz="457200">
              <a:spcBef>
                <a:spcPct val="20000"/>
              </a:spcBef>
              <a:buSzPct val="100000"/>
              <a:buFont typeface="Arial"/>
              <a:buChar char="–"/>
            </a:pPr>
            <a:r>
              <a:rPr lang="en-US" altLang="zh-CN" sz="1800" dirty="0" err="1"/>
              <a:t>editAction</a:t>
            </a:r>
            <a:r>
              <a:rPr kumimoji="1" lang="zh-CN" altLang="en-US" sz="1800" dirty="0" smtClean="0">
                <a:solidFill>
                  <a:srgbClr val="000000">
                    <a:lumMod val="85000"/>
                    <a:lumOff val="15000"/>
                  </a:srgbClr>
                </a:solidFill>
                <a:latin typeface="微软雅黑"/>
                <a:ea typeface="微软雅黑"/>
              </a:rPr>
              <a:t>：</a:t>
            </a:r>
            <a:r>
              <a:rPr lang="zh-CN" altLang="en-US" sz="1800" dirty="0"/>
              <a:t>用于表格中操作列上的编辑链接</a:t>
            </a:r>
            <a:r>
              <a:rPr lang="zh-CN" altLang="en-US" sz="1800" dirty="0" smtClean="0"/>
              <a:t>动作</a:t>
            </a:r>
            <a:endParaRPr lang="en-US" altLang="zh-CN" sz="1800" dirty="0"/>
          </a:p>
          <a:p>
            <a:pPr marL="742950" lvl="1" indent="-285750" defTabSz="457200">
              <a:spcBef>
                <a:spcPct val="20000"/>
              </a:spcBef>
              <a:buSzPct val="100000"/>
              <a:buFont typeface="Arial"/>
              <a:buChar char="–"/>
            </a:pPr>
            <a:r>
              <a:rPr lang="en-US" altLang="zh-CN" sz="1800" dirty="0" err="1"/>
              <a:t>viewAction</a:t>
            </a:r>
            <a:r>
              <a:rPr kumimoji="1" lang="zh-CN" altLang="en-US" sz="1800" dirty="0" smtClean="0">
                <a:solidFill>
                  <a:srgbClr val="000000">
                    <a:lumMod val="85000"/>
                    <a:lumOff val="15000"/>
                  </a:srgbClr>
                </a:solidFill>
                <a:latin typeface="微软雅黑"/>
                <a:ea typeface="微软雅黑"/>
              </a:rPr>
              <a:t>：</a:t>
            </a:r>
            <a:r>
              <a:rPr lang="zh-CN" altLang="en-US" sz="1800" dirty="0"/>
              <a:t>用于表格中操作列上的查看链接</a:t>
            </a:r>
            <a:r>
              <a:rPr lang="zh-CN" altLang="en-US" sz="1800" dirty="0" smtClean="0"/>
              <a:t>动作</a:t>
            </a:r>
            <a:endParaRPr lang="en-US" altLang="zh-CN" sz="1800" dirty="0" smtClean="0"/>
          </a:p>
          <a:p>
            <a:pPr marL="342900" indent="-342900" defTabSz="457200">
              <a:spcBef>
                <a:spcPct val="20000"/>
              </a:spcBef>
              <a:buSzPct val="100000"/>
              <a:buBlip>
                <a:blip r:embed="rId3"/>
              </a:buBlip>
            </a:pPr>
            <a:r>
              <a:rPr kumimoji="1" lang="zh-CN" altLang="en-US" dirty="0">
                <a:solidFill>
                  <a:srgbClr val="000000">
                    <a:lumMod val="85000"/>
                    <a:lumOff val="15000"/>
                  </a:srgbClr>
                </a:solidFill>
                <a:latin typeface="微软雅黑"/>
                <a:ea typeface="微软雅黑"/>
              </a:rPr>
              <a:t>行选择校验数据</a:t>
            </a:r>
            <a:endParaRPr kumimoji="1" lang="en-US" altLang="zh-CN" dirty="0">
              <a:solidFill>
                <a:srgbClr val="000000">
                  <a:lumMod val="85000"/>
                  <a:lumOff val="15000"/>
                </a:srgbClr>
              </a:solidFill>
              <a:latin typeface="微软雅黑"/>
              <a:ea typeface="微软雅黑"/>
            </a:endParaRPr>
          </a:p>
          <a:p>
            <a:pPr marL="742950" lvl="1" indent="-285750" defTabSz="457200">
              <a:spcBef>
                <a:spcPct val="20000"/>
              </a:spcBef>
              <a:buSzPct val="100000"/>
              <a:buFont typeface="Arial"/>
              <a:buChar char="–"/>
            </a:pPr>
            <a:r>
              <a:rPr lang="en-US" altLang="zh-CN" sz="1800" dirty="0"/>
              <a:t>_</a:t>
            </a:r>
            <a:r>
              <a:rPr lang="en-US" altLang="zh-CN" sz="1800" dirty="0" err="1" smtClean="0"/>
              <a:t>rowSelectedValidate</a:t>
            </a:r>
            <a:endParaRPr lang="en-US" altLang="zh-CN" sz="1800" dirty="0"/>
          </a:p>
        </p:txBody>
      </p:sp>
    </p:spTree>
    <p:extLst>
      <p:ext uri="{BB962C8B-B14F-4D97-AF65-F5344CB8AC3E}">
        <p14:creationId xmlns:p14="http://schemas.microsoft.com/office/powerpoint/2010/main" xmlns="" val="1186513356"/>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内容占位符 3"/>
          <p:cNvSpPr txBox="1">
            <a:spLocks/>
          </p:cNvSpPr>
          <p:nvPr/>
        </p:nvSpPr>
        <p:spPr>
          <a:xfrm>
            <a:off x="2267744" y="1164842"/>
            <a:ext cx="5760640" cy="3054779"/>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smtClean="0"/>
              <a:t>initalizeAction</a:t>
            </a:r>
            <a:endParaRPr lang="en-US" altLang="zh-CN" sz="1050" dirty="0" smtClean="0">
              <a:solidFill>
                <a:srgbClr val="000000"/>
              </a:solidFill>
            </a:endParaRPr>
          </a:p>
        </p:txBody>
      </p:sp>
      <p:sp>
        <p:nvSpPr>
          <p:cNvPr id="37" name="内容占位符 3"/>
          <p:cNvSpPr txBox="1">
            <a:spLocks/>
          </p:cNvSpPr>
          <p:nvPr/>
        </p:nvSpPr>
        <p:spPr>
          <a:xfrm>
            <a:off x="2780113" y="1701495"/>
            <a:ext cx="4392488" cy="1078342"/>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页面加载</a:t>
            </a:r>
            <a:r>
              <a:rPr lang="en-US" altLang="zh-CN" sz="1050" dirty="0" smtClean="0">
                <a:solidFill>
                  <a:srgbClr val="000000"/>
                </a:solidFill>
              </a:rPr>
              <a:t>(</a:t>
            </a:r>
            <a:r>
              <a:rPr lang="en-US" altLang="zh-CN" sz="1050" dirty="0" err="1"/>
              <a:t>pageOnLoadEvent</a:t>
            </a:r>
            <a:r>
              <a:rPr lang="en-US" altLang="zh-CN" sz="1050" dirty="0" smtClean="0">
                <a:solidFill>
                  <a:srgbClr val="000000"/>
                </a:solidFill>
              </a:rPr>
              <a:t>)</a:t>
            </a:r>
          </a:p>
        </p:txBody>
      </p:sp>
      <p:sp>
        <p:nvSpPr>
          <p:cNvPr id="3" name="标题 2"/>
          <p:cNvSpPr>
            <a:spLocks noGrp="1"/>
          </p:cNvSpPr>
          <p:nvPr>
            <p:ph type="title"/>
          </p:nvPr>
        </p:nvSpPr>
        <p:spPr/>
        <p:txBody>
          <a:bodyPr/>
          <a:lstStyle/>
          <a:p>
            <a:r>
              <a:rPr lang="en-US" altLang="zh-CN" dirty="0" err="1" smtClean="0"/>
              <a:t>DynamicList</a:t>
            </a:r>
            <a:r>
              <a:rPr lang="zh-CN" altLang="en-US" dirty="0" smtClean="0"/>
              <a:t>初始化过程</a:t>
            </a:r>
            <a:endParaRPr lang="zh-CN" altLang="en-US" dirty="0"/>
          </a:p>
        </p:txBody>
      </p:sp>
      <p:sp>
        <p:nvSpPr>
          <p:cNvPr id="5" name="内容占位符 3"/>
          <p:cNvSpPr txBox="1">
            <a:spLocks/>
          </p:cNvSpPr>
          <p:nvPr/>
        </p:nvSpPr>
        <p:spPr>
          <a:xfrm>
            <a:off x="3788225" y="2014466"/>
            <a:ext cx="648072" cy="58345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页面</a:t>
            </a:r>
            <a:endParaRPr lang="en-US" altLang="zh-CN" sz="1050" dirty="0" smtClean="0">
              <a:solidFill>
                <a:srgbClr val="000000"/>
              </a:solidFill>
            </a:endParaRPr>
          </a:p>
          <a:p>
            <a:pPr marL="0" indent="0" algn="ctr">
              <a:buNone/>
            </a:pPr>
            <a:r>
              <a:rPr lang="zh-CN" altLang="en-US" sz="1050" dirty="0" smtClean="0">
                <a:solidFill>
                  <a:srgbClr val="000000"/>
                </a:solidFill>
              </a:rPr>
              <a:t>渲染</a:t>
            </a:r>
            <a:endParaRPr lang="en-US" altLang="zh-CN" sz="1050" dirty="0" smtClean="0">
              <a:solidFill>
                <a:srgbClr val="000000"/>
              </a:solidFill>
            </a:endParaRPr>
          </a:p>
        </p:txBody>
      </p:sp>
      <p:sp>
        <p:nvSpPr>
          <p:cNvPr id="9" name="内容占位符 3"/>
          <p:cNvSpPr txBox="1">
            <a:spLocks/>
          </p:cNvSpPr>
          <p:nvPr/>
        </p:nvSpPr>
        <p:spPr>
          <a:xfrm>
            <a:off x="816900" y="1412228"/>
            <a:ext cx="648072" cy="583458"/>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smtClean="0">
                <a:solidFill>
                  <a:srgbClr val="000000"/>
                </a:solidFill>
              </a:rPr>
              <a:t>URL</a:t>
            </a:r>
          </a:p>
          <a:p>
            <a:pPr marL="0" indent="0" algn="ctr">
              <a:buNone/>
            </a:pPr>
            <a:r>
              <a:rPr lang="zh-CN" altLang="en-US" sz="1050" dirty="0" smtClean="0">
                <a:solidFill>
                  <a:srgbClr val="000000"/>
                </a:solidFill>
              </a:rPr>
              <a:t>请求</a:t>
            </a:r>
            <a:endParaRPr lang="en-US" altLang="zh-CN" sz="1050" dirty="0" smtClean="0">
              <a:solidFill>
                <a:srgbClr val="000000"/>
              </a:solidFill>
            </a:endParaRPr>
          </a:p>
        </p:txBody>
      </p:sp>
      <p:sp>
        <p:nvSpPr>
          <p:cNvPr id="24" name="内容占位符 3"/>
          <p:cNvSpPr txBox="1">
            <a:spLocks/>
          </p:cNvSpPr>
          <p:nvPr/>
        </p:nvSpPr>
        <p:spPr>
          <a:xfrm>
            <a:off x="588766" y="2402026"/>
            <a:ext cx="1111113" cy="583458"/>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smtClean="0"/>
              <a:t>initalizeEvent</a:t>
            </a:r>
            <a:endParaRPr lang="en-US" altLang="zh-CN" sz="1050" dirty="0"/>
          </a:p>
          <a:p>
            <a:pPr marL="0" indent="0" algn="ctr">
              <a:buNone/>
            </a:pPr>
            <a:r>
              <a:rPr lang="zh-CN" altLang="en-US" sz="1050" dirty="0" smtClean="0">
                <a:solidFill>
                  <a:srgbClr val="000000"/>
                </a:solidFill>
              </a:rPr>
              <a:t>注册事件</a:t>
            </a:r>
            <a:endParaRPr lang="en-US" altLang="zh-CN" sz="1050" dirty="0" smtClean="0">
              <a:solidFill>
                <a:srgbClr val="000000"/>
              </a:solidFill>
            </a:endParaRPr>
          </a:p>
        </p:txBody>
      </p:sp>
      <p:sp>
        <p:nvSpPr>
          <p:cNvPr id="46" name="内容占位符 3"/>
          <p:cNvSpPr txBox="1">
            <a:spLocks/>
          </p:cNvSpPr>
          <p:nvPr/>
        </p:nvSpPr>
        <p:spPr>
          <a:xfrm>
            <a:off x="4652321" y="2018146"/>
            <a:ext cx="648072" cy="58345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fontScale="92500" lnSpcReduction="2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页面</a:t>
            </a:r>
            <a:endParaRPr lang="en-US" altLang="zh-CN" sz="1050" dirty="0" smtClean="0">
              <a:solidFill>
                <a:srgbClr val="000000"/>
              </a:solidFill>
            </a:endParaRPr>
          </a:p>
          <a:p>
            <a:pPr marL="0" indent="0" algn="ctr">
              <a:buNone/>
            </a:pPr>
            <a:r>
              <a:rPr lang="zh-CN" altLang="en-US" sz="1050" dirty="0">
                <a:solidFill>
                  <a:srgbClr val="000000"/>
                </a:solidFill>
              </a:rPr>
              <a:t>装载</a:t>
            </a:r>
            <a:r>
              <a:rPr lang="zh-CN" altLang="en-US" sz="1050" dirty="0" smtClean="0">
                <a:solidFill>
                  <a:srgbClr val="000000"/>
                </a:solidFill>
              </a:rPr>
              <a:t>完成</a:t>
            </a:r>
            <a:endParaRPr lang="en-US" altLang="zh-CN" sz="1050" dirty="0" smtClean="0">
              <a:solidFill>
                <a:srgbClr val="000000"/>
              </a:solidFill>
            </a:endParaRPr>
          </a:p>
        </p:txBody>
      </p:sp>
      <p:sp>
        <p:nvSpPr>
          <p:cNvPr id="65" name="内容占位符 3"/>
          <p:cNvSpPr txBox="1">
            <a:spLocks/>
          </p:cNvSpPr>
          <p:nvPr/>
        </p:nvSpPr>
        <p:spPr>
          <a:xfrm>
            <a:off x="6380513" y="2032922"/>
            <a:ext cx="648072"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心跳</a:t>
            </a:r>
            <a:endParaRPr lang="en-US" altLang="zh-CN" sz="1050" dirty="0" smtClean="0">
              <a:solidFill>
                <a:srgbClr val="000000"/>
              </a:solidFill>
            </a:endParaRPr>
          </a:p>
          <a:p>
            <a:pPr marL="0" indent="0" algn="ctr">
              <a:buNone/>
            </a:pPr>
            <a:r>
              <a:rPr lang="zh-CN" altLang="en-US" sz="1050" dirty="0" smtClean="0">
                <a:solidFill>
                  <a:srgbClr val="000000"/>
                </a:solidFill>
              </a:rPr>
              <a:t>注册</a:t>
            </a:r>
            <a:endParaRPr lang="en-US" altLang="zh-CN" sz="1050" dirty="0" smtClean="0">
              <a:solidFill>
                <a:srgbClr val="000000"/>
              </a:solidFill>
            </a:endParaRPr>
          </a:p>
        </p:txBody>
      </p:sp>
      <p:sp>
        <p:nvSpPr>
          <p:cNvPr id="69" name="内容占位符 3"/>
          <p:cNvSpPr txBox="1">
            <a:spLocks/>
          </p:cNvSpPr>
          <p:nvPr/>
        </p:nvSpPr>
        <p:spPr>
          <a:xfrm>
            <a:off x="5496887" y="2032922"/>
            <a:ext cx="667602"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初始化</a:t>
            </a:r>
            <a:endParaRPr lang="en-US" altLang="zh-CN" sz="1050" dirty="0" smtClean="0">
              <a:solidFill>
                <a:srgbClr val="000000"/>
              </a:solidFill>
            </a:endParaRPr>
          </a:p>
          <a:p>
            <a:pPr marL="0" indent="0" algn="ctr">
              <a:buNone/>
            </a:pPr>
            <a:r>
              <a:rPr lang="zh-CN" altLang="en-US" sz="1050" dirty="0" smtClean="0">
                <a:solidFill>
                  <a:srgbClr val="000000"/>
                </a:solidFill>
              </a:rPr>
              <a:t>数据</a:t>
            </a:r>
            <a:endParaRPr lang="en-US" altLang="zh-CN" sz="1050" dirty="0" smtClean="0">
              <a:solidFill>
                <a:srgbClr val="000000"/>
              </a:solidFill>
            </a:endParaRPr>
          </a:p>
        </p:txBody>
      </p:sp>
      <p:cxnSp>
        <p:nvCxnSpPr>
          <p:cNvPr id="80" name="直接箭头连接符 79"/>
          <p:cNvCxnSpPr>
            <a:stCxn id="69" idx="3"/>
            <a:endCxn id="65" idx="1"/>
          </p:cNvCxnSpPr>
          <p:nvPr/>
        </p:nvCxnSpPr>
        <p:spPr>
          <a:xfrm>
            <a:off x="6164489" y="2313106"/>
            <a:ext cx="21602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3" name="直接箭头连接符 42"/>
          <p:cNvCxnSpPr>
            <a:stCxn id="46" idx="3"/>
            <a:endCxn id="69" idx="1"/>
          </p:cNvCxnSpPr>
          <p:nvPr/>
        </p:nvCxnSpPr>
        <p:spPr>
          <a:xfrm>
            <a:off x="5300393" y="2309875"/>
            <a:ext cx="196494" cy="323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直接箭头连接符 43"/>
          <p:cNvCxnSpPr>
            <a:stCxn id="5" idx="3"/>
            <a:endCxn id="46" idx="1"/>
          </p:cNvCxnSpPr>
          <p:nvPr/>
        </p:nvCxnSpPr>
        <p:spPr>
          <a:xfrm>
            <a:off x="4436297" y="2306195"/>
            <a:ext cx="216024" cy="36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内容占位符 3"/>
          <p:cNvSpPr txBox="1">
            <a:spLocks/>
          </p:cNvSpPr>
          <p:nvPr/>
        </p:nvSpPr>
        <p:spPr>
          <a:xfrm>
            <a:off x="2924129" y="2013232"/>
            <a:ext cx="648072" cy="583457"/>
          </a:xfrm>
          <a:prstGeom prst="roundRect">
            <a:avLst/>
          </a:prstGeom>
          <a:noFill/>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fontScale="92500" lnSpcReduction="2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页面</a:t>
            </a:r>
            <a:endParaRPr lang="en-US" altLang="zh-CN" sz="1050" dirty="0" smtClean="0">
              <a:solidFill>
                <a:srgbClr val="000000"/>
              </a:solidFill>
            </a:endParaRPr>
          </a:p>
          <a:p>
            <a:pPr marL="0" indent="0" algn="ctr">
              <a:buNone/>
            </a:pPr>
            <a:r>
              <a:rPr lang="zh-CN" altLang="en-US" sz="1050" dirty="0" smtClean="0">
                <a:solidFill>
                  <a:srgbClr val="000000"/>
                </a:solidFill>
              </a:rPr>
              <a:t>渲染</a:t>
            </a:r>
            <a:endParaRPr lang="en-US" altLang="zh-CN" sz="1050" dirty="0" smtClean="0">
              <a:solidFill>
                <a:srgbClr val="000000"/>
              </a:solidFill>
            </a:endParaRPr>
          </a:p>
          <a:p>
            <a:pPr marL="0" indent="0" algn="ctr">
              <a:buNone/>
            </a:pPr>
            <a:r>
              <a:rPr lang="zh-CN" altLang="en-US" sz="1050" dirty="0">
                <a:solidFill>
                  <a:srgbClr val="000000"/>
                </a:solidFill>
              </a:rPr>
              <a:t>前处理</a:t>
            </a:r>
            <a:endParaRPr lang="en-US" altLang="zh-CN" sz="1050" dirty="0" smtClean="0">
              <a:solidFill>
                <a:srgbClr val="000000"/>
              </a:solidFill>
            </a:endParaRPr>
          </a:p>
        </p:txBody>
      </p:sp>
      <p:sp>
        <p:nvSpPr>
          <p:cNvPr id="17" name="内容占位符 3"/>
          <p:cNvSpPr txBox="1">
            <a:spLocks/>
          </p:cNvSpPr>
          <p:nvPr/>
        </p:nvSpPr>
        <p:spPr>
          <a:xfrm>
            <a:off x="3491880" y="3284437"/>
            <a:ext cx="648072" cy="583457"/>
          </a:xfrm>
          <a:prstGeom prst="roundRect">
            <a:avLst/>
          </a:prstGeom>
          <a:noFill/>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fontScale="92500" lnSpcReduction="2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页面</a:t>
            </a:r>
            <a:endParaRPr lang="en-US" altLang="zh-CN" sz="1050" dirty="0" smtClean="0">
              <a:solidFill>
                <a:srgbClr val="000000"/>
              </a:solidFill>
            </a:endParaRPr>
          </a:p>
          <a:p>
            <a:pPr marL="0" indent="0" algn="ctr">
              <a:buNone/>
            </a:pPr>
            <a:r>
              <a:rPr lang="zh-CN" altLang="en-US" sz="1050" dirty="0" smtClean="0">
                <a:solidFill>
                  <a:srgbClr val="000000"/>
                </a:solidFill>
              </a:rPr>
              <a:t>加载</a:t>
            </a:r>
            <a:endParaRPr lang="en-US" altLang="zh-CN" sz="1050" dirty="0" smtClean="0">
              <a:solidFill>
                <a:srgbClr val="000000"/>
              </a:solidFill>
            </a:endParaRPr>
          </a:p>
          <a:p>
            <a:pPr marL="0" indent="0" algn="ctr">
              <a:buNone/>
            </a:pPr>
            <a:r>
              <a:rPr lang="zh-CN" altLang="en-US" sz="1050" dirty="0" smtClean="0">
                <a:solidFill>
                  <a:srgbClr val="000000"/>
                </a:solidFill>
              </a:rPr>
              <a:t>后处理</a:t>
            </a:r>
            <a:endParaRPr lang="en-US" altLang="zh-CN" sz="1050" dirty="0" smtClean="0">
              <a:solidFill>
                <a:srgbClr val="000000"/>
              </a:solidFill>
            </a:endParaRPr>
          </a:p>
        </p:txBody>
      </p:sp>
      <p:cxnSp>
        <p:nvCxnSpPr>
          <p:cNvPr id="28" name="直接箭头连接符 27"/>
          <p:cNvCxnSpPr>
            <a:stCxn id="9" idx="2"/>
            <a:endCxn id="24" idx="0"/>
          </p:cNvCxnSpPr>
          <p:nvPr/>
        </p:nvCxnSpPr>
        <p:spPr>
          <a:xfrm>
            <a:off x="1140936" y="1995686"/>
            <a:ext cx="3387" cy="4063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直接箭头连接符 29"/>
          <p:cNvCxnSpPr>
            <a:stCxn id="24" idx="3"/>
            <a:endCxn id="25" idx="1"/>
          </p:cNvCxnSpPr>
          <p:nvPr/>
        </p:nvCxnSpPr>
        <p:spPr>
          <a:xfrm flipV="1">
            <a:off x="1699879" y="2692232"/>
            <a:ext cx="567865" cy="15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2" name="直接箭头连接符 41"/>
          <p:cNvCxnSpPr>
            <a:stCxn id="16" idx="3"/>
            <a:endCxn id="5" idx="1"/>
          </p:cNvCxnSpPr>
          <p:nvPr/>
        </p:nvCxnSpPr>
        <p:spPr>
          <a:xfrm>
            <a:off x="3572201" y="2304961"/>
            <a:ext cx="216024" cy="1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1" name="内容占位符 3"/>
          <p:cNvSpPr txBox="1">
            <a:spLocks/>
          </p:cNvSpPr>
          <p:nvPr/>
        </p:nvSpPr>
        <p:spPr>
          <a:xfrm>
            <a:off x="5076056" y="3075806"/>
            <a:ext cx="1492638" cy="1008112"/>
          </a:xfrm>
          <a:prstGeom prst="roundRect">
            <a:avLst/>
          </a:prstGeom>
          <a:noFill/>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页面加载后处理</a:t>
            </a:r>
            <a:endParaRPr lang="en-US" altLang="zh-CN" sz="1050" dirty="0" smtClean="0">
              <a:solidFill>
                <a:srgbClr val="000000"/>
              </a:solidFill>
            </a:endParaRPr>
          </a:p>
        </p:txBody>
      </p:sp>
      <p:sp>
        <p:nvSpPr>
          <p:cNvPr id="34" name="内容占位符 3"/>
          <p:cNvSpPr txBox="1">
            <a:spLocks/>
          </p:cNvSpPr>
          <p:nvPr/>
        </p:nvSpPr>
        <p:spPr>
          <a:xfrm>
            <a:off x="5381035" y="3363838"/>
            <a:ext cx="919158" cy="583457"/>
          </a:xfrm>
          <a:prstGeom prst="roundRect">
            <a:avLst/>
          </a:prstGeom>
          <a:solidFill>
            <a:srgbClr val="FFFF00"/>
          </a:solidFill>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a:t>queryOnInitEvent</a:t>
            </a:r>
            <a:endParaRPr lang="en-US" altLang="zh-CN" sz="1050" dirty="0" smtClean="0">
              <a:solidFill>
                <a:srgbClr val="000000"/>
              </a:solidFill>
            </a:endParaRPr>
          </a:p>
        </p:txBody>
      </p:sp>
      <p:cxnSp>
        <p:nvCxnSpPr>
          <p:cNvPr id="26" name="肘形连接符 25"/>
          <p:cNvCxnSpPr>
            <a:stCxn id="37" idx="3"/>
            <a:endCxn id="17" idx="1"/>
          </p:cNvCxnSpPr>
          <p:nvPr/>
        </p:nvCxnSpPr>
        <p:spPr>
          <a:xfrm flipH="1">
            <a:off x="3491880" y="2240666"/>
            <a:ext cx="3680721" cy="1335500"/>
          </a:xfrm>
          <a:prstGeom prst="bentConnector5">
            <a:avLst>
              <a:gd name="adj1" fmla="val -6211"/>
              <a:gd name="adj2" fmla="val 53662"/>
              <a:gd name="adj3" fmla="val 10621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2" name="直接箭头连接符 31"/>
          <p:cNvCxnSpPr>
            <a:stCxn id="17" idx="3"/>
            <a:endCxn id="21" idx="1"/>
          </p:cNvCxnSpPr>
          <p:nvPr/>
        </p:nvCxnSpPr>
        <p:spPr>
          <a:xfrm>
            <a:off x="4139952" y="3576166"/>
            <a:ext cx="936104" cy="369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014002967"/>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dirty="0"/>
              <a:t>BOTP</a:t>
            </a:r>
            <a:r>
              <a:rPr lang="zh-CN" altLang="en-US" dirty="0"/>
              <a:t>过滤条件</a:t>
            </a:r>
            <a:r>
              <a:rPr lang="zh-CN" altLang="en-US" dirty="0" smtClean="0"/>
              <a:t>：</a:t>
            </a:r>
            <a:r>
              <a:rPr lang="en-US" altLang="zh-CN" dirty="0" err="1" smtClean="0"/>
              <a:t>botpFilter</a:t>
            </a:r>
            <a:endParaRPr lang="en-US" altLang="zh-CN" b="1" dirty="0" smtClean="0"/>
          </a:p>
          <a:p>
            <a:r>
              <a:rPr lang="en-US" altLang="zh-CN" dirty="0" smtClean="0"/>
              <a:t>BOTP</a:t>
            </a:r>
            <a:r>
              <a:rPr lang="zh-CN" altLang="en-US" dirty="0" smtClean="0"/>
              <a:t>页面标识：</a:t>
            </a:r>
            <a:r>
              <a:rPr lang="en-US" altLang="zh-CN" dirty="0" err="1" smtClean="0"/>
              <a:t>botpTrace</a:t>
            </a:r>
            <a:endParaRPr lang="en-US" altLang="zh-CN" dirty="0" smtClean="0"/>
          </a:p>
        </p:txBody>
      </p:sp>
      <p:sp>
        <p:nvSpPr>
          <p:cNvPr id="3" name="标题 2"/>
          <p:cNvSpPr>
            <a:spLocks noGrp="1"/>
          </p:cNvSpPr>
          <p:nvPr>
            <p:ph type="title"/>
          </p:nvPr>
        </p:nvSpPr>
        <p:spPr/>
        <p:txBody>
          <a:bodyPr/>
          <a:lstStyle/>
          <a:p>
            <a:r>
              <a:rPr lang="en-US" altLang="zh-CN" dirty="0" err="1"/>
              <a:t>Dynamic</a:t>
            </a:r>
            <a:r>
              <a:rPr lang="en-US" altLang="zh-CN" dirty="0" err="1" smtClean="0"/>
              <a:t>List</a:t>
            </a:r>
            <a:r>
              <a:rPr lang="zh-CN" altLang="en-US" dirty="0" smtClean="0"/>
              <a:t>对象</a:t>
            </a:r>
            <a:endParaRPr lang="zh-CN" altLang="en-US" dirty="0"/>
          </a:p>
        </p:txBody>
      </p:sp>
    </p:spTree>
    <p:extLst>
      <p:ext uri="{BB962C8B-B14F-4D97-AF65-F5344CB8AC3E}">
        <p14:creationId xmlns:p14="http://schemas.microsoft.com/office/powerpoint/2010/main" xmlns="" val="3183579889"/>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err="1"/>
              <a:t>Dynamic</a:t>
            </a:r>
            <a:r>
              <a:rPr lang="en-US" altLang="zh-CN" dirty="0" err="1" smtClean="0"/>
              <a:t>List</a:t>
            </a:r>
            <a:r>
              <a:rPr lang="zh-CN" altLang="en-US" dirty="0" smtClean="0"/>
              <a:t>功能</a:t>
            </a:r>
            <a:endParaRPr lang="zh-CN" altLang="en-US" dirty="0"/>
          </a:p>
        </p:txBody>
      </p:sp>
      <p:sp>
        <p:nvSpPr>
          <p:cNvPr id="2" name="矩形 1"/>
          <p:cNvSpPr/>
          <p:nvPr/>
        </p:nvSpPr>
        <p:spPr>
          <a:xfrm>
            <a:off x="323528" y="771550"/>
            <a:ext cx="8424936" cy="3761030"/>
          </a:xfrm>
          <a:prstGeom prst="rect">
            <a:avLst/>
          </a:prstGeom>
        </p:spPr>
        <p:txBody>
          <a:bodyPr wrap="square">
            <a:spAutoFit/>
          </a:bodyPr>
          <a:lstStyle/>
          <a:p>
            <a:pPr marL="342900" lvl="0" indent="-342900" defTabSz="457200">
              <a:spcBef>
                <a:spcPct val="20000"/>
              </a:spcBef>
              <a:buSzPct val="100000"/>
              <a:buBlip>
                <a:blip r:embed="rId3"/>
              </a:buBlip>
            </a:pPr>
            <a:r>
              <a:rPr kumimoji="1" lang="zh-CN" altLang="en-US" dirty="0">
                <a:solidFill>
                  <a:srgbClr val="000000">
                    <a:lumMod val="85000"/>
                    <a:lumOff val="15000"/>
                  </a:srgbClr>
                </a:solidFill>
                <a:latin typeface="微软雅黑"/>
                <a:ea typeface="微软雅黑"/>
              </a:rPr>
              <a:t>获得当前页面中的通用查询</a:t>
            </a:r>
            <a:r>
              <a:rPr kumimoji="1" lang="zh-CN" altLang="en-US" dirty="0" smtClean="0">
                <a:solidFill>
                  <a:srgbClr val="000000">
                    <a:lumMod val="85000"/>
                    <a:lumOff val="15000"/>
                  </a:srgbClr>
                </a:solidFill>
                <a:latin typeface="微软雅黑"/>
                <a:ea typeface="微软雅黑"/>
              </a:rPr>
              <a:t>组件</a:t>
            </a:r>
            <a:endParaRPr kumimoji="1" lang="en-US" altLang="zh-CN" dirty="0" smtClean="0">
              <a:solidFill>
                <a:srgbClr val="000000">
                  <a:lumMod val="85000"/>
                  <a:lumOff val="15000"/>
                </a:srgbClr>
              </a:solidFill>
              <a:latin typeface="微软雅黑"/>
              <a:ea typeface="微软雅黑"/>
            </a:endParaRPr>
          </a:p>
          <a:p>
            <a:pPr marL="742950" lvl="1" indent="-285750" defTabSz="457200">
              <a:spcBef>
                <a:spcPct val="20000"/>
              </a:spcBef>
              <a:buFont typeface="Arial"/>
              <a:buChar char="–"/>
            </a:pPr>
            <a:r>
              <a:rPr lang="en-US" altLang="zh-CN" sz="1800" dirty="0" err="1"/>
              <a:t>getBizCommonQuery</a:t>
            </a:r>
            <a:r>
              <a:rPr kumimoji="1" lang="zh-CN" altLang="en-US" sz="1800" dirty="0" smtClean="0">
                <a:solidFill>
                  <a:srgbClr val="000000">
                    <a:lumMod val="85000"/>
                    <a:lumOff val="15000"/>
                  </a:srgbClr>
                </a:solidFill>
                <a:latin typeface="微软雅黑"/>
                <a:ea typeface="微软雅黑"/>
              </a:rPr>
              <a:t>：</a:t>
            </a:r>
            <a:r>
              <a:rPr lang="zh-CN" altLang="en-US" sz="1800" dirty="0"/>
              <a:t>如果</a:t>
            </a:r>
            <a:r>
              <a:rPr lang="en-US" altLang="zh-CN" sz="1800" dirty="0"/>
              <a:t>id</a:t>
            </a:r>
            <a:r>
              <a:rPr lang="zh-CN" altLang="en-US" sz="1800" dirty="0"/>
              <a:t>不同可以覆盖此</a:t>
            </a:r>
            <a:r>
              <a:rPr lang="zh-CN" altLang="en-US" sz="1800" dirty="0" smtClean="0"/>
              <a:t>方法</a:t>
            </a:r>
            <a:endParaRPr kumimoji="1" lang="en-US" altLang="zh-CN" sz="1800" dirty="0" smtClean="0">
              <a:solidFill>
                <a:srgbClr val="000000">
                  <a:lumMod val="85000"/>
                  <a:lumOff val="15000"/>
                </a:srgbClr>
              </a:solidFill>
              <a:latin typeface="微软雅黑"/>
              <a:ea typeface="微软雅黑"/>
            </a:endParaRPr>
          </a:p>
          <a:p>
            <a:pPr marL="342900" lvl="0" indent="-342900" defTabSz="457200">
              <a:spcBef>
                <a:spcPct val="20000"/>
              </a:spcBef>
              <a:buSzPct val="100000"/>
              <a:buBlip>
                <a:blip r:embed="rId3"/>
              </a:buBlip>
            </a:pPr>
            <a:r>
              <a:rPr kumimoji="1" lang="zh-CN" altLang="en-US" dirty="0" smtClean="0">
                <a:solidFill>
                  <a:srgbClr val="000000">
                    <a:lumMod val="85000"/>
                    <a:lumOff val="15000"/>
                  </a:srgbClr>
                </a:solidFill>
                <a:latin typeface="微软雅黑"/>
                <a:ea typeface="微软雅黑"/>
              </a:rPr>
              <a:t>组织相关</a:t>
            </a:r>
            <a:endParaRPr kumimoji="1" lang="en-US" altLang="zh-CN" dirty="0" smtClean="0">
              <a:solidFill>
                <a:srgbClr val="000000">
                  <a:lumMod val="85000"/>
                  <a:lumOff val="15000"/>
                </a:srgbClr>
              </a:solidFill>
              <a:latin typeface="微软雅黑"/>
              <a:ea typeface="微软雅黑"/>
            </a:endParaRPr>
          </a:p>
          <a:p>
            <a:pPr marL="742950" lvl="1" indent="-285750" defTabSz="457200">
              <a:spcBef>
                <a:spcPct val="20000"/>
              </a:spcBef>
              <a:buSzPct val="100000"/>
              <a:buFont typeface="Arial"/>
              <a:buChar char="–"/>
            </a:pPr>
            <a:r>
              <a:rPr lang="en-US" altLang="zh-CN" sz="1800" dirty="0" err="1" smtClean="0"/>
              <a:t>getCurrentModelOrgType</a:t>
            </a:r>
            <a:r>
              <a:rPr kumimoji="1" lang="zh-CN" altLang="en-US" sz="1800" dirty="0">
                <a:solidFill>
                  <a:srgbClr val="000000">
                    <a:lumMod val="85000"/>
                    <a:lumOff val="15000"/>
                  </a:srgbClr>
                </a:solidFill>
                <a:latin typeface="微软雅黑"/>
                <a:ea typeface="微软雅黑"/>
              </a:rPr>
              <a:t> </a:t>
            </a:r>
            <a:r>
              <a:rPr kumimoji="1" lang="zh-CN" altLang="en-US" sz="1800" dirty="0" smtClean="0">
                <a:solidFill>
                  <a:srgbClr val="000000">
                    <a:lumMod val="85000"/>
                    <a:lumOff val="15000"/>
                  </a:srgbClr>
                </a:solidFill>
                <a:latin typeface="微软雅黑"/>
                <a:ea typeface="微软雅黑"/>
              </a:rPr>
              <a:t>：</a:t>
            </a:r>
            <a:r>
              <a:rPr lang="zh-CN" altLang="en-US" sz="1800" dirty="0"/>
              <a:t>获得当前数据对应的组织类型</a:t>
            </a:r>
            <a:endParaRPr lang="en-US" altLang="zh-CN" sz="1800" dirty="0" smtClean="0"/>
          </a:p>
          <a:p>
            <a:pPr marL="742950" lvl="1" indent="-285750" defTabSz="457200">
              <a:spcBef>
                <a:spcPct val="20000"/>
              </a:spcBef>
              <a:buSzPct val="100000"/>
              <a:buFont typeface="Arial"/>
              <a:buChar char="–"/>
            </a:pPr>
            <a:r>
              <a:rPr lang="en-US" altLang="zh-CN" sz="1800" dirty="0" err="1" smtClean="0"/>
              <a:t>getCurrentModelOrgProperty</a:t>
            </a:r>
            <a:r>
              <a:rPr kumimoji="1" lang="zh-CN" altLang="en-US" sz="1800" dirty="0">
                <a:solidFill>
                  <a:srgbClr val="000000">
                    <a:lumMod val="85000"/>
                    <a:lumOff val="15000"/>
                  </a:srgbClr>
                </a:solidFill>
                <a:latin typeface="微软雅黑"/>
                <a:ea typeface="微软雅黑"/>
              </a:rPr>
              <a:t> </a:t>
            </a:r>
            <a:r>
              <a:rPr kumimoji="1" lang="zh-CN" altLang="en-US" sz="1800" dirty="0" smtClean="0">
                <a:solidFill>
                  <a:srgbClr val="000000">
                    <a:lumMod val="85000"/>
                    <a:lumOff val="15000"/>
                  </a:srgbClr>
                </a:solidFill>
                <a:latin typeface="微软雅黑"/>
                <a:ea typeface="微软雅黑"/>
              </a:rPr>
              <a:t>：</a:t>
            </a:r>
            <a:r>
              <a:rPr lang="zh-CN" altLang="en-US" sz="1800" dirty="0"/>
              <a:t>获得当前数据对应的公司属性</a:t>
            </a:r>
            <a:endParaRPr lang="en-US" altLang="zh-CN" sz="1800" dirty="0" smtClean="0"/>
          </a:p>
          <a:p>
            <a:pPr marL="742950" lvl="1" indent="-285750" defTabSz="457200">
              <a:spcBef>
                <a:spcPct val="20000"/>
              </a:spcBef>
              <a:buSzPct val="100000"/>
              <a:buFont typeface="Arial"/>
              <a:buChar char="–"/>
            </a:pPr>
            <a:r>
              <a:rPr lang="en-US" altLang="zh-CN" sz="1800" dirty="0" err="1" smtClean="0"/>
              <a:t>getIsMultiOrg</a:t>
            </a:r>
            <a:r>
              <a:rPr kumimoji="1" lang="zh-CN" altLang="en-US" sz="1800" dirty="0">
                <a:solidFill>
                  <a:srgbClr val="000000">
                    <a:lumMod val="85000"/>
                    <a:lumOff val="15000"/>
                  </a:srgbClr>
                </a:solidFill>
                <a:latin typeface="微软雅黑"/>
                <a:ea typeface="微软雅黑"/>
              </a:rPr>
              <a:t> </a:t>
            </a:r>
            <a:r>
              <a:rPr kumimoji="1" lang="zh-CN" altLang="en-US" sz="1800" dirty="0" smtClean="0">
                <a:solidFill>
                  <a:srgbClr val="000000">
                    <a:lumMod val="85000"/>
                    <a:lumOff val="15000"/>
                  </a:srgbClr>
                </a:solidFill>
                <a:latin typeface="微软雅黑"/>
                <a:ea typeface="微软雅黑"/>
              </a:rPr>
              <a:t>：</a:t>
            </a:r>
            <a:r>
              <a:rPr lang="zh-CN" altLang="en-US" sz="1800" dirty="0"/>
              <a:t>获得是否为多组织页面</a:t>
            </a:r>
            <a:endParaRPr lang="en-US" altLang="zh-CN" sz="1800" dirty="0" smtClean="0"/>
          </a:p>
          <a:p>
            <a:pPr marL="742950" lvl="1" indent="-285750" defTabSz="457200">
              <a:spcBef>
                <a:spcPct val="20000"/>
              </a:spcBef>
              <a:buSzPct val="100000"/>
              <a:buFont typeface="Arial"/>
              <a:buChar char="–"/>
            </a:pPr>
            <a:r>
              <a:rPr lang="en-US" altLang="zh-CN" sz="1800" dirty="0" err="1" smtClean="0"/>
              <a:t>setIsMultiOrg</a:t>
            </a:r>
            <a:r>
              <a:rPr kumimoji="1" lang="zh-CN" altLang="en-US" sz="1800" dirty="0">
                <a:solidFill>
                  <a:srgbClr val="000000">
                    <a:lumMod val="85000"/>
                    <a:lumOff val="15000"/>
                  </a:srgbClr>
                </a:solidFill>
                <a:latin typeface="微软雅黑"/>
                <a:ea typeface="微软雅黑"/>
              </a:rPr>
              <a:t> </a:t>
            </a:r>
            <a:r>
              <a:rPr kumimoji="1" lang="zh-CN" altLang="en-US" sz="1800" dirty="0" smtClean="0">
                <a:solidFill>
                  <a:srgbClr val="000000">
                    <a:lumMod val="85000"/>
                    <a:lumOff val="15000"/>
                  </a:srgbClr>
                </a:solidFill>
                <a:latin typeface="微软雅黑"/>
                <a:ea typeface="微软雅黑"/>
              </a:rPr>
              <a:t>：</a:t>
            </a:r>
            <a:r>
              <a:rPr lang="zh-CN" altLang="en-US" sz="1800" dirty="0"/>
              <a:t>设置是否为多组织页面</a:t>
            </a:r>
            <a:endParaRPr lang="en-US" altLang="zh-CN" sz="1800" dirty="0" smtClean="0"/>
          </a:p>
          <a:p>
            <a:pPr marL="742950" lvl="1" indent="-285750" defTabSz="457200">
              <a:spcBef>
                <a:spcPct val="20000"/>
              </a:spcBef>
              <a:buSzPct val="100000"/>
              <a:buFont typeface="Arial"/>
              <a:buChar char="–"/>
            </a:pPr>
            <a:r>
              <a:rPr lang="en-US" altLang="zh-CN" sz="1800" dirty="0" err="1" smtClean="0"/>
              <a:t>getIsShare</a:t>
            </a:r>
            <a:r>
              <a:rPr kumimoji="1" lang="zh-CN" altLang="en-US" sz="1800" dirty="0">
                <a:solidFill>
                  <a:srgbClr val="000000">
                    <a:lumMod val="85000"/>
                    <a:lumOff val="15000"/>
                  </a:srgbClr>
                </a:solidFill>
                <a:latin typeface="微软雅黑"/>
                <a:ea typeface="微软雅黑"/>
              </a:rPr>
              <a:t> </a:t>
            </a:r>
            <a:r>
              <a:rPr kumimoji="1" lang="zh-CN" altLang="en-US" sz="1800" dirty="0" smtClean="0">
                <a:solidFill>
                  <a:srgbClr val="000000">
                    <a:lumMod val="85000"/>
                    <a:lumOff val="15000"/>
                  </a:srgbClr>
                </a:solidFill>
                <a:latin typeface="微软雅黑"/>
                <a:ea typeface="微软雅黑"/>
              </a:rPr>
              <a:t>：</a:t>
            </a:r>
            <a:r>
              <a:rPr lang="zh-CN" altLang="en-US" sz="1800" dirty="0"/>
              <a:t>获得当前页面的是否非共享模块</a:t>
            </a:r>
            <a:endParaRPr lang="en-US" altLang="zh-CN" sz="1800" dirty="0" smtClean="0"/>
          </a:p>
          <a:p>
            <a:pPr marL="742950" lvl="1" indent="-285750" defTabSz="457200">
              <a:spcBef>
                <a:spcPct val="20000"/>
              </a:spcBef>
              <a:buSzPct val="100000"/>
              <a:buFont typeface="Arial"/>
              <a:buChar char="–"/>
            </a:pPr>
            <a:r>
              <a:rPr lang="en-US" altLang="zh-CN" sz="1800" dirty="0" err="1" smtClean="0"/>
              <a:t>addEASMutilOrgParam</a:t>
            </a:r>
            <a:r>
              <a:rPr kumimoji="1" lang="zh-CN" altLang="en-US" sz="1800" dirty="0">
                <a:solidFill>
                  <a:srgbClr val="000000">
                    <a:lumMod val="85000"/>
                    <a:lumOff val="15000"/>
                  </a:srgbClr>
                </a:solidFill>
                <a:latin typeface="微软雅黑"/>
                <a:ea typeface="微软雅黑"/>
              </a:rPr>
              <a:t> </a:t>
            </a:r>
            <a:r>
              <a:rPr kumimoji="1" lang="zh-CN" altLang="en-US" sz="1800" dirty="0" smtClean="0">
                <a:solidFill>
                  <a:srgbClr val="000000">
                    <a:lumMod val="85000"/>
                    <a:lumOff val="15000"/>
                  </a:srgbClr>
                </a:solidFill>
                <a:latin typeface="微软雅黑"/>
                <a:ea typeface="微软雅黑"/>
              </a:rPr>
              <a:t>：</a:t>
            </a:r>
            <a:r>
              <a:rPr lang="zh-CN" altLang="en-US" sz="1800" dirty="0"/>
              <a:t>增加</a:t>
            </a:r>
            <a:r>
              <a:rPr lang="en-US" altLang="zh-CN" sz="1800" dirty="0"/>
              <a:t>EAS</a:t>
            </a:r>
            <a:r>
              <a:rPr lang="zh-CN" altLang="en-US" sz="1800" dirty="0"/>
              <a:t>全局参数参数，由模板进行具体实现</a:t>
            </a:r>
            <a:endParaRPr lang="en-US" altLang="zh-CN" sz="1800" dirty="0" smtClean="0"/>
          </a:p>
          <a:p>
            <a:pPr marL="742950" lvl="1" indent="-285750" defTabSz="457200">
              <a:spcBef>
                <a:spcPct val="20000"/>
              </a:spcBef>
              <a:buSzPct val="100000"/>
              <a:buFont typeface="Arial"/>
              <a:buChar char="–"/>
            </a:pPr>
            <a:r>
              <a:rPr lang="en-US" altLang="zh-CN" sz="1800" dirty="0" err="1" smtClean="0"/>
              <a:t>getGridOrg</a:t>
            </a:r>
            <a:r>
              <a:rPr kumimoji="1" lang="zh-CN" altLang="en-US" sz="1800" dirty="0">
                <a:solidFill>
                  <a:srgbClr val="000000">
                    <a:lumMod val="85000"/>
                    <a:lumOff val="15000"/>
                  </a:srgbClr>
                </a:solidFill>
                <a:latin typeface="微软雅黑"/>
                <a:ea typeface="微软雅黑"/>
              </a:rPr>
              <a:t> </a:t>
            </a:r>
            <a:r>
              <a:rPr kumimoji="1" lang="zh-CN" altLang="en-US" sz="1800" dirty="0" smtClean="0">
                <a:solidFill>
                  <a:srgbClr val="000000">
                    <a:lumMod val="85000"/>
                    <a:lumOff val="15000"/>
                  </a:srgbClr>
                </a:solidFill>
                <a:latin typeface="微软雅黑"/>
                <a:ea typeface="微软雅黑"/>
              </a:rPr>
              <a:t>：</a:t>
            </a:r>
            <a:r>
              <a:rPr lang="zh-CN" altLang="en-US" sz="1800" dirty="0"/>
              <a:t>获得当前页面表格中查询使用的公司</a:t>
            </a:r>
            <a:endParaRPr lang="en-US" altLang="zh-CN" sz="1800" dirty="0" smtClean="0"/>
          </a:p>
          <a:p>
            <a:pPr marL="742950" lvl="1" indent="-285750" defTabSz="457200">
              <a:spcBef>
                <a:spcPct val="20000"/>
              </a:spcBef>
              <a:buSzPct val="100000"/>
              <a:buFont typeface="Arial"/>
              <a:buChar char="–"/>
            </a:pPr>
            <a:r>
              <a:rPr lang="en-US" altLang="zh-CN" sz="1800" dirty="0" err="1" smtClean="0"/>
              <a:t>getGridSelectedOrg</a:t>
            </a:r>
            <a:r>
              <a:rPr kumimoji="1" lang="zh-CN" altLang="en-US" sz="1800" dirty="0">
                <a:solidFill>
                  <a:srgbClr val="000000">
                    <a:lumMod val="85000"/>
                    <a:lumOff val="15000"/>
                  </a:srgbClr>
                </a:solidFill>
                <a:latin typeface="微软雅黑"/>
                <a:ea typeface="微软雅黑"/>
              </a:rPr>
              <a:t> </a:t>
            </a:r>
            <a:r>
              <a:rPr kumimoji="1" lang="zh-CN" altLang="en-US" sz="1800" dirty="0" smtClean="0">
                <a:solidFill>
                  <a:srgbClr val="000000">
                    <a:lumMod val="85000"/>
                    <a:lumOff val="15000"/>
                  </a:srgbClr>
                </a:solidFill>
                <a:latin typeface="微软雅黑"/>
                <a:ea typeface="微软雅黑"/>
              </a:rPr>
              <a:t>：</a:t>
            </a:r>
            <a:r>
              <a:rPr lang="zh-CN" altLang="en-US" sz="1800" dirty="0"/>
              <a:t>获得当前页面表格中选择的记录的</a:t>
            </a:r>
            <a:r>
              <a:rPr lang="zh-CN" altLang="en-US" sz="1800" dirty="0" smtClean="0"/>
              <a:t>公司</a:t>
            </a:r>
            <a:endParaRPr lang="en-US" altLang="zh-CN" sz="1800" dirty="0" smtClean="0"/>
          </a:p>
        </p:txBody>
      </p:sp>
    </p:spTree>
    <p:extLst>
      <p:ext uri="{BB962C8B-B14F-4D97-AF65-F5344CB8AC3E}">
        <p14:creationId xmlns:p14="http://schemas.microsoft.com/office/powerpoint/2010/main" xmlns="" val="1891887584"/>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23528" y="741974"/>
            <a:ext cx="8424936" cy="4206039"/>
          </a:xfrm>
        </p:spPr>
        <p:txBody>
          <a:bodyPr>
            <a:normAutofit fontScale="92500" lnSpcReduction="20000"/>
          </a:bodyPr>
          <a:lstStyle/>
          <a:p>
            <a:r>
              <a:rPr lang="zh-CN" altLang="en-US" dirty="0"/>
              <a:t>主业务组织变化事件</a:t>
            </a:r>
            <a:r>
              <a:rPr lang="zh-CN" altLang="en-US" dirty="0" smtClean="0"/>
              <a:t>：</a:t>
            </a:r>
            <a:r>
              <a:rPr lang="en-US" altLang="zh-CN" dirty="0" err="1"/>
              <a:t>afterMainOrgChangedEvent</a:t>
            </a:r>
            <a:endParaRPr lang="en-US" altLang="zh-CN" dirty="0" smtClean="0"/>
          </a:p>
          <a:p>
            <a:r>
              <a:rPr lang="zh-CN" altLang="en-US" dirty="0"/>
              <a:t>页面初始化</a:t>
            </a:r>
            <a:r>
              <a:rPr lang="zh-CN" altLang="en-US" dirty="0" smtClean="0"/>
              <a:t>事件</a:t>
            </a:r>
            <a:r>
              <a:rPr lang="en-US" altLang="zh-CN" dirty="0" smtClean="0"/>
              <a:t>(</a:t>
            </a:r>
            <a:r>
              <a:rPr lang="zh-CN" altLang="en-US" dirty="0" smtClean="0"/>
              <a:t>后处理</a:t>
            </a:r>
            <a:r>
              <a:rPr lang="en-US" altLang="zh-CN" dirty="0" smtClean="0"/>
              <a:t>)</a:t>
            </a:r>
            <a:r>
              <a:rPr lang="zh-CN" altLang="en-US" dirty="0" smtClean="0"/>
              <a:t>：</a:t>
            </a:r>
            <a:r>
              <a:rPr lang="en-US" altLang="zh-CN" dirty="0" err="1" smtClean="0"/>
              <a:t>initDataEvent</a:t>
            </a:r>
            <a:endParaRPr lang="en-US" altLang="zh-CN" dirty="0" smtClean="0"/>
          </a:p>
          <a:p>
            <a:r>
              <a:rPr lang="zh-CN" altLang="en-US" dirty="0"/>
              <a:t>页面渲染事件</a:t>
            </a:r>
            <a:r>
              <a:rPr lang="en-US" altLang="zh-CN" dirty="0" smtClean="0"/>
              <a:t>(</a:t>
            </a:r>
            <a:r>
              <a:rPr lang="zh-CN" altLang="en-US" dirty="0" smtClean="0"/>
              <a:t>前处理</a:t>
            </a:r>
            <a:r>
              <a:rPr lang="en-US" altLang="zh-CN" dirty="0"/>
              <a:t>)</a:t>
            </a:r>
            <a:r>
              <a:rPr lang="zh-CN" altLang="en-US" dirty="0" smtClean="0"/>
              <a:t>：</a:t>
            </a:r>
            <a:r>
              <a:rPr lang="en-US" altLang="zh-CN" dirty="0" err="1" smtClean="0"/>
              <a:t>pageOnRenderEvent</a:t>
            </a:r>
            <a:endParaRPr lang="en-US" altLang="zh-CN" dirty="0" smtClean="0"/>
          </a:p>
          <a:p>
            <a:r>
              <a:rPr lang="zh-CN" altLang="en-US" dirty="0" smtClean="0"/>
              <a:t>编辑</a:t>
            </a:r>
            <a:r>
              <a:rPr lang="zh-CN" altLang="en-US" dirty="0"/>
              <a:t>事件</a:t>
            </a:r>
            <a:r>
              <a:rPr lang="zh-CN" altLang="en-US" dirty="0" smtClean="0"/>
              <a:t>：</a:t>
            </a:r>
            <a:r>
              <a:rPr lang="en-US" altLang="zh-CN" dirty="0" err="1"/>
              <a:t>editActionEvent</a:t>
            </a:r>
            <a:endParaRPr lang="en-US" altLang="zh-CN" dirty="0"/>
          </a:p>
          <a:p>
            <a:r>
              <a:rPr lang="zh-CN" altLang="en-US" dirty="0" smtClean="0"/>
              <a:t>查看</a:t>
            </a:r>
            <a:r>
              <a:rPr lang="zh-CN" altLang="en-US" dirty="0"/>
              <a:t>事件</a:t>
            </a:r>
            <a:r>
              <a:rPr lang="zh-CN" altLang="en-US" dirty="0" smtClean="0"/>
              <a:t>：</a:t>
            </a:r>
            <a:r>
              <a:rPr lang="en-US" altLang="zh-CN" dirty="0" smtClean="0"/>
              <a:t> </a:t>
            </a:r>
            <a:r>
              <a:rPr lang="en-US" altLang="zh-CN" dirty="0" err="1" smtClean="0"/>
              <a:t>viewActionEvent</a:t>
            </a:r>
            <a:endParaRPr lang="en-US" altLang="zh-CN" dirty="0" smtClean="0"/>
          </a:p>
          <a:p>
            <a:r>
              <a:rPr lang="zh-CN" altLang="en-US" dirty="0" smtClean="0"/>
              <a:t>删除事件：</a:t>
            </a:r>
            <a:r>
              <a:rPr lang="en-US" altLang="zh-CN" dirty="0" smtClean="0"/>
              <a:t> </a:t>
            </a:r>
            <a:r>
              <a:rPr lang="en-US" altLang="zh-CN" dirty="0" err="1" smtClean="0"/>
              <a:t>deleteActionEvent</a:t>
            </a:r>
            <a:endParaRPr lang="en-US" altLang="zh-CN" dirty="0" smtClean="0"/>
          </a:p>
          <a:p>
            <a:r>
              <a:rPr lang="zh-CN" altLang="en-US" dirty="0"/>
              <a:t>复制并保存</a:t>
            </a:r>
            <a:r>
              <a:rPr lang="zh-CN" altLang="en-US" dirty="0" smtClean="0"/>
              <a:t>事件</a:t>
            </a:r>
            <a:r>
              <a:rPr lang="zh-CN" altLang="en-US" dirty="0"/>
              <a:t>：</a:t>
            </a:r>
            <a:r>
              <a:rPr lang="en-US" altLang="zh-CN" dirty="0"/>
              <a:t> </a:t>
            </a:r>
            <a:r>
              <a:rPr lang="en-US" altLang="zh-CN" dirty="0" err="1" smtClean="0"/>
              <a:t>copyActionEvent</a:t>
            </a:r>
            <a:endParaRPr lang="en-US" altLang="zh-CN" dirty="0" smtClean="0"/>
          </a:p>
          <a:p>
            <a:r>
              <a:rPr lang="zh-CN" altLang="en-US" dirty="0"/>
              <a:t>查询组件初始化事件</a:t>
            </a:r>
            <a:r>
              <a:rPr lang="zh-CN" altLang="en-US" dirty="0" smtClean="0"/>
              <a:t>：</a:t>
            </a:r>
            <a:r>
              <a:rPr lang="en-US" altLang="zh-CN" dirty="0" smtClean="0"/>
              <a:t> </a:t>
            </a:r>
            <a:r>
              <a:rPr lang="en-US" altLang="zh-CN" dirty="0" err="1"/>
              <a:t>queryOnInitEvent</a:t>
            </a:r>
            <a:endParaRPr lang="zh-CN" altLang="en-US" dirty="0"/>
          </a:p>
          <a:p>
            <a:r>
              <a:rPr lang="zh-CN" altLang="en-US" dirty="0"/>
              <a:t>打印事件</a:t>
            </a:r>
            <a:r>
              <a:rPr lang="zh-CN" altLang="en-US" dirty="0" smtClean="0"/>
              <a:t>：</a:t>
            </a:r>
            <a:r>
              <a:rPr lang="en-US" altLang="zh-CN" dirty="0" smtClean="0"/>
              <a:t> </a:t>
            </a:r>
            <a:r>
              <a:rPr lang="en-US" altLang="zh-CN" dirty="0" err="1"/>
              <a:t>reportActionEvent</a:t>
            </a:r>
            <a:endParaRPr lang="en-US" altLang="zh-CN" dirty="0" smtClean="0"/>
          </a:p>
          <a:p>
            <a:r>
              <a:rPr lang="zh-CN" altLang="en-US" dirty="0"/>
              <a:t>选择打印模板事件</a:t>
            </a:r>
            <a:r>
              <a:rPr lang="zh-CN" altLang="en-US" dirty="0" smtClean="0"/>
              <a:t>：</a:t>
            </a:r>
            <a:r>
              <a:rPr lang="en-US" altLang="zh-CN" dirty="0" smtClean="0"/>
              <a:t> </a:t>
            </a:r>
            <a:r>
              <a:rPr lang="en-US" altLang="zh-CN" dirty="0" err="1"/>
              <a:t>selReportTempActionEvent</a:t>
            </a:r>
            <a:endParaRPr lang="zh-CN" altLang="en-US" dirty="0"/>
          </a:p>
          <a:p>
            <a:r>
              <a:rPr lang="en-US" altLang="zh-CN" dirty="0"/>
              <a:t>BOTP</a:t>
            </a:r>
            <a:r>
              <a:rPr lang="zh-CN" altLang="en-US" dirty="0"/>
              <a:t>页面</a:t>
            </a:r>
            <a:r>
              <a:rPr lang="zh-CN" altLang="en-US" dirty="0" smtClean="0"/>
              <a:t>打开事件</a:t>
            </a:r>
            <a:r>
              <a:rPr lang="en-US" altLang="zh-CN" dirty="0"/>
              <a:t>(</a:t>
            </a:r>
            <a:r>
              <a:rPr lang="zh-CN" altLang="en-US" dirty="0"/>
              <a:t>后处理</a:t>
            </a:r>
            <a:r>
              <a:rPr lang="en-US" altLang="zh-CN" dirty="0"/>
              <a:t>) </a:t>
            </a:r>
            <a:r>
              <a:rPr lang="zh-CN" altLang="en-US" dirty="0" smtClean="0"/>
              <a:t>：</a:t>
            </a:r>
            <a:r>
              <a:rPr lang="en-US" altLang="zh-CN" dirty="0" smtClean="0"/>
              <a:t> </a:t>
            </a:r>
            <a:r>
              <a:rPr lang="en-US" altLang="zh-CN" dirty="0" err="1" smtClean="0"/>
              <a:t>pageOnLoadEvent</a:t>
            </a:r>
            <a:endParaRPr lang="en-US" altLang="zh-CN" dirty="0" smtClean="0"/>
          </a:p>
          <a:p>
            <a:r>
              <a:rPr lang="zh-CN" altLang="en-US" dirty="0"/>
              <a:t>单据生成</a:t>
            </a:r>
            <a:r>
              <a:rPr lang="zh-CN" altLang="en-US" dirty="0" smtClean="0"/>
              <a:t>：</a:t>
            </a:r>
            <a:r>
              <a:rPr lang="en-US" altLang="zh-CN" dirty="0" smtClean="0"/>
              <a:t> </a:t>
            </a:r>
            <a:r>
              <a:rPr lang="en-US" altLang="zh-CN" dirty="0" err="1"/>
              <a:t>createToAssBillActionEvent</a:t>
            </a:r>
            <a:endParaRPr lang="en-US" altLang="zh-CN" dirty="0"/>
          </a:p>
          <a:p>
            <a:r>
              <a:rPr lang="zh-CN" altLang="en-US" dirty="0"/>
              <a:t>单据上拉</a:t>
            </a:r>
            <a:r>
              <a:rPr lang="zh-CN" altLang="en-US" dirty="0" smtClean="0"/>
              <a:t>：</a:t>
            </a:r>
            <a:r>
              <a:rPr lang="en-US" altLang="zh-CN" dirty="0" smtClean="0"/>
              <a:t> </a:t>
            </a:r>
            <a:r>
              <a:rPr lang="en-US" altLang="zh-CN" dirty="0" err="1"/>
              <a:t>pullToAssBillActionEvent</a:t>
            </a:r>
            <a:endParaRPr lang="zh-CN" altLang="en-US" dirty="0"/>
          </a:p>
          <a:p>
            <a:r>
              <a:rPr lang="zh-CN" altLang="en-US" dirty="0"/>
              <a:t>单据上查</a:t>
            </a:r>
            <a:r>
              <a:rPr lang="zh-CN" altLang="en-US" dirty="0" smtClean="0"/>
              <a:t>：</a:t>
            </a:r>
            <a:r>
              <a:rPr lang="en-US" altLang="zh-CN" dirty="0" smtClean="0"/>
              <a:t> </a:t>
            </a:r>
            <a:r>
              <a:rPr lang="en-US" altLang="zh-CN" dirty="0" err="1"/>
              <a:t>traceUpActionEvent</a:t>
            </a:r>
            <a:endParaRPr lang="zh-CN" altLang="en-US" dirty="0"/>
          </a:p>
        </p:txBody>
      </p:sp>
      <p:sp>
        <p:nvSpPr>
          <p:cNvPr id="3" name="标题 2"/>
          <p:cNvSpPr>
            <a:spLocks noGrp="1"/>
          </p:cNvSpPr>
          <p:nvPr>
            <p:ph type="title"/>
          </p:nvPr>
        </p:nvSpPr>
        <p:spPr/>
        <p:txBody>
          <a:bodyPr/>
          <a:lstStyle/>
          <a:p>
            <a:r>
              <a:rPr lang="en-US" altLang="zh-CN" dirty="0" err="1"/>
              <a:t>Dynamic</a:t>
            </a:r>
            <a:r>
              <a:rPr lang="en-US" altLang="zh-CN" dirty="0" err="1" smtClean="0"/>
              <a:t>List</a:t>
            </a:r>
            <a:r>
              <a:rPr lang="zh-CN" altLang="en-US" dirty="0" smtClean="0"/>
              <a:t>事件</a:t>
            </a:r>
            <a:endParaRPr lang="zh-CN" altLang="en-US" dirty="0"/>
          </a:p>
        </p:txBody>
      </p:sp>
    </p:spTree>
    <p:extLst>
      <p:ext uri="{BB962C8B-B14F-4D97-AF65-F5344CB8AC3E}">
        <p14:creationId xmlns:p14="http://schemas.microsoft.com/office/powerpoint/2010/main" xmlns="" val="2107871238"/>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内容占位符 1"/>
          <p:cNvSpPr>
            <a:spLocks noGrp="1"/>
          </p:cNvSpPr>
          <p:nvPr>
            <p:ph idx="1"/>
          </p:nvPr>
        </p:nvSpPr>
        <p:spPr>
          <a:xfrm>
            <a:off x="2267744" y="915566"/>
            <a:ext cx="6480720" cy="3168352"/>
          </a:xfrm>
          <a:ln>
            <a:solidFill>
              <a:srgbClr val="00B0F0"/>
            </a:solidFill>
          </a:ln>
        </p:spPr>
        <p:txBody>
          <a:bodyPr anchor="ctr" anchorCtr="0">
            <a:noAutofit/>
          </a:bodyPr>
          <a:lstStyle/>
          <a:p>
            <a:pPr marL="628650" indent="-447675">
              <a:lnSpc>
                <a:spcPct val="130000"/>
              </a:lnSpc>
              <a:spcBef>
                <a:spcPts val="600"/>
              </a:spcBef>
              <a:buClr>
                <a:srgbClr val="28B0EE"/>
              </a:buClr>
              <a:defRPr/>
            </a:pPr>
            <a:r>
              <a:rPr lang="zh-CN" altLang="en-US" sz="1600" b="1" dirty="0" smtClean="0">
                <a:solidFill>
                  <a:srgbClr val="00B0F0"/>
                </a:solidFill>
                <a:latin typeface="微软雅黑" pitchFamily="34" charset="-122"/>
                <a:ea typeface="微软雅黑" pitchFamily="34" charset="-122"/>
              </a:rPr>
              <a:t>培训目标</a:t>
            </a:r>
            <a:endParaRPr lang="en-US" altLang="zh-CN" sz="16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en-US" altLang="zh-CN" sz="1600" b="1" dirty="0" smtClean="0">
                <a:solidFill>
                  <a:srgbClr val="00B0F0"/>
                </a:solidFill>
                <a:latin typeface="微软雅黑" pitchFamily="34" charset="-122"/>
                <a:ea typeface="微软雅黑" pitchFamily="34" charset="-122"/>
              </a:rPr>
              <a:t>WEB</a:t>
            </a:r>
            <a:r>
              <a:rPr lang="zh-CN" altLang="en-US" sz="1600" b="1" dirty="0" smtClean="0">
                <a:solidFill>
                  <a:srgbClr val="00B0F0"/>
                </a:solidFill>
                <a:latin typeface="微软雅黑" pitchFamily="34" charset="-122"/>
                <a:ea typeface="微软雅黑" pitchFamily="34" charset="-122"/>
              </a:rPr>
              <a:t>平台框架层次结构</a:t>
            </a:r>
            <a:endParaRPr lang="en-US" altLang="zh-CN" sz="16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en-US" altLang="zh-CN" sz="1600" b="1" dirty="0" smtClean="0">
                <a:solidFill>
                  <a:srgbClr val="00B0F0"/>
                </a:solidFill>
                <a:latin typeface="微软雅黑" pitchFamily="34" charset="-122"/>
                <a:ea typeface="微软雅黑" pitchFamily="34" charset="-122"/>
              </a:rPr>
              <a:t>WEB</a:t>
            </a:r>
            <a:r>
              <a:rPr lang="zh-CN" altLang="en-US" sz="1600" b="1" dirty="0" smtClean="0">
                <a:solidFill>
                  <a:srgbClr val="00B0F0"/>
                </a:solidFill>
                <a:latin typeface="微软雅黑" pitchFamily="34" charset="-122"/>
                <a:ea typeface="微软雅黑" pitchFamily="34" charset="-122"/>
              </a:rPr>
              <a:t>平台</a:t>
            </a:r>
            <a:r>
              <a:rPr lang="en-US" altLang="zh-CN" sz="1600" b="1" dirty="0" err="1" smtClean="0">
                <a:solidFill>
                  <a:srgbClr val="00B0F0"/>
                </a:solidFill>
                <a:latin typeface="微软雅黑" pitchFamily="34" charset="-122"/>
                <a:ea typeface="微软雅黑" pitchFamily="34" charset="-122"/>
              </a:rPr>
              <a:t>EventBus</a:t>
            </a:r>
            <a:r>
              <a:rPr lang="zh-CN" altLang="en-US" sz="1600" b="1" dirty="0" smtClean="0">
                <a:solidFill>
                  <a:srgbClr val="00B0F0"/>
                </a:solidFill>
                <a:latin typeface="微软雅黑" pitchFamily="34" charset="-122"/>
                <a:ea typeface="微软雅黑" pitchFamily="34" charset="-122"/>
              </a:rPr>
              <a:t>原理</a:t>
            </a:r>
            <a:endParaRPr lang="en-US" altLang="zh-CN" sz="16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en-US" altLang="zh-CN" sz="1600" b="1" dirty="0">
                <a:solidFill>
                  <a:srgbClr val="00B0F0"/>
                </a:solidFill>
                <a:latin typeface="微软雅黑" pitchFamily="34" charset="-122"/>
                <a:ea typeface="微软雅黑" pitchFamily="34" charset="-122"/>
              </a:rPr>
              <a:t>WEB</a:t>
            </a:r>
            <a:r>
              <a:rPr lang="zh-CN" altLang="en-US" sz="1600" b="1" dirty="0" smtClean="0">
                <a:solidFill>
                  <a:srgbClr val="00B0F0"/>
                </a:solidFill>
                <a:latin typeface="微软雅黑" pitchFamily="34" charset="-122"/>
                <a:ea typeface="微软雅黑" pitchFamily="34" charset="-122"/>
              </a:rPr>
              <a:t>平台模板机制</a:t>
            </a:r>
            <a:endParaRPr lang="en-US" altLang="zh-CN" sz="1600" b="1" dirty="0" smtClean="0">
              <a:solidFill>
                <a:srgbClr val="00B0F0"/>
              </a:solidFill>
              <a:latin typeface="微软雅黑" pitchFamily="34" charset="-122"/>
              <a:ea typeface="微软雅黑" pitchFamily="34" charset="-122"/>
            </a:endParaRPr>
          </a:p>
          <a:p>
            <a:pPr marL="628650" indent="-447675">
              <a:lnSpc>
                <a:spcPct val="130000"/>
              </a:lnSpc>
              <a:spcBef>
                <a:spcPts val="600"/>
              </a:spcBef>
              <a:buClr>
                <a:srgbClr val="28B0EE"/>
              </a:buClr>
              <a:defRPr/>
            </a:pPr>
            <a:r>
              <a:rPr lang="zh-CN" altLang="en-US" sz="1600" b="1" dirty="0" smtClean="0">
                <a:solidFill>
                  <a:srgbClr val="00B0F0"/>
                </a:solidFill>
                <a:latin typeface="微软雅黑" pitchFamily="34" charset="-122"/>
                <a:ea typeface="微软雅黑" pitchFamily="34" charset="-122"/>
              </a:rPr>
              <a:t>常用</a:t>
            </a:r>
            <a:r>
              <a:rPr lang="zh-CN" altLang="en-US" sz="1600" b="1" dirty="0">
                <a:solidFill>
                  <a:srgbClr val="00B0F0"/>
                </a:solidFill>
                <a:latin typeface="微软雅黑" pitchFamily="34" charset="-122"/>
                <a:ea typeface="微软雅黑" pitchFamily="34" charset="-122"/>
              </a:rPr>
              <a:t>开发场景样例演示开发</a:t>
            </a:r>
            <a:endParaRPr lang="en-US" altLang="zh-CN" sz="1600" b="1" dirty="0">
              <a:solidFill>
                <a:srgbClr val="00B0F0"/>
              </a:solidFill>
              <a:latin typeface="微软雅黑" pitchFamily="34" charset="-122"/>
              <a:ea typeface="微软雅黑" pitchFamily="34" charset="-122"/>
            </a:endParaRPr>
          </a:p>
        </p:txBody>
      </p:sp>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Freeform 81"/>
          <p:cNvSpPr>
            <a:spLocks noEditPoints="1"/>
          </p:cNvSpPr>
          <p:nvPr/>
        </p:nvSpPr>
        <p:spPr bwMode="auto">
          <a:xfrm>
            <a:off x="1547664" y="2139702"/>
            <a:ext cx="720080" cy="576064"/>
          </a:xfrm>
          <a:custGeom>
            <a:avLst/>
            <a:gdLst>
              <a:gd name="T0" fmla="*/ 239 w 280"/>
              <a:gd name="T1" fmla="*/ 66 h 281"/>
              <a:gd name="T2" fmla="*/ 214 w 280"/>
              <a:gd name="T3" fmla="*/ 66 h 281"/>
              <a:gd name="T4" fmla="*/ 214 w 280"/>
              <a:gd name="T5" fmla="*/ 8 h 281"/>
              <a:gd name="T6" fmla="*/ 207 w 280"/>
              <a:gd name="T7" fmla="*/ 0 h 281"/>
              <a:gd name="T8" fmla="*/ 8 w 280"/>
              <a:gd name="T9" fmla="*/ 0 h 281"/>
              <a:gd name="T10" fmla="*/ 0 w 280"/>
              <a:gd name="T11" fmla="*/ 8 h 281"/>
              <a:gd name="T12" fmla="*/ 0 w 280"/>
              <a:gd name="T13" fmla="*/ 207 h 281"/>
              <a:gd name="T14" fmla="*/ 74 w 280"/>
              <a:gd name="T15" fmla="*/ 281 h 281"/>
              <a:gd name="T16" fmla="*/ 141 w 280"/>
              <a:gd name="T17" fmla="*/ 281 h 281"/>
              <a:gd name="T18" fmla="*/ 214 w 280"/>
              <a:gd name="T19" fmla="*/ 214 h 281"/>
              <a:gd name="T20" fmla="*/ 239 w 280"/>
              <a:gd name="T21" fmla="*/ 214 h 281"/>
              <a:gd name="T22" fmla="*/ 280 w 280"/>
              <a:gd name="T23" fmla="*/ 140 h 281"/>
              <a:gd name="T24" fmla="*/ 239 w 280"/>
              <a:gd name="T25" fmla="*/ 66 h 281"/>
              <a:gd name="T26" fmla="*/ 200 w 280"/>
              <a:gd name="T27" fmla="*/ 15 h 281"/>
              <a:gd name="T28" fmla="*/ 200 w 280"/>
              <a:gd name="T29" fmla="*/ 49 h 281"/>
              <a:gd name="T30" fmla="*/ 15 w 280"/>
              <a:gd name="T31" fmla="*/ 49 h 281"/>
              <a:gd name="T32" fmla="*/ 15 w 280"/>
              <a:gd name="T33" fmla="*/ 15 h 281"/>
              <a:gd name="T34" fmla="*/ 200 w 280"/>
              <a:gd name="T35" fmla="*/ 15 h 281"/>
              <a:gd name="T36" fmla="*/ 239 w 280"/>
              <a:gd name="T37" fmla="*/ 199 h 281"/>
              <a:gd name="T38" fmla="*/ 214 w 280"/>
              <a:gd name="T39" fmla="*/ 199 h 281"/>
              <a:gd name="T40" fmla="*/ 214 w 280"/>
              <a:gd name="T41" fmla="*/ 81 h 281"/>
              <a:gd name="T42" fmla="*/ 239 w 280"/>
              <a:gd name="T43" fmla="*/ 81 h 281"/>
              <a:gd name="T44" fmla="*/ 265 w 280"/>
              <a:gd name="T45" fmla="*/ 140 h 281"/>
              <a:gd name="T46" fmla="*/ 239 w 280"/>
              <a:gd name="T47" fmla="*/ 19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0" h="281">
                <a:moveTo>
                  <a:pt x="239" y="66"/>
                </a:moveTo>
                <a:cubicBezTo>
                  <a:pt x="214" y="66"/>
                  <a:pt x="214" y="66"/>
                  <a:pt x="214" y="66"/>
                </a:cubicBezTo>
                <a:cubicBezTo>
                  <a:pt x="214" y="8"/>
                  <a:pt x="214" y="8"/>
                  <a:pt x="214" y="8"/>
                </a:cubicBezTo>
                <a:cubicBezTo>
                  <a:pt x="214" y="4"/>
                  <a:pt x="211" y="0"/>
                  <a:pt x="207" y="0"/>
                </a:cubicBezTo>
                <a:cubicBezTo>
                  <a:pt x="8" y="0"/>
                  <a:pt x="8" y="0"/>
                  <a:pt x="8" y="0"/>
                </a:cubicBezTo>
                <a:cubicBezTo>
                  <a:pt x="4" y="0"/>
                  <a:pt x="0" y="4"/>
                  <a:pt x="0" y="8"/>
                </a:cubicBezTo>
                <a:cubicBezTo>
                  <a:pt x="0" y="207"/>
                  <a:pt x="0" y="207"/>
                  <a:pt x="0" y="207"/>
                </a:cubicBezTo>
                <a:cubicBezTo>
                  <a:pt x="0" y="248"/>
                  <a:pt x="33" y="281"/>
                  <a:pt x="74" y="281"/>
                </a:cubicBezTo>
                <a:cubicBezTo>
                  <a:pt x="141" y="281"/>
                  <a:pt x="141" y="281"/>
                  <a:pt x="141" y="281"/>
                </a:cubicBezTo>
                <a:cubicBezTo>
                  <a:pt x="179" y="281"/>
                  <a:pt x="211" y="251"/>
                  <a:pt x="214" y="214"/>
                </a:cubicBezTo>
                <a:cubicBezTo>
                  <a:pt x="239" y="214"/>
                  <a:pt x="239" y="214"/>
                  <a:pt x="239" y="214"/>
                </a:cubicBezTo>
                <a:cubicBezTo>
                  <a:pt x="262" y="214"/>
                  <a:pt x="280" y="181"/>
                  <a:pt x="280" y="140"/>
                </a:cubicBezTo>
                <a:cubicBezTo>
                  <a:pt x="280" y="98"/>
                  <a:pt x="262" y="66"/>
                  <a:pt x="239" y="66"/>
                </a:cubicBezTo>
                <a:close/>
                <a:moveTo>
                  <a:pt x="200" y="15"/>
                </a:moveTo>
                <a:cubicBezTo>
                  <a:pt x="200" y="49"/>
                  <a:pt x="200" y="49"/>
                  <a:pt x="200" y="49"/>
                </a:cubicBezTo>
                <a:cubicBezTo>
                  <a:pt x="15" y="49"/>
                  <a:pt x="15" y="49"/>
                  <a:pt x="15" y="49"/>
                </a:cubicBezTo>
                <a:cubicBezTo>
                  <a:pt x="15" y="15"/>
                  <a:pt x="15" y="15"/>
                  <a:pt x="15" y="15"/>
                </a:cubicBezTo>
                <a:lnTo>
                  <a:pt x="200" y="15"/>
                </a:lnTo>
                <a:close/>
                <a:moveTo>
                  <a:pt x="239" y="199"/>
                </a:moveTo>
                <a:cubicBezTo>
                  <a:pt x="214" y="199"/>
                  <a:pt x="214" y="199"/>
                  <a:pt x="214" y="199"/>
                </a:cubicBezTo>
                <a:cubicBezTo>
                  <a:pt x="214" y="81"/>
                  <a:pt x="214" y="81"/>
                  <a:pt x="214" y="81"/>
                </a:cubicBezTo>
                <a:cubicBezTo>
                  <a:pt x="239" y="81"/>
                  <a:pt x="239" y="81"/>
                  <a:pt x="239" y="81"/>
                </a:cubicBezTo>
                <a:cubicBezTo>
                  <a:pt x="251" y="81"/>
                  <a:pt x="265" y="106"/>
                  <a:pt x="265" y="140"/>
                </a:cubicBezTo>
                <a:cubicBezTo>
                  <a:pt x="265" y="174"/>
                  <a:pt x="251" y="199"/>
                  <a:pt x="239" y="19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sp>
        <p:nvSpPr>
          <p:cNvPr id="9" name="矩形 8"/>
          <p:cNvSpPr/>
          <p:nvPr/>
        </p:nvSpPr>
        <p:spPr>
          <a:xfrm>
            <a:off x="323528" y="1635646"/>
            <a:ext cx="1728192" cy="1728000"/>
          </a:xfrm>
          <a:prstGeom prst="rect">
            <a:avLst/>
          </a:prstGeom>
          <a:solidFill>
            <a:srgbClr val="00B0F0"/>
          </a:solidFill>
        </p:spPr>
        <p:txBody>
          <a:bodyPr wrap="none" anchor="ctr">
            <a:noAutofit/>
          </a:bodyPr>
          <a:lstStyle/>
          <a:p>
            <a:pPr algn="ctr"/>
            <a:endParaRPr lang="en-US" altLang="zh-CN" sz="2800" dirty="0" smtClean="0">
              <a:solidFill>
                <a:srgbClr val="FFFFFF"/>
              </a:solidFill>
              <a:latin typeface="微软雅黑"/>
              <a:ea typeface="微软雅黑"/>
              <a:cs typeface="微软雅黑"/>
            </a:endParaRPr>
          </a:p>
          <a:p>
            <a:pPr algn="ctr"/>
            <a:endParaRPr lang="en-US" altLang="zh-CN" dirty="0" smtClean="0">
              <a:solidFill>
                <a:srgbClr val="FFFFFF"/>
              </a:solidFill>
              <a:latin typeface="微软雅黑"/>
              <a:ea typeface="微软雅黑"/>
              <a:cs typeface="微软雅黑"/>
            </a:endParaRPr>
          </a:p>
          <a:p>
            <a:pPr algn="ctr"/>
            <a:endParaRPr lang="en-US" altLang="zh-CN" dirty="0" smtClean="0">
              <a:solidFill>
                <a:srgbClr val="FFFFFF"/>
              </a:solidFill>
              <a:latin typeface="微软雅黑"/>
              <a:ea typeface="微软雅黑"/>
              <a:cs typeface="微软雅黑"/>
            </a:endParaRPr>
          </a:p>
          <a:p>
            <a:pPr algn="ctr"/>
            <a:r>
              <a:rPr lang="zh-CN" altLang="en-US" sz="2800" b="1" dirty="0" smtClean="0">
                <a:solidFill>
                  <a:srgbClr val="FFFFFF"/>
                </a:solidFill>
                <a:latin typeface="微软雅黑"/>
                <a:ea typeface="微软雅黑"/>
                <a:cs typeface="微软雅黑"/>
              </a:rPr>
              <a:t>提纲</a:t>
            </a:r>
            <a:endParaRPr lang="zh-CN" altLang="en-US" sz="2800" b="1" dirty="0">
              <a:solidFill>
                <a:srgbClr val="FFFFFF"/>
              </a:solidFill>
              <a:latin typeface="微软雅黑"/>
              <a:ea typeface="微软雅黑"/>
              <a:cs typeface="微软雅黑"/>
            </a:endParaRPr>
          </a:p>
        </p:txBody>
      </p:sp>
      <p:sp>
        <p:nvSpPr>
          <p:cNvPr id="10" name="Freeform 77"/>
          <p:cNvSpPr>
            <a:spLocks noEditPoints="1"/>
          </p:cNvSpPr>
          <p:nvPr/>
        </p:nvSpPr>
        <p:spPr bwMode="auto">
          <a:xfrm>
            <a:off x="827584" y="1951637"/>
            <a:ext cx="792088" cy="576064"/>
          </a:xfrm>
          <a:custGeom>
            <a:avLst/>
            <a:gdLst>
              <a:gd name="T0" fmla="*/ 340 w 413"/>
              <a:gd name="T1" fmla="*/ 283 h 283"/>
              <a:gd name="T2" fmla="*/ 73 w 413"/>
              <a:gd name="T3" fmla="*/ 283 h 283"/>
              <a:gd name="T4" fmla="*/ 72 w 413"/>
              <a:gd name="T5" fmla="*/ 283 h 283"/>
              <a:gd name="T6" fmla="*/ 0 w 413"/>
              <a:gd name="T7" fmla="*/ 209 h 283"/>
              <a:gd name="T8" fmla="*/ 70 w 413"/>
              <a:gd name="T9" fmla="*/ 135 h 283"/>
              <a:gd name="T10" fmla="*/ 66 w 413"/>
              <a:gd name="T11" fmla="*/ 107 h 283"/>
              <a:gd name="T12" fmla="*/ 173 w 413"/>
              <a:gd name="T13" fmla="*/ 0 h 283"/>
              <a:gd name="T14" fmla="*/ 273 w 413"/>
              <a:gd name="T15" fmla="*/ 69 h 283"/>
              <a:gd name="T16" fmla="*/ 273 w 413"/>
              <a:gd name="T17" fmla="*/ 69 h 283"/>
              <a:gd name="T18" fmla="*/ 346 w 413"/>
              <a:gd name="T19" fmla="*/ 135 h 283"/>
              <a:gd name="T20" fmla="*/ 413 w 413"/>
              <a:gd name="T21" fmla="*/ 209 h 283"/>
              <a:gd name="T22" fmla="*/ 341 w 413"/>
              <a:gd name="T23" fmla="*/ 283 h 283"/>
              <a:gd name="T24" fmla="*/ 340 w 413"/>
              <a:gd name="T25" fmla="*/ 283 h 283"/>
              <a:gd name="T26" fmla="*/ 73 w 413"/>
              <a:gd name="T27" fmla="*/ 268 h 283"/>
              <a:gd name="T28" fmla="*/ 339 w 413"/>
              <a:gd name="T29" fmla="*/ 268 h 283"/>
              <a:gd name="T30" fmla="*/ 340 w 413"/>
              <a:gd name="T31" fmla="*/ 268 h 283"/>
              <a:gd name="T32" fmla="*/ 398 w 413"/>
              <a:gd name="T33" fmla="*/ 209 h 283"/>
              <a:gd name="T34" fmla="*/ 339 w 413"/>
              <a:gd name="T35" fmla="*/ 150 h 283"/>
              <a:gd name="T36" fmla="*/ 332 w 413"/>
              <a:gd name="T37" fmla="*/ 142 h 283"/>
              <a:gd name="T38" fmla="*/ 273 w 413"/>
              <a:gd name="T39" fmla="*/ 83 h 283"/>
              <a:gd name="T40" fmla="*/ 268 w 413"/>
              <a:gd name="T41" fmla="*/ 84 h 283"/>
              <a:gd name="T42" fmla="*/ 261 w 413"/>
              <a:gd name="T43" fmla="*/ 79 h 283"/>
              <a:gd name="T44" fmla="*/ 173 w 413"/>
              <a:gd name="T45" fmla="*/ 15 h 283"/>
              <a:gd name="T46" fmla="*/ 81 w 413"/>
              <a:gd name="T47" fmla="*/ 107 h 283"/>
              <a:gd name="T48" fmla="*/ 87 w 413"/>
              <a:gd name="T49" fmla="*/ 140 h 283"/>
              <a:gd name="T50" fmla="*/ 86 w 413"/>
              <a:gd name="T51" fmla="*/ 147 h 283"/>
              <a:gd name="T52" fmla="*/ 79 w 413"/>
              <a:gd name="T53" fmla="*/ 150 h 283"/>
              <a:gd name="T54" fmla="*/ 73 w 413"/>
              <a:gd name="T55" fmla="*/ 150 h 283"/>
              <a:gd name="T56" fmla="*/ 14 w 413"/>
              <a:gd name="T57" fmla="*/ 209 h 283"/>
              <a:gd name="T58" fmla="*/ 73 w 413"/>
              <a:gd name="T59" fmla="*/ 268 h 283"/>
              <a:gd name="T60" fmla="*/ 73 w 413"/>
              <a:gd name="T61" fmla="*/ 268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3" h="283">
                <a:moveTo>
                  <a:pt x="340" y="283"/>
                </a:moveTo>
                <a:cubicBezTo>
                  <a:pt x="73" y="283"/>
                  <a:pt x="73" y="283"/>
                  <a:pt x="73" y="283"/>
                </a:cubicBezTo>
                <a:cubicBezTo>
                  <a:pt x="73" y="283"/>
                  <a:pt x="72" y="283"/>
                  <a:pt x="72" y="283"/>
                </a:cubicBezTo>
                <a:cubicBezTo>
                  <a:pt x="32" y="282"/>
                  <a:pt x="0" y="249"/>
                  <a:pt x="0" y="209"/>
                </a:cubicBezTo>
                <a:cubicBezTo>
                  <a:pt x="0" y="169"/>
                  <a:pt x="31" y="137"/>
                  <a:pt x="70" y="135"/>
                </a:cubicBezTo>
                <a:cubicBezTo>
                  <a:pt x="67" y="126"/>
                  <a:pt x="66" y="117"/>
                  <a:pt x="66" y="107"/>
                </a:cubicBezTo>
                <a:cubicBezTo>
                  <a:pt x="66" y="48"/>
                  <a:pt x="114" y="0"/>
                  <a:pt x="173" y="0"/>
                </a:cubicBezTo>
                <a:cubicBezTo>
                  <a:pt x="217" y="0"/>
                  <a:pt x="257" y="27"/>
                  <a:pt x="273" y="69"/>
                </a:cubicBezTo>
                <a:cubicBezTo>
                  <a:pt x="273" y="69"/>
                  <a:pt x="273" y="69"/>
                  <a:pt x="273" y="69"/>
                </a:cubicBezTo>
                <a:cubicBezTo>
                  <a:pt x="311" y="69"/>
                  <a:pt x="343" y="98"/>
                  <a:pt x="346" y="135"/>
                </a:cubicBezTo>
                <a:cubicBezTo>
                  <a:pt x="384" y="139"/>
                  <a:pt x="413" y="171"/>
                  <a:pt x="413" y="209"/>
                </a:cubicBezTo>
                <a:cubicBezTo>
                  <a:pt x="413" y="249"/>
                  <a:pt x="381" y="282"/>
                  <a:pt x="341" y="283"/>
                </a:cubicBezTo>
                <a:cubicBezTo>
                  <a:pt x="340" y="283"/>
                  <a:pt x="340" y="283"/>
                  <a:pt x="340" y="283"/>
                </a:cubicBezTo>
                <a:close/>
                <a:moveTo>
                  <a:pt x="73" y="268"/>
                </a:moveTo>
                <a:cubicBezTo>
                  <a:pt x="339" y="268"/>
                  <a:pt x="339" y="268"/>
                  <a:pt x="339" y="268"/>
                </a:cubicBezTo>
                <a:cubicBezTo>
                  <a:pt x="339" y="268"/>
                  <a:pt x="340" y="268"/>
                  <a:pt x="340" y="268"/>
                </a:cubicBezTo>
                <a:cubicBezTo>
                  <a:pt x="372" y="268"/>
                  <a:pt x="398" y="241"/>
                  <a:pt x="398" y="209"/>
                </a:cubicBezTo>
                <a:cubicBezTo>
                  <a:pt x="398" y="176"/>
                  <a:pt x="372" y="150"/>
                  <a:pt x="339" y="150"/>
                </a:cubicBezTo>
                <a:cubicBezTo>
                  <a:pt x="335" y="150"/>
                  <a:pt x="332" y="146"/>
                  <a:pt x="332" y="142"/>
                </a:cubicBezTo>
                <a:cubicBezTo>
                  <a:pt x="332" y="110"/>
                  <a:pt x="305" y="83"/>
                  <a:pt x="273" y="83"/>
                </a:cubicBezTo>
                <a:cubicBezTo>
                  <a:pt x="271" y="83"/>
                  <a:pt x="270" y="83"/>
                  <a:pt x="268" y="84"/>
                </a:cubicBezTo>
                <a:cubicBezTo>
                  <a:pt x="265" y="84"/>
                  <a:pt x="262" y="82"/>
                  <a:pt x="261" y="79"/>
                </a:cubicBezTo>
                <a:cubicBezTo>
                  <a:pt x="248" y="40"/>
                  <a:pt x="213" y="15"/>
                  <a:pt x="173" y="15"/>
                </a:cubicBezTo>
                <a:cubicBezTo>
                  <a:pt x="122" y="15"/>
                  <a:pt x="81" y="56"/>
                  <a:pt x="81" y="107"/>
                </a:cubicBezTo>
                <a:cubicBezTo>
                  <a:pt x="81" y="118"/>
                  <a:pt x="83" y="129"/>
                  <a:pt x="87" y="140"/>
                </a:cubicBezTo>
                <a:cubicBezTo>
                  <a:pt x="88" y="142"/>
                  <a:pt x="87" y="145"/>
                  <a:pt x="86" y="147"/>
                </a:cubicBezTo>
                <a:cubicBezTo>
                  <a:pt x="84" y="149"/>
                  <a:pt x="82" y="150"/>
                  <a:pt x="79" y="150"/>
                </a:cubicBezTo>
                <a:cubicBezTo>
                  <a:pt x="77" y="150"/>
                  <a:pt x="75" y="150"/>
                  <a:pt x="73" y="150"/>
                </a:cubicBezTo>
                <a:cubicBezTo>
                  <a:pt x="41" y="150"/>
                  <a:pt x="14" y="176"/>
                  <a:pt x="14" y="209"/>
                </a:cubicBezTo>
                <a:cubicBezTo>
                  <a:pt x="14" y="241"/>
                  <a:pt x="41" y="268"/>
                  <a:pt x="73" y="268"/>
                </a:cubicBezTo>
                <a:cubicBezTo>
                  <a:pt x="73" y="268"/>
                  <a:pt x="73" y="268"/>
                  <a:pt x="73" y="268"/>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sp>
        <p:nvSpPr>
          <p:cNvPr id="8" name="标题 2"/>
          <p:cNvSpPr>
            <a:spLocks noGrp="1"/>
          </p:cNvSpPr>
          <p:nvPr>
            <p:ph type="title"/>
          </p:nvPr>
        </p:nvSpPr>
        <p:spPr>
          <a:xfrm>
            <a:off x="323532" y="2"/>
            <a:ext cx="7128197" cy="520095"/>
          </a:xfrm>
        </p:spPr>
        <p:txBody>
          <a:bodyPr>
            <a:normAutofit/>
          </a:bodyPr>
          <a:lstStyle/>
          <a:p>
            <a:r>
              <a:rPr lang="zh-CN" altLang="en-US" dirty="0" smtClean="0"/>
              <a:t>目录</a:t>
            </a:r>
            <a:endParaRPr lang="zh-CN" altLang="en-US" dirty="0"/>
          </a:p>
        </p:txBody>
      </p:sp>
    </p:spTree>
    <p:extLst>
      <p:ext uri="{BB962C8B-B14F-4D97-AF65-F5344CB8AC3E}">
        <p14:creationId xmlns:p14="http://schemas.microsoft.com/office/powerpoint/2010/main" xmlns="" val="2097918904"/>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23528" y="741974"/>
            <a:ext cx="8424936" cy="4206039"/>
          </a:xfrm>
        </p:spPr>
        <p:txBody>
          <a:bodyPr>
            <a:normAutofit fontScale="92500" lnSpcReduction="10000"/>
          </a:bodyPr>
          <a:lstStyle/>
          <a:p>
            <a:r>
              <a:rPr lang="zh-CN" altLang="en-US" dirty="0"/>
              <a:t>单据下查</a:t>
            </a:r>
            <a:r>
              <a:rPr lang="zh-CN" altLang="en-US" dirty="0" smtClean="0"/>
              <a:t>：</a:t>
            </a:r>
            <a:r>
              <a:rPr lang="en-US" altLang="zh-CN" dirty="0" err="1"/>
              <a:t>traceDownActionEvent</a:t>
            </a:r>
            <a:endParaRPr lang="en-US" altLang="zh-CN" dirty="0" smtClean="0"/>
          </a:p>
          <a:p>
            <a:r>
              <a:rPr lang="zh-CN" altLang="en-US" dirty="0"/>
              <a:t>联查单据</a:t>
            </a:r>
            <a:r>
              <a:rPr lang="zh-CN" altLang="en-US" dirty="0" smtClean="0"/>
              <a:t>：</a:t>
            </a:r>
            <a:r>
              <a:rPr lang="en-US" altLang="zh-CN" dirty="0" err="1"/>
              <a:t>navBillActionEvent</a:t>
            </a:r>
            <a:endParaRPr lang="en-US" altLang="zh-CN" dirty="0" smtClean="0"/>
          </a:p>
          <a:p>
            <a:r>
              <a:rPr lang="zh-CN" altLang="en-US" dirty="0"/>
              <a:t>数据引入</a:t>
            </a:r>
            <a:r>
              <a:rPr lang="zh-CN" altLang="en-US" dirty="0" smtClean="0"/>
              <a:t>：</a:t>
            </a:r>
            <a:r>
              <a:rPr lang="en-US" altLang="zh-CN" dirty="0" err="1"/>
              <a:t>importDataActionEvent</a:t>
            </a:r>
            <a:endParaRPr lang="en-US" altLang="zh-CN" dirty="0" smtClean="0"/>
          </a:p>
          <a:p>
            <a:r>
              <a:rPr lang="zh-CN" altLang="en-US" dirty="0"/>
              <a:t>数据引出</a:t>
            </a:r>
            <a:r>
              <a:rPr lang="zh-CN" altLang="en-US" dirty="0" smtClean="0"/>
              <a:t>：</a:t>
            </a:r>
            <a:r>
              <a:rPr lang="en-US" altLang="zh-CN" dirty="0" err="1"/>
              <a:t>exportDataActionEvent</a:t>
            </a:r>
            <a:endParaRPr lang="en-US" altLang="zh-CN" dirty="0"/>
          </a:p>
          <a:p>
            <a:r>
              <a:rPr lang="zh-CN" altLang="en-US" dirty="0"/>
              <a:t>查看流程图</a:t>
            </a:r>
            <a:r>
              <a:rPr lang="zh-CN" altLang="en-US" dirty="0" smtClean="0"/>
              <a:t>：</a:t>
            </a:r>
            <a:r>
              <a:rPr lang="en-US" altLang="zh-CN" dirty="0" smtClean="0"/>
              <a:t> </a:t>
            </a:r>
            <a:r>
              <a:rPr lang="en-US" altLang="zh-CN" dirty="0" err="1"/>
              <a:t>viewProcessDiagramActionEvent</a:t>
            </a:r>
            <a:endParaRPr lang="en-US" altLang="zh-CN" dirty="0" smtClean="0"/>
          </a:p>
          <a:p>
            <a:r>
              <a:rPr lang="zh-CN" altLang="en-US" dirty="0"/>
              <a:t>审批结果查看</a:t>
            </a:r>
            <a:r>
              <a:rPr lang="zh-CN" altLang="en-US" dirty="0" smtClean="0"/>
              <a:t>：</a:t>
            </a:r>
            <a:r>
              <a:rPr lang="en-US" altLang="zh-CN" dirty="0" smtClean="0"/>
              <a:t> </a:t>
            </a:r>
            <a:r>
              <a:rPr lang="en-US" altLang="zh-CN" dirty="0" err="1"/>
              <a:t>viewOpinionActionEvent</a:t>
            </a:r>
            <a:endParaRPr lang="en-US" altLang="zh-CN" dirty="0" smtClean="0"/>
          </a:p>
          <a:p>
            <a:r>
              <a:rPr lang="zh-CN" altLang="en-US" dirty="0"/>
              <a:t>执行多级审批事件</a:t>
            </a:r>
            <a:r>
              <a:rPr lang="zh-CN" altLang="en-US" dirty="0" smtClean="0"/>
              <a:t>：</a:t>
            </a:r>
            <a:r>
              <a:rPr lang="en-US" altLang="zh-CN" dirty="0" smtClean="0"/>
              <a:t> </a:t>
            </a:r>
            <a:r>
              <a:rPr lang="en-US" altLang="zh-CN" dirty="0" err="1"/>
              <a:t>multiApproveActionEvent</a:t>
            </a:r>
            <a:endParaRPr lang="en-US" altLang="zh-CN" dirty="0" smtClean="0"/>
          </a:p>
          <a:p>
            <a:r>
              <a:rPr lang="zh-CN" altLang="en-US" dirty="0"/>
              <a:t>查看流程活动</a:t>
            </a:r>
            <a:r>
              <a:rPr lang="zh-CN" altLang="en-US" dirty="0" smtClean="0"/>
              <a:t>：</a:t>
            </a:r>
            <a:r>
              <a:rPr lang="en-US" altLang="zh-CN" dirty="0" smtClean="0"/>
              <a:t> </a:t>
            </a:r>
            <a:r>
              <a:rPr lang="en-US" altLang="zh-CN" dirty="0" err="1"/>
              <a:t>viewActivityListActionEvent</a:t>
            </a:r>
            <a:endParaRPr lang="zh-CN" altLang="en-US" dirty="0"/>
          </a:p>
          <a:p>
            <a:r>
              <a:rPr lang="zh-CN" altLang="en-US" dirty="0"/>
              <a:t>指定下一步参与人</a:t>
            </a:r>
            <a:r>
              <a:rPr lang="zh-CN" altLang="en-US" dirty="0" smtClean="0"/>
              <a:t>：</a:t>
            </a:r>
            <a:r>
              <a:rPr lang="en-US" altLang="zh-CN" dirty="0" smtClean="0"/>
              <a:t> </a:t>
            </a:r>
            <a:r>
              <a:rPr lang="en-US" altLang="zh-CN" dirty="0" err="1"/>
              <a:t>specifyNextPersonActionEvent</a:t>
            </a:r>
            <a:endParaRPr lang="en-US" altLang="zh-CN" dirty="0" smtClean="0"/>
          </a:p>
          <a:p>
            <a:r>
              <a:rPr lang="zh-CN" altLang="en-US" dirty="0"/>
              <a:t>生成凭证</a:t>
            </a:r>
            <a:r>
              <a:rPr lang="zh-CN" altLang="en-US" dirty="0" smtClean="0"/>
              <a:t>：</a:t>
            </a:r>
            <a:r>
              <a:rPr lang="en-US" altLang="zh-CN" dirty="0" smtClean="0"/>
              <a:t> </a:t>
            </a:r>
            <a:r>
              <a:rPr lang="en-US" altLang="zh-CN" dirty="0" err="1"/>
              <a:t>actionVoucherActionEvent</a:t>
            </a:r>
            <a:endParaRPr lang="zh-CN" altLang="en-US" dirty="0"/>
          </a:p>
          <a:p>
            <a:r>
              <a:rPr lang="zh-CN" altLang="en-US" dirty="0"/>
              <a:t>删除凭证</a:t>
            </a:r>
            <a:r>
              <a:rPr lang="zh-CN" altLang="en-US" dirty="0" smtClean="0"/>
              <a:t>：</a:t>
            </a:r>
            <a:r>
              <a:rPr lang="en-US" altLang="zh-CN" dirty="0" smtClean="0"/>
              <a:t> </a:t>
            </a:r>
            <a:r>
              <a:rPr lang="en-US" altLang="zh-CN" dirty="0" err="1"/>
              <a:t>deleteVoucherActionEvent</a:t>
            </a:r>
            <a:endParaRPr lang="en-US" altLang="zh-CN" dirty="0" smtClean="0"/>
          </a:p>
          <a:p>
            <a:r>
              <a:rPr lang="zh-CN" altLang="en-US" dirty="0"/>
              <a:t>生成</a:t>
            </a:r>
            <a:r>
              <a:rPr lang="en-US" altLang="zh-CN" dirty="0"/>
              <a:t>PCA</a:t>
            </a:r>
            <a:r>
              <a:rPr lang="zh-CN" altLang="en-US" dirty="0"/>
              <a:t>凭证</a:t>
            </a:r>
            <a:r>
              <a:rPr lang="zh-CN" altLang="en-US" dirty="0" smtClean="0"/>
              <a:t>：</a:t>
            </a:r>
            <a:r>
              <a:rPr lang="en-US" altLang="zh-CN" dirty="0" smtClean="0"/>
              <a:t> </a:t>
            </a:r>
            <a:r>
              <a:rPr lang="en-US" altLang="zh-CN" dirty="0" err="1"/>
              <a:t>actionPCAVoucherActionEvent</a:t>
            </a:r>
            <a:endParaRPr lang="en-US" altLang="zh-CN" dirty="0"/>
          </a:p>
          <a:p>
            <a:r>
              <a:rPr lang="zh-CN" altLang="en-US" dirty="0"/>
              <a:t>删除</a:t>
            </a:r>
            <a:r>
              <a:rPr lang="en-US" altLang="zh-CN" dirty="0"/>
              <a:t>PCA</a:t>
            </a:r>
            <a:r>
              <a:rPr lang="zh-CN" altLang="en-US" dirty="0"/>
              <a:t>凭证</a:t>
            </a:r>
            <a:r>
              <a:rPr lang="zh-CN" altLang="en-US" dirty="0" smtClean="0"/>
              <a:t>：</a:t>
            </a:r>
            <a:r>
              <a:rPr lang="en-US" altLang="zh-CN" dirty="0" smtClean="0"/>
              <a:t> </a:t>
            </a:r>
            <a:r>
              <a:rPr lang="en-US" altLang="zh-CN" dirty="0" err="1"/>
              <a:t>deletePCAVoucherActionEvent</a:t>
            </a:r>
            <a:endParaRPr lang="zh-CN" altLang="en-US" dirty="0"/>
          </a:p>
        </p:txBody>
      </p:sp>
      <p:sp>
        <p:nvSpPr>
          <p:cNvPr id="3" name="标题 2"/>
          <p:cNvSpPr>
            <a:spLocks noGrp="1"/>
          </p:cNvSpPr>
          <p:nvPr>
            <p:ph type="title"/>
          </p:nvPr>
        </p:nvSpPr>
        <p:spPr/>
        <p:txBody>
          <a:bodyPr/>
          <a:lstStyle/>
          <a:p>
            <a:r>
              <a:rPr lang="en-US" altLang="zh-CN" dirty="0" err="1"/>
              <a:t>Dynamic</a:t>
            </a:r>
            <a:r>
              <a:rPr lang="en-US" altLang="zh-CN" dirty="0" err="1" smtClean="0"/>
              <a:t>List</a:t>
            </a:r>
            <a:r>
              <a:rPr lang="zh-CN" altLang="en-US" dirty="0" smtClean="0"/>
              <a:t>事件</a:t>
            </a:r>
            <a:endParaRPr lang="zh-CN" altLang="en-US" dirty="0"/>
          </a:p>
        </p:txBody>
      </p:sp>
    </p:spTree>
    <p:extLst>
      <p:ext uri="{BB962C8B-B14F-4D97-AF65-F5344CB8AC3E}">
        <p14:creationId xmlns:p14="http://schemas.microsoft.com/office/powerpoint/2010/main" xmlns="" val="2144523437"/>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err="1" smtClean="0"/>
              <a:t>WafEdit</a:t>
            </a:r>
            <a:r>
              <a:rPr lang="zh-CN" altLang="en-US" dirty="0" smtClean="0"/>
              <a:t>初始化过程</a:t>
            </a:r>
            <a:endParaRPr lang="zh-CN" altLang="en-US" dirty="0"/>
          </a:p>
        </p:txBody>
      </p:sp>
      <p:sp>
        <p:nvSpPr>
          <p:cNvPr id="24" name="内容占位符 3"/>
          <p:cNvSpPr txBox="1">
            <a:spLocks/>
          </p:cNvSpPr>
          <p:nvPr/>
        </p:nvSpPr>
        <p:spPr>
          <a:xfrm>
            <a:off x="1744830" y="1275606"/>
            <a:ext cx="6355562" cy="3096344"/>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smtClean="0"/>
              <a:t>initalizeAction</a:t>
            </a:r>
            <a:endParaRPr lang="en-US" altLang="zh-CN" sz="1050" dirty="0" smtClean="0">
              <a:solidFill>
                <a:srgbClr val="000000"/>
              </a:solidFill>
            </a:endParaRPr>
          </a:p>
        </p:txBody>
      </p:sp>
      <p:sp>
        <p:nvSpPr>
          <p:cNvPr id="25" name="内容占位符 3"/>
          <p:cNvSpPr txBox="1">
            <a:spLocks/>
          </p:cNvSpPr>
          <p:nvPr/>
        </p:nvSpPr>
        <p:spPr>
          <a:xfrm>
            <a:off x="3491880" y="1659930"/>
            <a:ext cx="4248472" cy="1078342"/>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页面加载</a:t>
            </a:r>
            <a:r>
              <a:rPr lang="en-US" altLang="zh-CN" sz="1050" dirty="0" smtClean="0">
                <a:solidFill>
                  <a:srgbClr val="000000"/>
                </a:solidFill>
              </a:rPr>
              <a:t>(</a:t>
            </a:r>
            <a:r>
              <a:rPr lang="en-US" altLang="zh-CN" sz="1050" dirty="0" err="1"/>
              <a:t>pageOnLoadEvent</a:t>
            </a:r>
            <a:r>
              <a:rPr lang="en-US" altLang="zh-CN" sz="1050" dirty="0" smtClean="0">
                <a:solidFill>
                  <a:srgbClr val="000000"/>
                </a:solidFill>
              </a:rPr>
              <a:t>)</a:t>
            </a:r>
          </a:p>
        </p:txBody>
      </p:sp>
      <p:sp>
        <p:nvSpPr>
          <p:cNvPr id="26" name="内容占位符 3"/>
          <p:cNvSpPr txBox="1">
            <a:spLocks/>
          </p:cNvSpPr>
          <p:nvPr/>
        </p:nvSpPr>
        <p:spPr>
          <a:xfrm>
            <a:off x="3635896" y="1972901"/>
            <a:ext cx="648072" cy="58345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页面</a:t>
            </a:r>
            <a:endParaRPr lang="en-US" altLang="zh-CN" sz="1050" dirty="0" smtClean="0">
              <a:solidFill>
                <a:srgbClr val="000000"/>
              </a:solidFill>
            </a:endParaRPr>
          </a:p>
          <a:p>
            <a:pPr marL="0" indent="0" algn="ctr">
              <a:buNone/>
            </a:pPr>
            <a:r>
              <a:rPr lang="zh-CN" altLang="en-US" sz="1050" dirty="0" smtClean="0">
                <a:solidFill>
                  <a:srgbClr val="000000"/>
                </a:solidFill>
              </a:rPr>
              <a:t>渲染</a:t>
            </a:r>
            <a:endParaRPr lang="en-US" altLang="zh-CN" sz="1050" dirty="0" smtClean="0">
              <a:solidFill>
                <a:srgbClr val="000000"/>
              </a:solidFill>
            </a:endParaRPr>
          </a:p>
        </p:txBody>
      </p:sp>
      <p:sp>
        <p:nvSpPr>
          <p:cNvPr id="27" name="内容占位符 3"/>
          <p:cNvSpPr txBox="1">
            <a:spLocks/>
          </p:cNvSpPr>
          <p:nvPr/>
        </p:nvSpPr>
        <p:spPr>
          <a:xfrm>
            <a:off x="634703" y="1448403"/>
            <a:ext cx="648072" cy="583458"/>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smtClean="0">
                <a:solidFill>
                  <a:srgbClr val="000000"/>
                </a:solidFill>
              </a:rPr>
              <a:t>URL</a:t>
            </a:r>
          </a:p>
          <a:p>
            <a:pPr marL="0" indent="0" algn="ctr">
              <a:buNone/>
            </a:pPr>
            <a:r>
              <a:rPr lang="zh-CN" altLang="en-US" sz="1050" dirty="0" smtClean="0">
                <a:solidFill>
                  <a:srgbClr val="000000"/>
                </a:solidFill>
              </a:rPr>
              <a:t>请求</a:t>
            </a:r>
            <a:endParaRPr lang="en-US" altLang="zh-CN" sz="1050" dirty="0" smtClean="0">
              <a:solidFill>
                <a:srgbClr val="000000"/>
              </a:solidFill>
            </a:endParaRPr>
          </a:p>
        </p:txBody>
      </p:sp>
      <p:sp>
        <p:nvSpPr>
          <p:cNvPr id="28" name="内容占位符 3"/>
          <p:cNvSpPr txBox="1">
            <a:spLocks/>
          </p:cNvSpPr>
          <p:nvPr/>
        </p:nvSpPr>
        <p:spPr>
          <a:xfrm>
            <a:off x="395536" y="2541307"/>
            <a:ext cx="1111113" cy="583458"/>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smtClean="0"/>
              <a:t>initalizeEvent</a:t>
            </a:r>
            <a:endParaRPr lang="en-US" altLang="zh-CN" sz="1050" dirty="0"/>
          </a:p>
          <a:p>
            <a:pPr marL="0" indent="0" algn="ctr">
              <a:buNone/>
            </a:pPr>
            <a:r>
              <a:rPr lang="zh-CN" altLang="en-US" sz="1050" dirty="0" smtClean="0">
                <a:solidFill>
                  <a:srgbClr val="000000"/>
                </a:solidFill>
              </a:rPr>
              <a:t>注册事件</a:t>
            </a:r>
            <a:endParaRPr lang="en-US" altLang="zh-CN" sz="1050" dirty="0" smtClean="0">
              <a:solidFill>
                <a:srgbClr val="000000"/>
              </a:solidFill>
            </a:endParaRPr>
          </a:p>
        </p:txBody>
      </p:sp>
      <p:sp>
        <p:nvSpPr>
          <p:cNvPr id="29" name="内容占位符 3"/>
          <p:cNvSpPr txBox="1">
            <a:spLocks/>
          </p:cNvSpPr>
          <p:nvPr/>
        </p:nvSpPr>
        <p:spPr>
          <a:xfrm>
            <a:off x="4427984" y="1976581"/>
            <a:ext cx="648072" cy="58345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fontScale="92500" lnSpcReduction="2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页面</a:t>
            </a:r>
            <a:endParaRPr lang="en-US" altLang="zh-CN" sz="1050" dirty="0" smtClean="0">
              <a:solidFill>
                <a:srgbClr val="000000"/>
              </a:solidFill>
            </a:endParaRPr>
          </a:p>
          <a:p>
            <a:pPr marL="0" indent="0" algn="ctr">
              <a:buNone/>
            </a:pPr>
            <a:r>
              <a:rPr lang="zh-CN" altLang="en-US" sz="1050" dirty="0">
                <a:solidFill>
                  <a:srgbClr val="000000"/>
                </a:solidFill>
              </a:rPr>
              <a:t>装载</a:t>
            </a:r>
            <a:r>
              <a:rPr lang="zh-CN" altLang="en-US" sz="1050" dirty="0" smtClean="0">
                <a:solidFill>
                  <a:srgbClr val="000000"/>
                </a:solidFill>
              </a:rPr>
              <a:t>完成</a:t>
            </a:r>
            <a:endParaRPr lang="en-US" altLang="zh-CN" sz="1050" dirty="0" smtClean="0">
              <a:solidFill>
                <a:srgbClr val="000000"/>
              </a:solidFill>
            </a:endParaRPr>
          </a:p>
        </p:txBody>
      </p:sp>
      <p:sp>
        <p:nvSpPr>
          <p:cNvPr id="30" name="内容占位符 3"/>
          <p:cNvSpPr txBox="1">
            <a:spLocks/>
          </p:cNvSpPr>
          <p:nvPr/>
        </p:nvSpPr>
        <p:spPr>
          <a:xfrm>
            <a:off x="6973203" y="2016296"/>
            <a:ext cx="648072"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心跳</a:t>
            </a:r>
            <a:endParaRPr lang="en-US" altLang="zh-CN" sz="1050" dirty="0" smtClean="0">
              <a:solidFill>
                <a:srgbClr val="000000"/>
              </a:solidFill>
            </a:endParaRPr>
          </a:p>
          <a:p>
            <a:pPr marL="0" indent="0" algn="ctr">
              <a:buNone/>
            </a:pPr>
            <a:r>
              <a:rPr lang="zh-CN" altLang="en-US" sz="1050" dirty="0" smtClean="0">
                <a:solidFill>
                  <a:srgbClr val="000000"/>
                </a:solidFill>
              </a:rPr>
              <a:t>注册</a:t>
            </a:r>
            <a:endParaRPr lang="en-US" altLang="zh-CN" sz="1050" dirty="0" smtClean="0">
              <a:solidFill>
                <a:srgbClr val="000000"/>
              </a:solidFill>
            </a:endParaRPr>
          </a:p>
        </p:txBody>
      </p:sp>
      <p:sp>
        <p:nvSpPr>
          <p:cNvPr id="31" name="内容占位符 3"/>
          <p:cNvSpPr txBox="1">
            <a:spLocks/>
          </p:cNvSpPr>
          <p:nvPr/>
        </p:nvSpPr>
        <p:spPr>
          <a:xfrm>
            <a:off x="5272550" y="1991357"/>
            <a:ext cx="667602"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初始化</a:t>
            </a:r>
            <a:endParaRPr lang="en-US" altLang="zh-CN" sz="1050" dirty="0" smtClean="0">
              <a:solidFill>
                <a:srgbClr val="000000"/>
              </a:solidFill>
            </a:endParaRPr>
          </a:p>
          <a:p>
            <a:pPr marL="0" indent="0" algn="ctr">
              <a:buNone/>
            </a:pPr>
            <a:r>
              <a:rPr lang="zh-CN" altLang="en-US" sz="1050" dirty="0" smtClean="0">
                <a:solidFill>
                  <a:srgbClr val="000000"/>
                </a:solidFill>
              </a:rPr>
              <a:t>数据</a:t>
            </a:r>
            <a:endParaRPr lang="en-US" altLang="zh-CN" sz="1050" dirty="0" smtClean="0">
              <a:solidFill>
                <a:srgbClr val="000000"/>
              </a:solidFill>
            </a:endParaRPr>
          </a:p>
        </p:txBody>
      </p:sp>
      <p:cxnSp>
        <p:nvCxnSpPr>
          <p:cNvPr id="32" name="直接箭头连接符 31"/>
          <p:cNvCxnSpPr>
            <a:stCxn id="39" idx="3"/>
            <a:endCxn id="30" idx="1"/>
          </p:cNvCxnSpPr>
          <p:nvPr/>
        </p:nvCxnSpPr>
        <p:spPr>
          <a:xfrm>
            <a:off x="6804248" y="2283254"/>
            <a:ext cx="168955" cy="132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3" name="直接箭头连接符 32"/>
          <p:cNvCxnSpPr>
            <a:stCxn id="29" idx="3"/>
            <a:endCxn id="31" idx="1"/>
          </p:cNvCxnSpPr>
          <p:nvPr/>
        </p:nvCxnSpPr>
        <p:spPr>
          <a:xfrm>
            <a:off x="5076056" y="2268310"/>
            <a:ext cx="196494" cy="323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4" name="直接箭头连接符 33"/>
          <p:cNvCxnSpPr>
            <a:stCxn id="26" idx="3"/>
            <a:endCxn id="29" idx="1"/>
          </p:cNvCxnSpPr>
          <p:nvPr/>
        </p:nvCxnSpPr>
        <p:spPr>
          <a:xfrm>
            <a:off x="4283968" y="2264630"/>
            <a:ext cx="144016" cy="36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5" name="内容占位符 3"/>
          <p:cNvSpPr txBox="1">
            <a:spLocks/>
          </p:cNvSpPr>
          <p:nvPr/>
        </p:nvSpPr>
        <p:spPr>
          <a:xfrm>
            <a:off x="2051720" y="1802168"/>
            <a:ext cx="1047479" cy="769582"/>
          </a:xfrm>
          <a:prstGeom prst="roundRect">
            <a:avLst/>
          </a:prstGeom>
          <a:solidFill>
            <a:srgbClr val="FFFF00"/>
          </a:solidFill>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a:solidFill>
                  <a:srgbClr val="000000"/>
                </a:solidFill>
              </a:rPr>
              <a:t>页面</a:t>
            </a:r>
            <a:r>
              <a:rPr lang="zh-CN" altLang="en-US" sz="1050" dirty="0" smtClean="0">
                <a:solidFill>
                  <a:srgbClr val="000000"/>
                </a:solidFill>
              </a:rPr>
              <a:t>加载前处理</a:t>
            </a:r>
            <a:r>
              <a:rPr lang="zh-CN" altLang="en-US" sz="1050" dirty="0" smtClean="0"/>
              <a:t>获取</a:t>
            </a:r>
            <a:r>
              <a:rPr lang="zh-CN" altLang="en-US" sz="1050" dirty="0"/>
              <a:t>表格配置</a:t>
            </a:r>
            <a:endParaRPr lang="en-US" altLang="zh-CN" sz="1050" dirty="0" smtClean="0">
              <a:solidFill>
                <a:srgbClr val="000000"/>
              </a:solidFill>
            </a:endParaRPr>
          </a:p>
        </p:txBody>
      </p:sp>
      <p:sp>
        <p:nvSpPr>
          <p:cNvPr id="36" name="内容占位符 3"/>
          <p:cNvSpPr txBox="1">
            <a:spLocks/>
          </p:cNvSpPr>
          <p:nvPr/>
        </p:nvSpPr>
        <p:spPr>
          <a:xfrm>
            <a:off x="2339751" y="3291830"/>
            <a:ext cx="4957487" cy="864096"/>
          </a:xfrm>
          <a:prstGeom prst="roundRect">
            <a:avLst/>
          </a:prstGeom>
          <a:noFill/>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a:solidFill>
                  <a:srgbClr val="000000"/>
                </a:solidFill>
              </a:rPr>
              <a:t>页面</a:t>
            </a:r>
            <a:r>
              <a:rPr lang="zh-CN" altLang="en-US" sz="1050" dirty="0" smtClean="0">
                <a:solidFill>
                  <a:srgbClr val="000000"/>
                </a:solidFill>
              </a:rPr>
              <a:t>加载后处理</a:t>
            </a:r>
            <a:endParaRPr lang="en-US" altLang="zh-CN" sz="1050" dirty="0" smtClean="0">
              <a:solidFill>
                <a:srgbClr val="000000"/>
              </a:solidFill>
            </a:endParaRPr>
          </a:p>
        </p:txBody>
      </p:sp>
      <p:sp>
        <p:nvSpPr>
          <p:cNvPr id="37" name="内容占位符 3"/>
          <p:cNvSpPr txBox="1">
            <a:spLocks/>
          </p:cNvSpPr>
          <p:nvPr/>
        </p:nvSpPr>
        <p:spPr>
          <a:xfrm>
            <a:off x="3076938" y="3549146"/>
            <a:ext cx="936105" cy="462764"/>
          </a:xfrm>
          <a:prstGeom prst="roundRect">
            <a:avLst/>
          </a:prstGeom>
          <a:solidFill>
            <a:srgbClr val="FFFF00"/>
          </a:solidFill>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smtClean="0"/>
              <a:t>fieldOnLoadEvent</a:t>
            </a:r>
            <a:endParaRPr lang="en-US" altLang="zh-CN" sz="1050" dirty="0" smtClean="0">
              <a:solidFill>
                <a:srgbClr val="000000"/>
              </a:solidFill>
            </a:endParaRPr>
          </a:p>
        </p:txBody>
      </p:sp>
      <p:sp>
        <p:nvSpPr>
          <p:cNvPr id="38" name="内容占位符 3"/>
          <p:cNvSpPr txBox="1">
            <a:spLocks/>
          </p:cNvSpPr>
          <p:nvPr/>
        </p:nvSpPr>
        <p:spPr>
          <a:xfrm>
            <a:off x="5472099" y="3549146"/>
            <a:ext cx="936105" cy="462764"/>
          </a:xfrm>
          <a:prstGeom prst="roundRect">
            <a:avLst/>
          </a:prstGeom>
          <a:solidFill>
            <a:srgbClr val="FFFF00"/>
          </a:solidFill>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a:t>setOldModelEvent</a:t>
            </a:r>
            <a:endParaRPr lang="en-US" altLang="zh-CN" sz="1050" dirty="0" smtClean="0">
              <a:solidFill>
                <a:srgbClr val="000000"/>
              </a:solidFill>
            </a:endParaRPr>
          </a:p>
        </p:txBody>
      </p:sp>
      <p:sp>
        <p:nvSpPr>
          <p:cNvPr id="39" name="内容占位符 3"/>
          <p:cNvSpPr txBox="1">
            <a:spLocks/>
          </p:cNvSpPr>
          <p:nvPr/>
        </p:nvSpPr>
        <p:spPr>
          <a:xfrm>
            <a:off x="6136646" y="2003070"/>
            <a:ext cx="667602" cy="560367"/>
          </a:xfrm>
          <a:prstGeom prst="roundRect">
            <a:avLst/>
          </a:prstGeom>
          <a:solidFill>
            <a:srgbClr val="FFFF00"/>
          </a:solidFill>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fontScale="92500" lnSpcReduction="2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初始化</a:t>
            </a:r>
            <a:endParaRPr lang="en-US" altLang="zh-CN" sz="1050" dirty="0" smtClean="0">
              <a:solidFill>
                <a:srgbClr val="000000"/>
              </a:solidFill>
            </a:endParaRPr>
          </a:p>
          <a:p>
            <a:pPr marL="0" indent="0" algn="ctr">
              <a:buNone/>
            </a:pPr>
            <a:r>
              <a:rPr lang="zh-CN" altLang="en-US" sz="1050" dirty="0" smtClean="0">
                <a:solidFill>
                  <a:srgbClr val="000000"/>
                </a:solidFill>
              </a:rPr>
              <a:t>数据后处理</a:t>
            </a:r>
            <a:endParaRPr lang="en-US" altLang="zh-CN" sz="1050" dirty="0" smtClean="0">
              <a:solidFill>
                <a:srgbClr val="000000"/>
              </a:solidFill>
            </a:endParaRPr>
          </a:p>
        </p:txBody>
      </p:sp>
      <p:cxnSp>
        <p:nvCxnSpPr>
          <p:cNvPr id="40" name="直接箭头连接符 39"/>
          <p:cNvCxnSpPr>
            <a:stCxn id="31" idx="3"/>
            <a:endCxn id="39" idx="1"/>
          </p:cNvCxnSpPr>
          <p:nvPr/>
        </p:nvCxnSpPr>
        <p:spPr>
          <a:xfrm>
            <a:off x="5940152" y="2271541"/>
            <a:ext cx="196494" cy="117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3" name="肘形连接符 42"/>
          <p:cNvCxnSpPr>
            <a:stCxn id="25" idx="3"/>
            <a:endCxn id="36" idx="1"/>
          </p:cNvCxnSpPr>
          <p:nvPr/>
        </p:nvCxnSpPr>
        <p:spPr>
          <a:xfrm flipH="1">
            <a:off x="2339751" y="2199101"/>
            <a:ext cx="5400601" cy="1524777"/>
          </a:xfrm>
          <a:prstGeom prst="bentConnector5">
            <a:avLst>
              <a:gd name="adj1" fmla="val -4233"/>
              <a:gd name="adj2" fmla="val 53513"/>
              <a:gd name="adj3" fmla="val 10423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直接箭头连接符 43"/>
          <p:cNvCxnSpPr>
            <a:stCxn id="35" idx="3"/>
            <a:endCxn id="25" idx="1"/>
          </p:cNvCxnSpPr>
          <p:nvPr/>
        </p:nvCxnSpPr>
        <p:spPr>
          <a:xfrm>
            <a:off x="3099199" y="2186959"/>
            <a:ext cx="392681" cy="1214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5" name="直接箭头连接符 44"/>
          <p:cNvCxnSpPr>
            <a:stCxn id="27" idx="2"/>
            <a:endCxn id="28" idx="0"/>
          </p:cNvCxnSpPr>
          <p:nvPr/>
        </p:nvCxnSpPr>
        <p:spPr>
          <a:xfrm flipH="1">
            <a:off x="951093" y="2031861"/>
            <a:ext cx="7646" cy="50944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6" name="直接箭头连接符 45"/>
          <p:cNvCxnSpPr>
            <a:stCxn id="28" idx="3"/>
            <a:endCxn id="24" idx="1"/>
          </p:cNvCxnSpPr>
          <p:nvPr/>
        </p:nvCxnSpPr>
        <p:spPr>
          <a:xfrm flipV="1">
            <a:off x="1506649" y="2823778"/>
            <a:ext cx="238181" cy="925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7" name="直接箭头连接符 46"/>
          <p:cNvCxnSpPr>
            <a:stCxn id="37" idx="3"/>
            <a:endCxn id="38" idx="1"/>
          </p:cNvCxnSpPr>
          <p:nvPr/>
        </p:nvCxnSpPr>
        <p:spPr>
          <a:xfrm>
            <a:off x="4013043" y="3780528"/>
            <a:ext cx="145905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785285632"/>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err="1" smtClean="0"/>
              <a:t>WafEdit</a:t>
            </a:r>
            <a:r>
              <a:rPr lang="zh-CN" altLang="en-US" dirty="0" smtClean="0"/>
              <a:t>保存</a:t>
            </a:r>
            <a:r>
              <a:rPr lang="en-US" altLang="zh-CN" dirty="0" smtClean="0"/>
              <a:t>/</a:t>
            </a:r>
            <a:r>
              <a:rPr lang="zh-CN" altLang="en-US" dirty="0" smtClean="0"/>
              <a:t>提交</a:t>
            </a:r>
            <a:endParaRPr lang="zh-CN" altLang="en-US" dirty="0"/>
          </a:p>
        </p:txBody>
      </p:sp>
      <p:sp>
        <p:nvSpPr>
          <p:cNvPr id="24" name="内容占位符 3"/>
          <p:cNvSpPr txBox="1">
            <a:spLocks/>
          </p:cNvSpPr>
          <p:nvPr/>
        </p:nvSpPr>
        <p:spPr>
          <a:xfrm>
            <a:off x="251520" y="2427734"/>
            <a:ext cx="720080" cy="462764"/>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fontScale="77500" lnSpcReduction="2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smtClean="0">
                <a:solidFill>
                  <a:srgbClr val="000000"/>
                </a:solidFill>
              </a:rPr>
              <a:t>Action</a:t>
            </a:r>
          </a:p>
          <a:p>
            <a:pPr marL="0" indent="0" algn="ctr">
              <a:buNone/>
            </a:pPr>
            <a:r>
              <a:rPr lang="zh-CN" altLang="en-US" sz="1050" dirty="0" smtClean="0">
                <a:solidFill>
                  <a:srgbClr val="000000"/>
                </a:solidFill>
              </a:rPr>
              <a:t>保存</a:t>
            </a:r>
            <a:r>
              <a:rPr lang="en-US" altLang="zh-CN" sz="1050" dirty="0" smtClean="0">
                <a:solidFill>
                  <a:srgbClr val="000000"/>
                </a:solidFill>
              </a:rPr>
              <a:t>/</a:t>
            </a:r>
            <a:r>
              <a:rPr lang="zh-CN" altLang="en-US" sz="1050" dirty="0" smtClean="0">
                <a:solidFill>
                  <a:srgbClr val="000000"/>
                </a:solidFill>
              </a:rPr>
              <a:t>提交</a:t>
            </a:r>
            <a:endParaRPr lang="en-US" altLang="zh-CN" sz="1050" dirty="0" smtClean="0">
              <a:solidFill>
                <a:srgbClr val="000000"/>
              </a:solidFill>
            </a:endParaRPr>
          </a:p>
        </p:txBody>
      </p:sp>
      <p:sp>
        <p:nvSpPr>
          <p:cNvPr id="25" name="内容占位符 3"/>
          <p:cNvSpPr txBox="1">
            <a:spLocks/>
          </p:cNvSpPr>
          <p:nvPr/>
        </p:nvSpPr>
        <p:spPr>
          <a:xfrm>
            <a:off x="1403648" y="1563638"/>
            <a:ext cx="6942893" cy="2232248"/>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smtClean="0"/>
              <a:t>saveActionEvent</a:t>
            </a:r>
            <a:endParaRPr lang="en-US" altLang="zh-CN" sz="1050" dirty="0" smtClean="0">
              <a:solidFill>
                <a:srgbClr val="000000"/>
              </a:solidFill>
            </a:endParaRPr>
          </a:p>
        </p:txBody>
      </p:sp>
      <p:sp>
        <p:nvSpPr>
          <p:cNvPr id="26" name="内容占位符 3"/>
          <p:cNvSpPr txBox="1">
            <a:spLocks/>
          </p:cNvSpPr>
          <p:nvPr/>
        </p:nvSpPr>
        <p:spPr>
          <a:xfrm>
            <a:off x="1782137" y="2003999"/>
            <a:ext cx="936105" cy="462764"/>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a:t>saveBefore</a:t>
            </a:r>
            <a:r>
              <a:rPr lang="en-US" altLang="zh-CN" sz="1050" dirty="0" err="1" smtClean="0"/>
              <a:t>Event</a:t>
            </a:r>
            <a:endParaRPr lang="en-US" altLang="zh-CN" sz="1050" dirty="0" smtClean="0">
              <a:solidFill>
                <a:srgbClr val="000000"/>
              </a:solidFill>
            </a:endParaRPr>
          </a:p>
        </p:txBody>
      </p:sp>
      <p:sp>
        <p:nvSpPr>
          <p:cNvPr id="27" name="内容占位符 3"/>
          <p:cNvSpPr txBox="1">
            <a:spLocks/>
          </p:cNvSpPr>
          <p:nvPr/>
        </p:nvSpPr>
        <p:spPr>
          <a:xfrm>
            <a:off x="3161965" y="2007347"/>
            <a:ext cx="936105" cy="462764"/>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a:t>fieldOnStoreEvent</a:t>
            </a:r>
            <a:endParaRPr lang="en-US" altLang="zh-CN" sz="1050" dirty="0" smtClean="0">
              <a:solidFill>
                <a:srgbClr val="000000"/>
              </a:solidFill>
            </a:endParaRPr>
          </a:p>
        </p:txBody>
      </p:sp>
      <p:sp>
        <p:nvSpPr>
          <p:cNvPr id="30" name="内容占位符 3"/>
          <p:cNvSpPr txBox="1">
            <a:spLocks/>
          </p:cNvSpPr>
          <p:nvPr/>
        </p:nvSpPr>
        <p:spPr>
          <a:xfrm>
            <a:off x="4530117" y="2000088"/>
            <a:ext cx="936105" cy="462764"/>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smtClean="0"/>
              <a:t>doPost</a:t>
            </a:r>
            <a:endParaRPr lang="en-US" altLang="zh-CN" sz="1050" dirty="0" smtClean="0">
              <a:solidFill>
                <a:srgbClr val="000000"/>
              </a:solidFill>
            </a:endParaRPr>
          </a:p>
        </p:txBody>
      </p:sp>
      <p:sp>
        <p:nvSpPr>
          <p:cNvPr id="2" name="流程图: 决策 1"/>
          <p:cNvSpPr/>
          <p:nvPr/>
        </p:nvSpPr>
        <p:spPr>
          <a:xfrm>
            <a:off x="5898269" y="1923678"/>
            <a:ext cx="864096" cy="648072"/>
          </a:xfrm>
          <a:prstGeom prst="flowChartDecision">
            <a:avLst/>
          </a:prstGeom>
        </p:spPr>
        <p:style>
          <a:lnRef idx="1">
            <a:schemeClr val="dk1"/>
          </a:lnRef>
          <a:fillRef idx="3">
            <a:schemeClr val="dk1"/>
          </a:fillRef>
          <a:effectRef idx="2">
            <a:schemeClr val="dk1"/>
          </a:effectRef>
          <a:fontRef idx="minor">
            <a:schemeClr val="lt1"/>
          </a:fontRef>
        </p:style>
        <p:txBody>
          <a:bodyPr rtlCol="0" anchor="ctr"/>
          <a:lstStyle/>
          <a:p>
            <a:pPr algn="ctr"/>
            <a:r>
              <a:rPr lang="zh-CN" altLang="en-US" sz="1400" dirty="0"/>
              <a:t>成功</a:t>
            </a:r>
          </a:p>
        </p:txBody>
      </p:sp>
      <p:sp>
        <p:nvSpPr>
          <p:cNvPr id="32" name="内容占位符 3"/>
          <p:cNvSpPr txBox="1">
            <a:spLocks/>
          </p:cNvSpPr>
          <p:nvPr/>
        </p:nvSpPr>
        <p:spPr>
          <a:xfrm>
            <a:off x="7158408" y="2016332"/>
            <a:ext cx="936105" cy="462764"/>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smtClean="0">
                <a:solidFill>
                  <a:srgbClr val="000000"/>
                </a:solidFill>
              </a:rPr>
              <a:t>Error.jsp</a:t>
            </a:r>
            <a:endParaRPr lang="en-US" altLang="zh-CN" sz="1050" dirty="0" smtClean="0">
              <a:solidFill>
                <a:srgbClr val="000000"/>
              </a:solidFill>
            </a:endParaRPr>
          </a:p>
        </p:txBody>
      </p:sp>
      <p:sp>
        <p:nvSpPr>
          <p:cNvPr id="33" name="流程图: 决策 32"/>
          <p:cNvSpPr/>
          <p:nvPr/>
        </p:nvSpPr>
        <p:spPr>
          <a:xfrm>
            <a:off x="4191052" y="2931790"/>
            <a:ext cx="864096" cy="648072"/>
          </a:xfrm>
          <a:prstGeom prst="flowChartDecision">
            <a:avLst/>
          </a:prstGeom>
        </p:spPr>
        <p:style>
          <a:lnRef idx="1">
            <a:schemeClr val="dk1"/>
          </a:lnRef>
          <a:fillRef idx="3">
            <a:schemeClr val="dk1"/>
          </a:fillRef>
          <a:effectRef idx="2">
            <a:schemeClr val="dk1"/>
          </a:effectRef>
          <a:fontRef idx="minor">
            <a:schemeClr val="lt1"/>
          </a:fontRef>
        </p:style>
        <p:txBody>
          <a:bodyPr rtlCol="0" anchor="ctr"/>
          <a:lstStyle/>
          <a:p>
            <a:pPr algn="ctr"/>
            <a:r>
              <a:rPr lang="zh-CN" altLang="en-US" sz="1000" dirty="0" smtClean="0"/>
              <a:t>初始化</a:t>
            </a:r>
            <a:endParaRPr lang="zh-CN" altLang="en-US" sz="1000" dirty="0"/>
          </a:p>
        </p:txBody>
      </p:sp>
      <p:sp>
        <p:nvSpPr>
          <p:cNvPr id="34" name="内容占位符 3"/>
          <p:cNvSpPr txBox="1">
            <a:spLocks/>
          </p:cNvSpPr>
          <p:nvPr/>
        </p:nvSpPr>
        <p:spPr>
          <a:xfrm>
            <a:off x="2555776" y="3024444"/>
            <a:ext cx="936105" cy="462764"/>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a:t>initialize</a:t>
            </a:r>
            <a:endParaRPr lang="en-US" altLang="zh-CN" sz="1050" dirty="0" smtClean="0">
              <a:solidFill>
                <a:srgbClr val="000000"/>
              </a:solidFill>
            </a:endParaRPr>
          </a:p>
        </p:txBody>
      </p:sp>
      <p:sp>
        <p:nvSpPr>
          <p:cNvPr id="35" name="内容占位符 3"/>
          <p:cNvSpPr txBox="1">
            <a:spLocks/>
          </p:cNvSpPr>
          <p:nvPr/>
        </p:nvSpPr>
        <p:spPr>
          <a:xfrm>
            <a:off x="5862264" y="3024444"/>
            <a:ext cx="936105" cy="462764"/>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fontScale="925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a:t>_</a:t>
            </a:r>
            <a:r>
              <a:rPr lang="en-US" altLang="zh-CN" sz="1050" dirty="0" err="1"/>
              <a:t>pageInitByModelLoad</a:t>
            </a:r>
            <a:endParaRPr lang="en-US" altLang="zh-CN" sz="1050" dirty="0" smtClean="0">
              <a:solidFill>
                <a:srgbClr val="000000"/>
              </a:solidFill>
            </a:endParaRPr>
          </a:p>
        </p:txBody>
      </p:sp>
      <p:cxnSp>
        <p:nvCxnSpPr>
          <p:cNvPr id="6" name="直接箭头连接符 5"/>
          <p:cNvCxnSpPr>
            <a:stCxn id="24" idx="3"/>
            <a:endCxn id="25" idx="1"/>
          </p:cNvCxnSpPr>
          <p:nvPr/>
        </p:nvCxnSpPr>
        <p:spPr>
          <a:xfrm>
            <a:off x="971600" y="2659116"/>
            <a:ext cx="432048" cy="2064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直接箭头连接符 7"/>
          <p:cNvCxnSpPr>
            <a:stCxn id="26" idx="3"/>
            <a:endCxn id="27" idx="1"/>
          </p:cNvCxnSpPr>
          <p:nvPr/>
        </p:nvCxnSpPr>
        <p:spPr>
          <a:xfrm>
            <a:off x="2718242" y="2235381"/>
            <a:ext cx="443723" cy="33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直接箭头连接符 9"/>
          <p:cNvCxnSpPr>
            <a:stCxn id="27" idx="3"/>
            <a:endCxn id="30" idx="1"/>
          </p:cNvCxnSpPr>
          <p:nvPr/>
        </p:nvCxnSpPr>
        <p:spPr>
          <a:xfrm flipV="1">
            <a:off x="4098070" y="2231470"/>
            <a:ext cx="432047" cy="725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直接箭头连接符 13"/>
          <p:cNvCxnSpPr>
            <a:stCxn id="30" idx="3"/>
            <a:endCxn id="2" idx="1"/>
          </p:cNvCxnSpPr>
          <p:nvPr/>
        </p:nvCxnSpPr>
        <p:spPr>
          <a:xfrm>
            <a:off x="5466222" y="2231470"/>
            <a:ext cx="432047" cy="1624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直接箭头连接符 15"/>
          <p:cNvCxnSpPr>
            <a:stCxn id="2" idx="3"/>
            <a:endCxn id="32" idx="1"/>
          </p:cNvCxnSpPr>
          <p:nvPr/>
        </p:nvCxnSpPr>
        <p:spPr>
          <a:xfrm>
            <a:off x="6762365" y="2247714"/>
            <a:ext cx="39604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肘形连接符 20"/>
          <p:cNvCxnSpPr>
            <a:stCxn id="2" idx="2"/>
            <a:endCxn id="33" idx="0"/>
          </p:cNvCxnSpPr>
          <p:nvPr/>
        </p:nvCxnSpPr>
        <p:spPr>
          <a:xfrm rot="5400000">
            <a:off x="5296689" y="1898162"/>
            <a:ext cx="360040" cy="1707217"/>
          </a:xfrm>
          <a:prstGeom prst="bentConnector3">
            <a:avLst>
              <a:gd name="adj1" fmla="val 2922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直接箭头连接符 22"/>
          <p:cNvCxnSpPr>
            <a:stCxn id="33" idx="1"/>
            <a:endCxn id="34" idx="3"/>
          </p:cNvCxnSpPr>
          <p:nvPr/>
        </p:nvCxnSpPr>
        <p:spPr>
          <a:xfrm flipH="1">
            <a:off x="3491881" y="3255826"/>
            <a:ext cx="69917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6" name="直接箭头连接符 35"/>
          <p:cNvCxnSpPr>
            <a:stCxn id="33" idx="3"/>
            <a:endCxn id="35" idx="1"/>
          </p:cNvCxnSpPr>
          <p:nvPr/>
        </p:nvCxnSpPr>
        <p:spPr>
          <a:xfrm>
            <a:off x="5055148" y="3255826"/>
            <a:ext cx="80711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575100667"/>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err="1" smtClean="0"/>
              <a:t>WafEdit</a:t>
            </a:r>
            <a:r>
              <a:rPr lang="zh-CN" altLang="en-US" dirty="0" smtClean="0"/>
              <a:t>退出</a:t>
            </a:r>
            <a:endParaRPr lang="zh-CN" altLang="en-US" dirty="0"/>
          </a:p>
        </p:txBody>
      </p:sp>
      <p:sp>
        <p:nvSpPr>
          <p:cNvPr id="24" name="内容占位符 3"/>
          <p:cNvSpPr txBox="1">
            <a:spLocks/>
          </p:cNvSpPr>
          <p:nvPr/>
        </p:nvSpPr>
        <p:spPr>
          <a:xfrm>
            <a:off x="1187624" y="2355726"/>
            <a:ext cx="648072" cy="462764"/>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lnSpcReduction="1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smtClean="0">
                <a:solidFill>
                  <a:srgbClr val="000000"/>
                </a:solidFill>
              </a:rPr>
              <a:t>Action</a:t>
            </a:r>
          </a:p>
          <a:p>
            <a:pPr marL="0" indent="0" algn="ctr">
              <a:buNone/>
            </a:pPr>
            <a:r>
              <a:rPr lang="zh-CN" altLang="en-US" sz="1050" dirty="0">
                <a:solidFill>
                  <a:srgbClr val="000000"/>
                </a:solidFill>
              </a:rPr>
              <a:t>退出</a:t>
            </a:r>
            <a:endParaRPr lang="en-US" altLang="zh-CN" sz="1050" dirty="0" smtClean="0">
              <a:solidFill>
                <a:srgbClr val="000000"/>
              </a:solidFill>
            </a:endParaRPr>
          </a:p>
        </p:txBody>
      </p:sp>
      <p:sp>
        <p:nvSpPr>
          <p:cNvPr id="25" name="内容占位符 3"/>
          <p:cNvSpPr txBox="1">
            <a:spLocks/>
          </p:cNvSpPr>
          <p:nvPr/>
        </p:nvSpPr>
        <p:spPr>
          <a:xfrm>
            <a:off x="2267745" y="2031690"/>
            <a:ext cx="3960440" cy="1116124"/>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a:t>pageOnCloseEvent</a:t>
            </a:r>
            <a:endParaRPr lang="en-US" altLang="zh-CN" sz="1050" dirty="0" smtClean="0">
              <a:solidFill>
                <a:srgbClr val="000000"/>
              </a:solidFill>
            </a:endParaRPr>
          </a:p>
        </p:txBody>
      </p:sp>
      <p:sp>
        <p:nvSpPr>
          <p:cNvPr id="26" name="内容占位符 3"/>
          <p:cNvSpPr txBox="1">
            <a:spLocks/>
          </p:cNvSpPr>
          <p:nvPr/>
        </p:nvSpPr>
        <p:spPr>
          <a:xfrm>
            <a:off x="2753350" y="2472051"/>
            <a:ext cx="1098570" cy="462764"/>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fontScale="85000" lnSpcReduction="1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a:t>judgeDataModifyActionEvent</a:t>
            </a:r>
            <a:endParaRPr lang="en-US" altLang="zh-CN" sz="1050" dirty="0" smtClean="0">
              <a:solidFill>
                <a:srgbClr val="000000"/>
              </a:solidFill>
            </a:endParaRPr>
          </a:p>
        </p:txBody>
      </p:sp>
      <p:sp>
        <p:nvSpPr>
          <p:cNvPr id="28" name="内容占位符 3"/>
          <p:cNvSpPr txBox="1">
            <a:spLocks/>
          </p:cNvSpPr>
          <p:nvPr/>
        </p:nvSpPr>
        <p:spPr>
          <a:xfrm>
            <a:off x="4530117" y="2468140"/>
            <a:ext cx="936105" cy="462764"/>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smtClean="0"/>
              <a:t>doPost</a:t>
            </a:r>
            <a:endParaRPr lang="en-US" altLang="zh-CN" sz="1050" dirty="0" smtClean="0">
              <a:solidFill>
                <a:srgbClr val="000000"/>
              </a:solidFill>
            </a:endParaRPr>
          </a:p>
        </p:txBody>
      </p:sp>
      <p:cxnSp>
        <p:nvCxnSpPr>
          <p:cNvPr id="34" name="直接箭头连接符 33"/>
          <p:cNvCxnSpPr>
            <a:stCxn id="24" idx="3"/>
            <a:endCxn id="25" idx="1"/>
          </p:cNvCxnSpPr>
          <p:nvPr/>
        </p:nvCxnSpPr>
        <p:spPr>
          <a:xfrm>
            <a:off x="1835696" y="2587108"/>
            <a:ext cx="432049" cy="264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5" name="直接箭头连接符 34"/>
          <p:cNvCxnSpPr>
            <a:stCxn id="26" idx="3"/>
            <a:endCxn id="28" idx="1"/>
          </p:cNvCxnSpPr>
          <p:nvPr/>
        </p:nvCxnSpPr>
        <p:spPr>
          <a:xfrm flipV="1">
            <a:off x="3851920" y="2699522"/>
            <a:ext cx="678197" cy="391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524177202"/>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err="1" smtClean="0"/>
              <a:t>WafEdit</a:t>
            </a:r>
            <a:r>
              <a:rPr lang="zh-CN" altLang="en-US" dirty="0" smtClean="0"/>
              <a:t>事件</a:t>
            </a:r>
            <a:endParaRPr lang="zh-CN" altLang="en-US" dirty="0"/>
          </a:p>
        </p:txBody>
      </p:sp>
      <p:sp>
        <p:nvSpPr>
          <p:cNvPr id="4" name="内容占位符 1"/>
          <p:cNvSpPr>
            <a:spLocks noGrp="1"/>
          </p:cNvSpPr>
          <p:nvPr>
            <p:ph idx="1"/>
          </p:nvPr>
        </p:nvSpPr>
        <p:spPr>
          <a:xfrm>
            <a:off x="323528" y="741974"/>
            <a:ext cx="8424936" cy="3852651"/>
          </a:xfrm>
        </p:spPr>
        <p:txBody>
          <a:bodyPr>
            <a:normAutofit/>
          </a:bodyPr>
          <a:lstStyle/>
          <a:p>
            <a:r>
              <a:rPr lang="zh-CN" altLang="en-US" dirty="0"/>
              <a:t>数据保存前校验事件</a:t>
            </a:r>
            <a:r>
              <a:rPr lang="zh-CN" altLang="en-US" dirty="0" smtClean="0"/>
              <a:t>：</a:t>
            </a:r>
            <a:r>
              <a:rPr lang="en-US" altLang="zh-CN" dirty="0" err="1"/>
              <a:t>saveBeforeActionEvent</a:t>
            </a:r>
            <a:endParaRPr lang="en-US" altLang="zh-CN" dirty="0" smtClean="0"/>
          </a:p>
          <a:p>
            <a:r>
              <a:rPr lang="zh-CN" altLang="en-US" dirty="0"/>
              <a:t>数据保存事件</a:t>
            </a:r>
            <a:r>
              <a:rPr lang="zh-CN" altLang="en-US" dirty="0" smtClean="0"/>
              <a:t>：</a:t>
            </a:r>
            <a:r>
              <a:rPr lang="en-US" altLang="zh-CN" dirty="0" err="1" smtClean="0"/>
              <a:t>saveActionEvent</a:t>
            </a:r>
            <a:endParaRPr lang="en-US" altLang="zh-CN" dirty="0" smtClean="0"/>
          </a:p>
          <a:p>
            <a:r>
              <a:rPr lang="zh-CN" altLang="en-US" dirty="0"/>
              <a:t>数据提交前校验事件</a:t>
            </a:r>
            <a:r>
              <a:rPr lang="zh-CN" altLang="en-US" dirty="0" smtClean="0"/>
              <a:t>：</a:t>
            </a:r>
            <a:r>
              <a:rPr lang="en-US" altLang="zh-CN" dirty="0" err="1"/>
              <a:t>submitBeforeActionEvent</a:t>
            </a:r>
            <a:endParaRPr lang="en-US" altLang="zh-CN" dirty="0" smtClean="0"/>
          </a:p>
          <a:p>
            <a:r>
              <a:rPr lang="zh-CN" altLang="en-US" dirty="0"/>
              <a:t>数据提交事件 </a:t>
            </a:r>
            <a:r>
              <a:rPr lang="zh-CN" altLang="en-US" dirty="0" smtClean="0"/>
              <a:t>：</a:t>
            </a:r>
            <a:r>
              <a:rPr lang="en-US" altLang="zh-CN" dirty="0" err="1"/>
              <a:t>submitActionEvent</a:t>
            </a:r>
            <a:endParaRPr lang="en-US" altLang="zh-CN" dirty="0" smtClean="0"/>
          </a:p>
          <a:p>
            <a:r>
              <a:rPr lang="zh-CN" altLang="en-US" dirty="0"/>
              <a:t>信息块新增一行事件 </a:t>
            </a:r>
            <a:r>
              <a:rPr lang="zh-CN" altLang="en-US" dirty="0" smtClean="0"/>
              <a:t>：</a:t>
            </a:r>
            <a:r>
              <a:rPr lang="en-US" altLang="zh-CN" dirty="0" err="1"/>
              <a:t>appendRowActionEvent</a:t>
            </a:r>
            <a:endParaRPr lang="en-US" altLang="zh-CN" dirty="0"/>
          </a:p>
          <a:p>
            <a:r>
              <a:rPr lang="zh-CN" altLang="en-US" dirty="0"/>
              <a:t>信息块删除一行前校验事件</a:t>
            </a:r>
            <a:r>
              <a:rPr lang="zh-CN" altLang="en-US" dirty="0" smtClean="0"/>
              <a:t>：</a:t>
            </a:r>
            <a:r>
              <a:rPr lang="en-US" altLang="zh-CN" dirty="0" err="1"/>
              <a:t>deleteRowBeforeActionEvent</a:t>
            </a:r>
            <a:endParaRPr lang="en-US" altLang="zh-CN" dirty="0"/>
          </a:p>
          <a:p>
            <a:r>
              <a:rPr lang="zh-CN" altLang="en-US" dirty="0"/>
              <a:t>信息块删除一行事件</a:t>
            </a:r>
            <a:r>
              <a:rPr lang="zh-CN" altLang="en-US" dirty="0" smtClean="0"/>
              <a:t>：</a:t>
            </a:r>
            <a:r>
              <a:rPr lang="en-US" altLang="zh-CN" dirty="0" smtClean="0"/>
              <a:t> </a:t>
            </a:r>
            <a:r>
              <a:rPr lang="en-US" altLang="zh-CN" dirty="0" err="1"/>
              <a:t>deleteRowActionEvent</a:t>
            </a:r>
            <a:endParaRPr lang="zh-CN" altLang="en-US" dirty="0"/>
          </a:p>
          <a:p>
            <a:r>
              <a:rPr lang="zh-CN" altLang="en-US" dirty="0"/>
              <a:t>表格新增一行事件</a:t>
            </a:r>
            <a:r>
              <a:rPr lang="zh-CN" altLang="en-US" dirty="0" smtClean="0"/>
              <a:t>：</a:t>
            </a:r>
            <a:r>
              <a:rPr lang="en-US" altLang="zh-CN" dirty="0" smtClean="0"/>
              <a:t> </a:t>
            </a:r>
            <a:r>
              <a:rPr lang="en-US" altLang="zh-CN" dirty="0" err="1" smtClean="0"/>
              <a:t>appendEntryRowActionEvent</a:t>
            </a:r>
            <a:endParaRPr lang="en-US" altLang="zh-CN" dirty="0" smtClean="0"/>
          </a:p>
          <a:p>
            <a:r>
              <a:rPr lang="zh-CN" altLang="en-US" dirty="0"/>
              <a:t>表格删除一行前校验事件</a:t>
            </a:r>
            <a:r>
              <a:rPr lang="zh-CN" altLang="en-US" dirty="0" smtClean="0"/>
              <a:t>：</a:t>
            </a:r>
            <a:r>
              <a:rPr lang="en-US" altLang="zh-CN" dirty="0" err="1" smtClean="0"/>
              <a:t>deleteEntryRowBeforeActionEvent</a:t>
            </a:r>
            <a:endParaRPr lang="en-US" altLang="zh-CN" dirty="0" smtClean="0"/>
          </a:p>
          <a:p>
            <a:r>
              <a:rPr lang="zh-CN" altLang="en-US" dirty="0"/>
              <a:t>表格删除一行事件</a:t>
            </a:r>
            <a:r>
              <a:rPr lang="zh-CN" altLang="en-US" dirty="0" smtClean="0"/>
              <a:t>：</a:t>
            </a:r>
            <a:r>
              <a:rPr lang="en-US" altLang="zh-CN" dirty="0" err="1" smtClean="0"/>
              <a:t>deleteEntryRowActionEvent</a:t>
            </a:r>
            <a:endParaRPr lang="en-US" altLang="zh-CN" dirty="0"/>
          </a:p>
        </p:txBody>
      </p:sp>
    </p:spTree>
    <p:extLst>
      <p:ext uri="{BB962C8B-B14F-4D97-AF65-F5344CB8AC3E}">
        <p14:creationId xmlns:p14="http://schemas.microsoft.com/office/powerpoint/2010/main" xmlns="" val="2360432698"/>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err="1" smtClean="0"/>
              <a:t>WafEdit</a:t>
            </a:r>
            <a:r>
              <a:rPr lang="zh-CN" altLang="en-US" dirty="0" smtClean="0"/>
              <a:t>事件</a:t>
            </a:r>
            <a:endParaRPr lang="zh-CN" altLang="en-US" dirty="0"/>
          </a:p>
        </p:txBody>
      </p:sp>
      <p:sp>
        <p:nvSpPr>
          <p:cNvPr id="4" name="内容占位符 1"/>
          <p:cNvSpPr>
            <a:spLocks noGrp="1"/>
          </p:cNvSpPr>
          <p:nvPr>
            <p:ph idx="1"/>
          </p:nvPr>
        </p:nvSpPr>
        <p:spPr>
          <a:xfrm>
            <a:off x="323528" y="741974"/>
            <a:ext cx="8424936" cy="3852651"/>
          </a:xfrm>
        </p:spPr>
        <p:txBody>
          <a:bodyPr>
            <a:normAutofit fontScale="92500" lnSpcReduction="20000"/>
          </a:bodyPr>
          <a:lstStyle/>
          <a:p>
            <a:r>
              <a:rPr lang="zh-CN" altLang="en-US" dirty="0" smtClean="0"/>
              <a:t>新增</a:t>
            </a:r>
            <a:r>
              <a:rPr lang="zh-CN" altLang="en-US" dirty="0"/>
              <a:t>事件</a:t>
            </a:r>
            <a:r>
              <a:rPr lang="zh-CN" altLang="en-US" dirty="0" smtClean="0"/>
              <a:t>：</a:t>
            </a:r>
            <a:r>
              <a:rPr lang="en-US" altLang="zh-CN" dirty="0" smtClean="0"/>
              <a:t> </a:t>
            </a:r>
            <a:r>
              <a:rPr lang="en-US" altLang="zh-CN" dirty="0" err="1"/>
              <a:t>addNewActionEvent</a:t>
            </a:r>
            <a:endParaRPr lang="zh-CN" altLang="en-US" dirty="0"/>
          </a:p>
          <a:p>
            <a:r>
              <a:rPr lang="zh-CN" altLang="en-US" dirty="0"/>
              <a:t>删除事件</a:t>
            </a:r>
            <a:r>
              <a:rPr lang="zh-CN" altLang="en-US" dirty="0" smtClean="0"/>
              <a:t>：</a:t>
            </a:r>
            <a:r>
              <a:rPr lang="en-US" altLang="zh-CN" dirty="0" smtClean="0"/>
              <a:t> </a:t>
            </a:r>
            <a:r>
              <a:rPr lang="en-US" altLang="zh-CN" dirty="0" err="1" smtClean="0"/>
              <a:t>deleteActionEvent</a:t>
            </a:r>
            <a:endParaRPr lang="en-US" altLang="zh-CN" dirty="0" smtClean="0"/>
          </a:p>
          <a:p>
            <a:r>
              <a:rPr lang="zh-CN" altLang="en-US" dirty="0"/>
              <a:t>复制</a:t>
            </a:r>
            <a:r>
              <a:rPr lang="zh-CN" altLang="en-US" dirty="0" smtClean="0"/>
              <a:t>事件：</a:t>
            </a:r>
            <a:r>
              <a:rPr lang="en-US" altLang="zh-CN" dirty="0" err="1" smtClean="0"/>
              <a:t>copyActionEvent</a:t>
            </a:r>
            <a:endParaRPr lang="en-US" altLang="zh-CN" dirty="0" smtClean="0"/>
          </a:p>
          <a:p>
            <a:r>
              <a:rPr lang="zh-CN" altLang="en-US" dirty="0"/>
              <a:t>查看页面的编辑</a:t>
            </a:r>
            <a:r>
              <a:rPr lang="zh-CN" altLang="en-US" dirty="0" smtClean="0"/>
              <a:t>事件：</a:t>
            </a:r>
            <a:r>
              <a:rPr lang="en-US" altLang="zh-CN" dirty="0" err="1" smtClean="0"/>
              <a:t>editActionEvent</a:t>
            </a:r>
            <a:endParaRPr lang="en-US" altLang="zh-CN" dirty="0" smtClean="0"/>
          </a:p>
          <a:p>
            <a:r>
              <a:rPr lang="zh-CN" altLang="en-US" dirty="0"/>
              <a:t>保存并新增</a:t>
            </a:r>
            <a:r>
              <a:rPr lang="zh-CN" altLang="en-US" dirty="0" smtClean="0"/>
              <a:t>事件：</a:t>
            </a:r>
            <a:r>
              <a:rPr lang="en-US" altLang="zh-CN" dirty="0" err="1" smtClean="0"/>
              <a:t>saveAndAddNewActionEvent</a:t>
            </a:r>
            <a:endParaRPr lang="en-US" altLang="zh-CN" dirty="0" smtClean="0"/>
          </a:p>
          <a:p>
            <a:r>
              <a:rPr lang="zh-CN" altLang="en-US" dirty="0"/>
              <a:t>提交并新增</a:t>
            </a:r>
            <a:r>
              <a:rPr lang="zh-CN" altLang="en-US" dirty="0" smtClean="0"/>
              <a:t>事件：</a:t>
            </a:r>
            <a:r>
              <a:rPr lang="en-US" altLang="zh-CN" dirty="0" err="1" smtClean="0"/>
              <a:t>submitAndAddNewActionEvent</a:t>
            </a:r>
            <a:endParaRPr lang="en-US" altLang="zh-CN" dirty="0" smtClean="0"/>
          </a:p>
          <a:p>
            <a:r>
              <a:rPr lang="zh-CN" altLang="en-US" dirty="0"/>
              <a:t>上一条</a:t>
            </a:r>
            <a:r>
              <a:rPr lang="zh-CN" altLang="en-US" dirty="0" smtClean="0"/>
              <a:t>事件：</a:t>
            </a:r>
            <a:r>
              <a:rPr lang="en-US" altLang="zh-CN" dirty="0" err="1" smtClean="0"/>
              <a:t>previousActionEvent</a:t>
            </a:r>
            <a:endParaRPr lang="en-US" altLang="zh-CN" dirty="0" smtClean="0"/>
          </a:p>
          <a:p>
            <a:r>
              <a:rPr lang="zh-CN" altLang="en-US" dirty="0"/>
              <a:t>下一条</a:t>
            </a:r>
            <a:r>
              <a:rPr lang="zh-CN" altLang="en-US" dirty="0" smtClean="0"/>
              <a:t>事件：</a:t>
            </a:r>
            <a:r>
              <a:rPr lang="en-US" altLang="zh-CN" dirty="0" err="1" smtClean="0"/>
              <a:t>nextActionEvent</a:t>
            </a:r>
            <a:endParaRPr lang="en-US" altLang="zh-CN" dirty="0" smtClean="0"/>
          </a:p>
          <a:p>
            <a:r>
              <a:rPr lang="zh-CN" altLang="en-US" dirty="0"/>
              <a:t>第一条</a:t>
            </a:r>
            <a:r>
              <a:rPr lang="zh-CN" altLang="en-US" dirty="0" smtClean="0"/>
              <a:t>事件：</a:t>
            </a:r>
            <a:r>
              <a:rPr lang="en-US" altLang="zh-CN" dirty="0" err="1" smtClean="0"/>
              <a:t>firstActionEvent</a:t>
            </a:r>
            <a:endParaRPr lang="en-US" altLang="zh-CN" dirty="0" smtClean="0"/>
          </a:p>
          <a:p>
            <a:r>
              <a:rPr lang="zh-CN" altLang="en-US" dirty="0"/>
              <a:t>最后一条</a:t>
            </a:r>
            <a:r>
              <a:rPr lang="zh-CN" altLang="en-US" dirty="0" smtClean="0"/>
              <a:t>事件：</a:t>
            </a:r>
            <a:r>
              <a:rPr lang="en-US" altLang="zh-CN" dirty="0" err="1" smtClean="0"/>
              <a:t>lastActionEvent</a:t>
            </a:r>
            <a:endParaRPr lang="en-US" altLang="zh-CN" dirty="0" smtClean="0"/>
          </a:p>
          <a:p>
            <a:r>
              <a:rPr lang="zh-CN" altLang="en-US" dirty="0"/>
              <a:t>设置原始数据</a:t>
            </a:r>
            <a:r>
              <a:rPr lang="zh-CN" altLang="en-US" dirty="0" smtClean="0"/>
              <a:t>事件：</a:t>
            </a:r>
            <a:r>
              <a:rPr lang="en-US" altLang="zh-CN" dirty="0" err="1" smtClean="0"/>
              <a:t>setOldModelEvent</a:t>
            </a:r>
            <a:endParaRPr lang="en-US" altLang="zh-CN" dirty="0" smtClean="0"/>
          </a:p>
          <a:p>
            <a:r>
              <a:rPr lang="zh-CN" altLang="en-US" dirty="0"/>
              <a:t>判断数据改变</a:t>
            </a:r>
            <a:r>
              <a:rPr lang="zh-CN" altLang="en-US" dirty="0" smtClean="0"/>
              <a:t>事件：</a:t>
            </a:r>
            <a:r>
              <a:rPr lang="en-US" altLang="zh-CN" dirty="0" err="1"/>
              <a:t>judgeDataModifyActionEvent</a:t>
            </a:r>
            <a:endParaRPr lang="zh-CN" altLang="en-US" dirty="0"/>
          </a:p>
        </p:txBody>
      </p:sp>
    </p:spTree>
    <p:extLst>
      <p:ext uri="{BB962C8B-B14F-4D97-AF65-F5344CB8AC3E}">
        <p14:creationId xmlns:p14="http://schemas.microsoft.com/office/powerpoint/2010/main" xmlns="" val="4150491899"/>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dirty="0"/>
              <a:t>当前界面状态</a:t>
            </a:r>
            <a:r>
              <a:rPr lang="zh-CN" altLang="en-US" dirty="0" smtClean="0"/>
              <a:t>：</a:t>
            </a:r>
            <a:r>
              <a:rPr lang="en-US" altLang="zh-CN" dirty="0"/>
              <a:t> </a:t>
            </a:r>
            <a:r>
              <a:rPr lang="en-US" altLang="zh-CN" dirty="0" err="1"/>
              <a:t>operateState</a:t>
            </a:r>
            <a:endParaRPr lang="en-US" altLang="zh-CN" b="1" dirty="0"/>
          </a:p>
          <a:p>
            <a:r>
              <a:rPr lang="zh-CN" altLang="en-US" dirty="0"/>
              <a:t>编辑界面标志，仅为查看与编辑不是同一个界面时使用 </a:t>
            </a:r>
            <a:r>
              <a:rPr lang="zh-CN" altLang="en-US" dirty="0" smtClean="0"/>
              <a:t>：</a:t>
            </a:r>
            <a:r>
              <a:rPr lang="en-US" altLang="zh-CN" dirty="0"/>
              <a:t> _</a:t>
            </a:r>
            <a:r>
              <a:rPr lang="en-US" altLang="zh-CN" dirty="0" err="1"/>
              <a:t>editUrl</a:t>
            </a:r>
            <a:endParaRPr lang="en-US" altLang="zh-CN" b="1" dirty="0"/>
          </a:p>
          <a:p>
            <a:r>
              <a:rPr lang="zh-CN" altLang="en-US" dirty="0"/>
              <a:t>编辑界面数据模型</a:t>
            </a:r>
            <a:r>
              <a:rPr lang="zh-CN" altLang="en-US" dirty="0" smtClean="0"/>
              <a:t>：</a:t>
            </a:r>
            <a:r>
              <a:rPr lang="en-US" altLang="zh-CN" dirty="0"/>
              <a:t> _</a:t>
            </a:r>
            <a:r>
              <a:rPr lang="en-US" altLang="zh-CN" dirty="0" smtClean="0"/>
              <a:t>model</a:t>
            </a:r>
          </a:p>
          <a:p>
            <a:r>
              <a:rPr lang="zh-CN" altLang="en-US" dirty="0"/>
              <a:t>编辑界面历史数据模型，仅为数据变化事件使用</a:t>
            </a:r>
            <a:r>
              <a:rPr lang="zh-CN" altLang="en-US" dirty="0" smtClean="0"/>
              <a:t>：</a:t>
            </a:r>
            <a:r>
              <a:rPr lang="en-US" altLang="zh-CN" dirty="0"/>
              <a:t> _</a:t>
            </a:r>
            <a:r>
              <a:rPr lang="en-US" altLang="zh-CN" dirty="0" err="1"/>
              <a:t>oldModel</a:t>
            </a:r>
            <a:endParaRPr lang="en-US" altLang="zh-CN" b="1" dirty="0"/>
          </a:p>
          <a:p>
            <a:r>
              <a:rPr lang="zh-CN" altLang="en-US" dirty="0"/>
              <a:t>是否需要判断数据变化</a:t>
            </a:r>
            <a:r>
              <a:rPr lang="zh-CN" altLang="en-US" dirty="0" smtClean="0"/>
              <a:t>：</a:t>
            </a:r>
            <a:r>
              <a:rPr lang="en-US" altLang="zh-CN" dirty="0"/>
              <a:t> _</a:t>
            </a:r>
            <a:r>
              <a:rPr lang="en-US" altLang="zh-CN" dirty="0" err="1"/>
              <a:t>judgeDataModify</a:t>
            </a:r>
            <a:endParaRPr lang="en-US" altLang="zh-CN" b="1" dirty="0"/>
          </a:p>
          <a:p>
            <a:r>
              <a:rPr lang="zh-CN" altLang="en-US" dirty="0"/>
              <a:t>数据模型变化后仅仅重新加载数据，不刷新界面</a:t>
            </a:r>
            <a:r>
              <a:rPr lang="zh-CN" altLang="en-US" dirty="0" smtClean="0"/>
              <a:t>：</a:t>
            </a:r>
            <a:r>
              <a:rPr lang="en-US" altLang="zh-CN" dirty="0"/>
              <a:t> _</a:t>
            </a:r>
            <a:r>
              <a:rPr lang="en-US" altLang="zh-CN" dirty="0" err="1"/>
              <a:t>onlyModelLoad</a:t>
            </a:r>
            <a:endParaRPr lang="en-US" altLang="zh-CN" dirty="0" smtClean="0"/>
          </a:p>
        </p:txBody>
      </p:sp>
      <p:sp>
        <p:nvSpPr>
          <p:cNvPr id="3" name="标题 2"/>
          <p:cNvSpPr>
            <a:spLocks noGrp="1"/>
          </p:cNvSpPr>
          <p:nvPr>
            <p:ph type="title"/>
          </p:nvPr>
        </p:nvSpPr>
        <p:spPr/>
        <p:txBody>
          <a:bodyPr/>
          <a:lstStyle/>
          <a:p>
            <a:r>
              <a:rPr lang="en-US" altLang="zh-CN" dirty="0" err="1"/>
              <a:t>WafEdit</a:t>
            </a:r>
            <a:r>
              <a:rPr lang="zh-CN" altLang="en-US" dirty="0" smtClean="0"/>
              <a:t>对象</a:t>
            </a:r>
            <a:endParaRPr lang="zh-CN" altLang="en-US" dirty="0"/>
          </a:p>
        </p:txBody>
      </p:sp>
    </p:spTree>
    <p:extLst>
      <p:ext uri="{BB962C8B-B14F-4D97-AF65-F5344CB8AC3E}">
        <p14:creationId xmlns:p14="http://schemas.microsoft.com/office/powerpoint/2010/main" xmlns="" val="2208915624"/>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dirty="0" smtClean="0"/>
              <a:t>页面相关</a:t>
            </a:r>
            <a:endParaRPr lang="en-US" altLang="zh-CN" dirty="0"/>
          </a:p>
          <a:p>
            <a:pPr lvl="1"/>
            <a:r>
              <a:rPr lang="zh-CN" altLang="en-US" dirty="0"/>
              <a:t>获得分录属性</a:t>
            </a:r>
            <a:r>
              <a:rPr lang="zh-CN" altLang="en-US" dirty="0" smtClean="0"/>
              <a:t>名称、</a:t>
            </a:r>
            <a:r>
              <a:rPr lang="zh-CN" altLang="en-US" dirty="0"/>
              <a:t>使用的信息块控件</a:t>
            </a:r>
            <a:r>
              <a:rPr lang="en-US" altLang="zh-CN" dirty="0"/>
              <a:t>id </a:t>
            </a:r>
            <a:r>
              <a:rPr lang="zh-CN" altLang="en-US" dirty="0" smtClean="0"/>
              <a:t>、</a:t>
            </a:r>
            <a:r>
              <a:rPr lang="zh-CN" altLang="en-US" dirty="0"/>
              <a:t>使用的编辑表格控件</a:t>
            </a:r>
            <a:r>
              <a:rPr lang="en-US" altLang="zh-CN" dirty="0" smtClean="0"/>
              <a:t>id</a:t>
            </a:r>
            <a:endParaRPr lang="en-US" altLang="zh-CN" dirty="0"/>
          </a:p>
          <a:p>
            <a:r>
              <a:rPr lang="zh-CN" altLang="en-US" dirty="0" smtClean="0"/>
              <a:t>组件绑定相关</a:t>
            </a:r>
            <a:endParaRPr lang="en-US" altLang="zh-CN" dirty="0"/>
          </a:p>
          <a:p>
            <a:pPr lvl="1"/>
            <a:r>
              <a:rPr lang="zh-CN" altLang="en-US" dirty="0"/>
              <a:t>根据字段设置控件</a:t>
            </a:r>
            <a:r>
              <a:rPr lang="zh-CN" altLang="en-US" dirty="0" smtClean="0"/>
              <a:t>值、可见性、</a:t>
            </a:r>
            <a:r>
              <a:rPr lang="zh-CN" altLang="en-US" dirty="0"/>
              <a:t>可编辑</a:t>
            </a:r>
            <a:endParaRPr lang="en-US" altLang="zh-CN" dirty="0"/>
          </a:p>
          <a:p>
            <a:r>
              <a:rPr lang="zh-CN" altLang="en-US" dirty="0" smtClean="0"/>
              <a:t>虚模式相关</a:t>
            </a:r>
            <a:endParaRPr lang="en-US" altLang="zh-CN" dirty="0"/>
          </a:p>
          <a:p>
            <a:pPr lvl="1"/>
            <a:r>
              <a:rPr lang="zh-CN" altLang="en-US" dirty="0"/>
              <a:t>获得当前数据模型对应的</a:t>
            </a:r>
            <a:r>
              <a:rPr lang="en-US" altLang="zh-CN" dirty="0" err="1" smtClean="0"/>
              <a:t>queryPK</a:t>
            </a:r>
            <a:r>
              <a:rPr lang="zh-CN" altLang="en-US" dirty="0" smtClean="0"/>
              <a:t>、</a:t>
            </a:r>
            <a:r>
              <a:rPr lang="en-US" altLang="zh-CN" dirty="0" err="1" smtClean="0"/>
              <a:t>UUId</a:t>
            </a:r>
            <a:r>
              <a:rPr lang="zh-CN" altLang="en-US" dirty="0" smtClean="0"/>
              <a:t>、</a:t>
            </a:r>
            <a:r>
              <a:rPr lang="zh-CN" altLang="en-US" dirty="0"/>
              <a:t>全部记录</a:t>
            </a:r>
            <a:r>
              <a:rPr lang="zh-CN" altLang="en-US" dirty="0" smtClean="0"/>
              <a:t>数、获得</a:t>
            </a:r>
            <a:r>
              <a:rPr lang="zh-CN" altLang="en-US" dirty="0"/>
              <a:t>查询序号</a:t>
            </a:r>
            <a:endParaRPr lang="en-US" altLang="zh-CN" dirty="0"/>
          </a:p>
        </p:txBody>
      </p:sp>
      <p:sp>
        <p:nvSpPr>
          <p:cNvPr id="3" name="标题 2"/>
          <p:cNvSpPr>
            <a:spLocks noGrp="1"/>
          </p:cNvSpPr>
          <p:nvPr>
            <p:ph type="title"/>
          </p:nvPr>
        </p:nvSpPr>
        <p:spPr/>
        <p:txBody>
          <a:bodyPr/>
          <a:lstStyle/>
          <a:p>
            <a:r>
              <a:rPr lang="en-US" altLang="zh-CN" dirty="0" err="1"/>
              <a:t>WafEdit</a:t>
            </a:r>
            <a:r>
              <a:rPr lang="zh-CN" altLang="en-US" dirty="0" smtClean="0"/>
              <a:t>功能</a:t>
            </a:r>
            <a:endParaRPr lang="zh-CN" altLang="en-US" dirty="0"/>
          </a:p>
        </p:txBody>
      </p:sp>
    </p:spTree>
    <p:extLst>
      <p:ext uri="{BB962C8B-B14F-4D97-AF65-F5344CB8AC3E}">
        <p14:creationId xmlns:p14="http://schemas.microsoft.com/office/powerpoint/2010/main" xmlns="" val="2267270978"/>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继承</a:t>
            </a:r>
            <a:r>
              <a:rPr lang="en-US" altLang="zh-CN" dirty="0" err="1" smtClean="0"/>
              <a:t>WafEdit</a:t>
            </a:r>
            <a:endParaRPr lang="en-US" altLang="zh-CN" dirty="0" smtClean="0"/>
          </a:p>
          <a:p>
            <a:r>
              <a:rPr lang="zh-CN" altLang="en-US" dirty="0" smtClean="0"/>
              <a:t>该模板增加多组织、各种业务组件的缺省</a:t>
            </a:r>
            <a:r>
              <a:rPr lang="en-US" altLang="zh-CN" dirty="0" smtClean="0"/>
              <a:t>action</a:t>
            </a:r>
            <a:endParaRPr lang="zh-CN" altLang="en-US" dirty="0"/>
          </a:p>
        </p:txBody>
      </p:sp>
      <p:sp>
        <p:nvSpPr>
          <p:cNvPr id="3" name="标题 2"/>
          <p:cNvSpPr>
            <a:spLocks noGrp="1"/>
          </p:cNvSpPr>
          <p:nvPr>
            <p:ph type="title"/>
          </p:nvPr>
        </p:nvSpPr>
        <p:spPr/>
        <p:txBody>
          <a:bodyPr/>
          <a:lstStyle/>
          <a:p>
            <a:r>
              <a:rPr lang="en-US" altLang="zh-CN" dirty="0" err="1" smtClean="0"/>
              <a:t>DynamicEdit</a:t>
            </a:r>
            <a:endParaRPr lang="zh-CN" altLang="en-US" dirty="0"/>
          </a:p>
        </p:txBody>
      </p:sp>
    </p:spTree>
    <p:extLst>
      <p:ext uri="{BB962C8B-B14F-4D97-AF65-F5344CB8AC3E}">
        <p14:creationId xmlns:p14="http://schemas.microsoft.com/office/powerpoint/2010/main" xmlns="" val="761872303"/>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err="1" smtClean="0"/>
              <a:t>DynamicEdit</a:t>
            </a:r>
            <a:r>
              <a:rPr lang="zh-CN" altLang="en-US" dirty="0" smtClean="0"/>
              <a:t>初始化过程</a:t>
            </a:r>
            <a:endParaRPr lang="zh-CN" altLang="en-US" dirty="0"/>
          </a:p>
        </p:txBody>
      </p:sp>
      <p:sp>
        <p:nvSpPr>
          <p:cNvPr id="54" name="内容占位符 3"/>
          <p:cNvSpPr txBox="1">
            <a:spLocks/>
          </p:cNvSpPr>
          <p:nvPr/>
        </p:nvSpPr>
        <p:spPr>
          <a:xfrm>
            <a:off x="1744830" y="1275606"/>
            <a:ext cx="6355562" cy="3096344"/>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smtClean="0"/>
              <a:t>initalizeAction</a:t>
            </a:r>
            <a:endParaRPr lang="en-US" altLang="zh-CN" sz="1050" dirty="0" smtClean="0">
              <a:solidFill>
                <a:srgbClr val="000000"/>
              </a:solidFill>
            </a:endParaRPr>
          </a:p>
        </p:txBody>
      </p:sp>
      <p:sp>
        <p:nvSpPr>
          <p:cNvPr id="56" name="内容占位符 3"/>
          <p:cNvSpPr txBox="1">
            <a:spLocks/>
          </p:cNvSpPr>
          <p:nvPr/>
        </p:nvSpPr>
        <p:spPr>
          <a:xfrm>
            <a:off x="3491880" y="1659930"/>
            <a:ext cx="4248472" cy="1078342"/>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页面加载</a:t>
            </a:r>
            <a:r>
              <a:rPr lang="en-US" altLang="zh-CN" sz="1050" dirty="0" smtClean="0">
                <a:solidFill>
                  <a:srgbClr val="000000"/>
                </a:solidFill>
              </a:rPr>
              <a:t>(</a:t>
            </a:r>
            <a:r>
              <a:rPr lang="en-US" altLang="zh-CN" sz="1050" dirty="0" err="1"/>
              <a:t>pageOnLoadEvent</a:t>
            </a:r>
            <a:r>
              <a:rPr lang="en-US" altLang="zh-CN" sz="1050" dirty="0" smtClean="0">
                <a:solidFill>
                  <a:srgbClr val="000000"/>
                </a:solidFill>
              </a:rPr>
              <a:t>)</a:t>
            </a:r>
          </a:p>
        </p:txBody>
      </p:sp>
      <p:sp>
        <p:nvSpPr>
          <p:cNvPr id="57" name="内容占位符 3"/>
          <p:cNvSpPr txBox="1">
            <a:spLocks/>
          </p:cNvSpPr>
          <p:nvPr/>
        </p:nvSpPr>
        <p:spPr>
          <a:xfrm>
            <a:off x="3635896" y="1972901"/>
            <a:ext cx="648072" cy="58345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页面</a:t>
            </a:r>
            <a:endParaRPr lang="en-US" altLang="zh-CN" sz="1050" dirty="0" smtClean="0">
              <a:solidFill>
                <a:srgbClr val="000000"/>
              </a:solidFill>
            </a:endParaRPr>
          </a:p>
          <a:p>
            <a:pPr marL="0" indent="0" algn="ctr">
              <a:buNone/>
            </a:pPr>
            <a:r>
              <a:rPr lang="zh-CN" altLang="en-US" sz="1050" dirty="0" smtClean="0">
                <a:solidFill>
                  <a:srgbClr val="000000"/>
                </a:solidFill>
              </a:rPr>
              <a:t>渲染</a:t>
            </a:r>
            <a:endParaRPr lang="en-US" altLang="zh-CN" sz="1050" dirty="0" smtClean="0">
              <a:solidFill>
                <a:srgbClr val="000000"/>
              </a:solidFill>
            </a:endParaRPr>
          </a:p>
        </p:txBody>
      </p:sp>
      <p:sp>
        <p:nvSpPr>
          <p:cNvPr id="61" name="内容占位符 3"/>
          <p:cNvSpPr txBox="1">
            <a:spLocks/>
          </p:cNvSpPr>
          <p:nvPr/>
        </p:nvSpPr>
        <p:spPr>
          <a:xfrm>
            <a:off x="634703" y="1448403"/>
            <a:ext cx="648072" cy="583458"/>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smtClean="0">
                <a:solidFill>
                  <a:srgbClr val="000000"/>
                </a:solidFill>
              </a:rPr>
              <a:t>URL</a:t>
            </a:r>
          </a:p>
          <a:p>
            <a:pPr marL="0" indent="0" algn="ctr">
              <a:buNone/>
            </a:pPr>
            <a:r>
              <a:rPr lang="zh-CN" altLang="en-US" sz="1050" dirty="0" smtClean="0">
                <a:solidFill>
                  <a:srgbClr val="000000"/>
                </a:solidFill>
              </a:rPr>
              <a:t>请求</a:t>
            </a:r>
            <a:endParaRPr lang="en-US" altLang="zh-CN" sz="1050" dirty="0" smtClean="0">
              <a:solidFill>
                <a:srgbClr val="000000"/>
              </a:solidFill>
            </a:endParaRPr>
          </a:p>
        </p:txBody>
      </p:sp>
      <p:sp>
        <p:nvSpPr>
          <p:cNvPr id="63" name="内容占位符 3"/>
          <p:cNvSpPr txBox="1">
            <a:spLocks/>
          </p:cNvSpPr>
          <p:nvPr/>
        </p:nvSpPr>
        <p:spPr>
          <a:xfrm>
            <a:off x="395536" y="2541307"/>
            <a:ext cx="1111113" cy="583458"/>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smtClean="0"/>
              <a:t>initalizeEvent</a:t>
            </a:r>
            <a:endParaRPr lang="en-US" altLang="zh-CN" sz="1050" dirty="0"/>
          </a:p>
          <a:p>
            <a:pPr marL="0" indent="0" algn="ctr">
              <a:buNone/>
            </a:pPr>
            <a:r>
              <a:rPr lang="zh-CN" altLang="en-US" sz="1050" dirty="0" smtClean="0">
                <a:solidFill>
                  <a:srgbClr val="000000"/>
                </a:solidFill>
              </a:rPr>
              <a:t>注册事件</a:t>
            </a:r>
            <a:endParaRPr lang="en-US" altLang="zh-CN" sz="1050" dirty="0" smtClean="0">
              <a:solidFill>
                <a:srgbClr val="000000"/>
              </a:solidFill>
            </a:endParaRPr>
          </a:p>
        </p:txBody>
      </p:sp>
      <p:sp>
        <p:nvSpPr>
          <p:cNvPr id="66" name="内容占位符 3"/>
          <p:cNvSpPr txBox="1">
            <a:spLocks/>
          </p:cNvSpPr>
          <p:nvPr/>
        </p:nvSpPr>
        <p:spPr>
          <a:xfrm>
            <a:off x="4427984" y="1976581"/>
            <a:ext cx="648072" cy="58345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fontScale="92500" lnSpcReduction="2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页面</a:t>
            </a:r>
            <a:endParaRPr lang="en-US" altLang="zh-CN" sz="1050" dirty="0" smtClean="0">
              <a:solidFill>
                <a:srgbClr val="000000"/>
              </a:solidFill>
            </a:endParaRPr>
          </a:p>
          <a:p>
            <a:pPr marL="0" indent="0" algn="ctr">
              <a:buNone/>
            </a:pPr>
            <a:r>
              <a:rPr lang="zh-CN" altLang="en-US" sz="1050" dirty="0">
                <a:solidFill>
                  <a:srgbClr val="000000"/>
                </a:solidFill>
              </a:rPr>
              <a:t>装载</a:t>
            </a:r>
            <a:r>
              <a:rPr lang="zh-CN" altLang="en-US" sz="1050" dirty="0" smtClean="0">
                <a:solidFill>
                  <a:srgbClr val="000000"/>
                </a:solidFill>
              </a:rPr>
              <a:t>完成</a:t>
            </a:r>
            <a:endParaRPr lang="en-US" altLang="zh-CN" sz="1050" dirty="0" smtClean="0">
              <a:solidFill>
                <a:srgbClr val="000000"/>
              </a:solidFill>
            </a:endParaRPr>
          </a:p>
        </p:txBody>
      </p:sp>
      <p:sp>
        <p:nvSpPr>
          <p:cNvPr id="67" name="内容占位符 3"/>
          <p:cNvSpPr txBox="1">
            <a:spLocks/>
          </p:cNvSpPr>
          <p:nvPr/>
        </p:nvSpPr>
        <p:spPr>
          <a:xfrm>
            <a:off x="6973203" y="2016296"/>
            <a:ext cx="648072"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心跳</a:t>
            </a:r>
            <a:endParaRPr lang="en-US" altLang="zh-CN" sz="1050" dirty="0" smtClean="0">
              <a:solidFill>
                <a:srgbClr val="000000"/>
              </a:solidFill>
            </a:endParaRPr>
          </a:p>
          <a:p>
            <a:pPr marL="0" indent="0" algn="ctr">
              <a:buNone/>
            </a:pPr>
            <a:r>
              <a:rPr lang="zh-CN" altLang="en-US" sz="1050" dirty="0" smtClean="0">
                <a:solidFill>
                  <a:srgbClr val="000000"/>
                </a:solidFill>
              </a:rPr>
              <a:t>注册</a:t>
            </a:r>
            <a:endParaRPr lang="en-US" altLang="zh-CN" sz="1050" dirty="0" smtClean="0">
              <a:solidFill>
                <a:srgbClr val="000000"/>
              </a:solidFill>
            </a:endParaRPr>
          </a:p>
        </p:txBody>
      </p:sp>
      <p:sp>
        <p:nvSpPr>
          <p:cNvPr id="68" name="内容占位符 3"/>
          <p:cNvSpPr txBox="1">
            <a:spLocks/>
          </p:cNvSpPr>
          <p:nvPr/>
        </p:nvSpPr>
        <p:spPr>
          <a:xfrm>
            <a:off x="5272550" y="1991357"/>
            <a:ext cx="667602"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初始化</a:t>
            </a:r>
            <a:endParaRPr lang="en-US" altLang="zh-CN" sz="1050" dirty="0" smtClean="0">
              <a:solidFill>
                <a:srgbClr val="000000"/>
              </a:solidFill>
            </a:endParaRPr>
          </a:p>
          <a:p>
            <a:pPr marL="0" indent="0" algn="ctr">
              <a:buNone/>
            </a:pPr>
            <a:r>
              <a:rPr lang="zh-CN" altLang="en-US" sz="1050" dirty="0" smtClean="0">
                <a:solidFill>
                  <a:srgbClr val="000000"/>
                </a:solidFill>
              </a:rPr>
              <a:t>数据</a:t>
            </a:r>
            <a:endParaRPr lang="en-US" altLang="zh-CN" sz="1050" dirty="0" smtClean="0">
              <a:solidFill>
                <a:srgbClr val="000000"/>
              </a:solidFill>
            </a:endParaRPr>
          </a:p>
        </p:txBody>
      </p:sp>
      <p:cxnSp>
        <p:nvCxnSpPr>
          <p:cNvPr id="69" name="直接箭头连接符 68"/>
          <p:cNvCxnSpPr>
            <a:stCxn id="77" idx="3"/>
            <a:endCxn id="67" idx="1"/>
          </p:cNvCxnSpPr>
          <p:nvPr/>
        </p:nvCxnSpPr>
        <p:spPr>
          <a:xfrm>
            <a:off x="6804248" y="2283254"/>
            <a:ext cx="168955" cy="132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1" name="直接箭头连接符 70"/>
          <p:cNvCxnSpPr>
            <a:stCxn id="66" idx="3"/>
            <a:endCxn id="68" idx="1"/>
          </p:cNvCxnSpPr>
          <p:nvPr/>
        </p:nvCxnSpPr>
        <p:spPr>
          <a:xfrm>
            <a:off x="5076056" y="2268310"/>
            <a:ext cx="196494" cy="323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2" name="直接箭头连接符 71"/>
          <p:cNvCxnSpPr>
            <a:stCxn id="57" idx="3"/>
            <a:endCxn id="66" idx="1"/>
          </p:cNvCxnSpPr>
          <p:nvPr/>
        </p:nvCxnSpPr>
        <p:spPr>
          <a:xfrm>
            <a:off x="4283968" y="2264630"/>
            <a:ext cx="144016" cy="36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73" name="内容占位符 3"/>
          <p:cNvSpPr txBox="1">
            <a:spLocks/>
          </p:cNvSpPr>
          <p:nvPr/>
        </p:nvSpPr>
        <p:spPr>
          <a:xfrm>
            <a:off x="2051720" y="1802168"/>
            <a:ext cx="1047479" cy="769582"/>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a:solidFill>
                  <a:srgbClr val="000000"/>
                </a:solidFill>
              </a:rPr>
              <a:t>页面</a:t>
            </a:r>
            <a:r>
              <a:rPr lang="zh-CN" altLang="en-US" sz="1050" dirty="0" smtClean="0">
                <a:solidFill>
                  <a:srgbClr val="000000"/>
                </a:solidFill>
              </a:rPr>
              <a:t>加载前处理</a:t>
            </a:r>
            <a:r>
              <a:rPr lang="zh-CN" altLang="en-US" sz="1050" dirty="0" smtClean="0"/>
              <a:t>获取</a:t>
            </a:r>
            <a:r>
              <a:rPr lang="zh-CN" altLang="en-US" sz="1050" dirty="0"/>
              <a:t>表格配置</a:t>
            </a:r>
            <a:endParaRPr lang="en-US" altLang="zh-CN" sz="1050" dirty="0" smtClean="0">
              <a:solidFill>
                <a:srgbClr val="000000"/>
              </a:solidFill>
            </a:endParaRPr>
          </a:p>
        </p:txBody>
      </p:sp>
      <p:sp>
        <p:nvSpPr>
          <p:cNvPr id="74" name="内容占位符 3"/>
          <p:cNvSpPr txBox="1">
            <a:spLocks/>
          </p:cNvSpPr>
          <p:nvPr/>
        </p:nvSpPr>
        <p:spPr>
          <a:xfrm>
            <a:off x="2339751" y="3291830"/>
            <a:ext cx="4957487" cy="864096"/>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a:solidFill>
                  <a:srgbClr val="000000"/>
                </a:solidFill>
              </a:rPr>
              <a:t>页面</a:t>
            </a:r>
            <a:r>
              <a:rPr lang="zh-CN" altLang="en-US" sz="1050" dirty="0" smtClean="0">
                <a:solidFill>
                  <a:srgbClr val="000000"/>
                </a:solidFill>
              </a:rPr>
              <a:t>加载后处理</a:t>
            </a:r>
            <a:endParaRPr lang="en-US" altLang="zh-CN" sz="1050" dirty="0" smtClean="0">
              <a:solidFill>
                <a:srgbClr val="000000"/>
              </a:solidFill>
            </a:endParaRPr>
          </a:p>
        </p:txBody>
      </p:sp>
      <p:sp>
        <p:nvSpPr>
          <p:cNvPr id="75" name="内容占位符 3"/>
          <p:cNvSpPr txBox="1">
            <a:spLocks/>
          </p:cNvSpPr>
          <p:nvPr/>
        </p:nvSpPr>
        <p:spPr>
          <a:xfrm>
            <a:off x="2771798" y="3549146"/>
            <a:ext cx="936105" cy="462764"/>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smtClean="0"/>
              <a:t>fieldOnLoadEvent</a:t>
            </a:r>
            <a:endParaRPr lang="en-US" altLang="zh-CN" sz="1050" dirty="0" smtClean="0">
              <a:solidFill>
                <a:srgbClr val="000000"/>
              </a:solidFill>
            </a:endParaRPr>
          </a:p>
        </p:txBody>
      </p:sp>
      <p:sp>
        <p:nvSpPr>
          <p:cNvPr id="76" name="内容占位符 3"/>
          <p:cNvSpPr txBox="1">
            <a:spLocks/>
          </p:cNvSpPr>
          <p:nvPr/>
        </p:nvSpPr>
        <p:spPr>
          <a:xfrm>
            <a:off x="3851918" y="3549146"/>
            <a:ext cx="936105" cy="462764"/>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a:t>setOldModelEvent</a:t>
            </a:r>
            <a:endParaRPr lang="en-US" altLang="zh-CN" sz="1050" dirty="0" smtClean="0">
              <a:solidFill>
                <a:srgbClr val="000000"/>
              </a:solidFill>
            </a:endParaRPr>
          </a:p>
        </p:txBody>
      </p:sp>
      <p:sp>
        <p:nvSpPr>
          <p:cNvPr id="77" name="内容占位符 3"/>
          <p:cNvSpPr txBox="1">
            <a:spLocks/>
          </p:cNvSpPr>
          <p:nvPr/>
        </p:nvSpPr>
        <p:spPr>
          <a:xfrm>
            <a:off x="6136646" y="2003070"/>
            <a:ext cx="667602"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fontScale="92500" lnSpcReduction="2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初始化</a:t>
            </a:r>
            <a:endParaRPr lang="en-US" altLang="zh-CN" sz="1050" dirty="0" smtClean="0">
              <a:solidFill>
                <a:srgbClr val="000000"/>
              </a:solidFill>
            </a:endParaRPr>
          </a:p>
          <a:p>
            <a:pPr marL="0" indent="0" algn="ctr">
              <a:buNone/>
            </a:pPr>
            <a:r>
              <a:rPr lang="zh-CN" altLang="en-US" sz="1050" dirty="0" smtClean="0">
                <a:solidFill>
                  <a:srgbClr val="000000"/>
                </a:solidFill>
              </a:rPr>
              <a:t>数据后处理</a:t>
            </a:r>
            <a:endParaRPr lang="en-US" altLang="zh-CN" sz="1050" dirty="0" smtClean="0">
              <a:solidFill>
                <a:srgbClr val="000000"/>
              </a:solidFill>
            </a:endParaRPr>
          </a:p>
        </p:txBody>
      </p:sp>
      <p:cxnSp>
        <p:nvCxnSpPr>
          <p:cNvPr id="19" name="直接箭头连接符 18"/>
          <p:cNvCxnSpPr>
            <a:stCxn id="68" idx="3"/>
            <a:endCxn id="77" idx="1"/>
          </p:cNvCxnSpPr>
          <p:nvPr/>
        </p:nvCxnSpPr>
        <p:spPr>
          <a:xfrm>
            <a:off x="5940152" y="2271541"/>
            <a:ext cx="196494" cy="117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4" name="内容占位符 3"/>
          <p:cNvSpPr txBox="1">
            <a:spLocks/>
          </p:cNvSpPr>
          <p:nvPr/>
        </p:nvSpPr>
        <p:spPr>
          <a:xfrm>
            <a:off x="4932039" y="3554215"/>
            <a:ext cx="936105" cy="462764"/>
          </a:xfrm>
          <a:prstGeom prst="roundRect">
            <a:avLst/>
          </a:prstGeom>
          <a:solidFill>
            <a:srgbClr val="FFFF00"/>
          </a:solidFill>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a:t>getMainOrgF7Event</a:t>
            </a:r>
            <a:endParaRPr lang="en-US" altLang="zh-CN" sz="1050" dirty="0" smtClean="0">
              <a:solidFill>
                <a:srgbClr val="000000"/>
              </a:solidFill>
            </a:endParaRPr>
          </a:p>
        </p:txBody>
      </p:sp>
      <p:sp>
        <p:nvSpPr>
          <p:cNvPr id="25" name="内容占位符 3"/>
          <p:cNvSpPr txBox="1">
            <a:spLocks/>
          </p:cNvSpPr>
          <p:nvPr/>
        </p:nvSpPr>
        <p:spPr>
          <a:xfrm>
            <a:off x="6012159" y="3558196"/>
            <a:ext cx="936105" cy="462764"/>
          </a:xfrm>
          <a:prstGeom prst="roundRect">
            <a:avLst/>
          </a:prstGeom>
          <a:solidFill>
            <a:srgbClr val="FFFF00"/>
          </a:solidFill>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fontScale="77500" lnSpcReduction="2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a:t>afterMainOrgChangedEvent</a:t>
            </a:r>
            <a:endParaRPr lang="en-US" altLang="zh-CN" sz="1050" dirty="0" smtClean="0">
              <a:solidFill>
                <a:srgbClr val="000000"/>
              </a:solidFill>
            </a:endParaRPr>
          </a:p>
        </p:txBody>
      </p:sp>
      <p:cxnSp>
        <p:nvCxnSpPr>
          <p:cNvPr id="18" name="肘形连接符 17"/>
          <p:cNvCxnSpPr>
            <a:stCxn id="56" idx="3"/>
            <a:endCxn id="74" idx="1"/>
          </p:cNvCxnSpPr>
          <p:nvPr/>
        </p:nvCxnSpPr>
        <p:spPr>
          <a:xfrm flipH="1">
            <a:off x="2339751" y="2199101"/>
            <a:ext cx="5400601" cy="1524777"/>
          </a:xfrm>
          <a:prstGeom prst="bentConnector5">
            <a:avLst>
              <a:gd name="adj1" fmla="val -4233"/>
              <a:gd name="adj2" fmla="val 53513"/>
              <a:gd name="adj3" fmla="val 10423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7" name="直接箭头连接符 36"/>
          <p:cNvCxnSpPr>
            <a:stCxn id="73" idx="3"/>
            <a:endCxn id="56" idx="1"/>
          </p:cNvCxnSpPr>
          <p:nvPr/>
        </p:nvCxnSpPr>
        <p:spPr>
          <a:xfrm>
            <a:off x="3099199" y="2186959"/>
            <a:ext cx="392681" cy="1214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0" name="直接箭头连接符 39"/>
          <p:cNvCxnSpPr>
            <a:stCxn id="61" idx="2"/>
            <a:endCxn id="63" idx="0"/>
          </p:cNvCxnSpPr>
          <p:nvPr/>
        </p:nvCxnSpPr>
        <p:spPr>
          <a:xfrm flipH="1">
            <a:off x="951093" y="2031861"/>
            <a:ext cx="7646" cy="50944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3" name="直接箭头连接符 42"/>
          <p:cNvCxnSpPr>
            <a:stCxn id="63" idx="3"/>
            <a:endCxn id="54" idx="1"/>
          </p:cNvCxnSpPr>
          <p:nvPr/>
        </p:nvCxnSpPr>
        <p:spPr>
          <a:xfrm flipV="1">
            <a:off x="1506649" y="2823778"/>
            <a:ext cx="238181" cy="925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9" name="直接箭头连接符 48"/>
          <p:cNvCxnSpPr>
            <a:stCxn id="75" idx="3"/>
            <a:endCxn id="76" idx="1"/>
          </p:cNvCxnSpPr>
          <p:nvPr/>
        </p:nvCxnSpPr>
        <p:spPr>
          <a:xfrm>
            <a:off x="3707903" y="3780528"/>
            <a:ext cx="14401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1" name="直接箭头连接符 50"/>
          <p:cNvCxnSpPr>
            <a:stCxn id="76" idx="3"/>
            <a:endCxn id="24" idx="1"/>
          </p:cNvCxnSpPr>
          <p:nvPr/>
        </p:nvCxnSpPr>
        <p:spPr>
          <a:xfrm>
            <a:off x="4788023" y="3780528"/>
            <a:ext cx="144016" cy="506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3" name="直接箭头连接符 52"/>
          <p:cNvCxnSpPr>
            <a:stCxn id="24" idx="3"/>
            <a:endCxn id="25" idx="1"/>
          </p:cNvCxnSpPr>
          <p:nvPr/>
        </p:nvCxnSpPr>
        <p:spPr>
          <a:xfrm>
            <a:off x="5868144" y="3785597"/>
            <a:ext cx="144015" cy="398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712508349"/>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2"/>
          <p:cNvSpPr>
            <a:spLocks noGrp="1"/>
          </p:cNvSpPr>
          <p:nvPr>
            <p:ph type="title"/>
          </p:nvPr>
        </p:nvSpPr>
        <p:spPr>
          <a:xfrm>
            <a:off x="323529" y="2"/>
            <a:ext cx="7128197" cy="520095"/>
          </a:xfrm>
        </p:spPr>
        <p:txBody>
          <a:bodyPr>
            <a:normAutofit/>
          </a:bodyPr>
          <a:lstStyle/>
          <a:p>
            <a:r>
              <a:rPr lang="zh-CN" altLang="en-US" dirty="0" smtClean="0"/>
              <a:t>培训目标</a:t>
            </a:r>
            <a:r>
              <a:rPr lang="zh-CN" altLang="en-US" dirty="0" smtClean="0">
                <a:solidFill>
                  <a:schemeClr val="bg1"/>
                </a:solidFill>
              </a:rPr>
              <a:t>六大增长动力：</a:t>
            </a:r>
            <a:r>
              <a:rPr lang="zh-CN" altLang="en-US" dirty="0">
                <a:solidFill>
                  <a:schemeClr val="bg1"/>
                </a:solidFill>
              </a:rPr>
              <a:t>财务共享推广</a:t>
            </a:r>
            <a:r>
              <a:rPr lang="zh-CN" altLang="en-US" dirty="0" smtClean="0">
                <a:solidFill>
                  <a:schemeClr val="bg1"/>
                </a:solidFill>
              </a:rPr>
              <a:t>策略</a:t>
            </a:r>
            <a:endParaRPr kumimoji="1" lang="zh-CN" altLang="en-US" dirty="0">
              <a:solidFill>
                <a:schemeClr val="bg1"/>
              </a:solidFill>
            </a:endParaRPr>
          </a:p>
        </p:txBody>
      </p:sp>
      <p:grpSp>
        <p:nvGrpSpPr>
          <p:cNvPr id="16" name="组合 15"/>
          <p:cNvGrpSpPr/>
          <p:nvPr/>
        </p:nvGrpSpPr>
        <p:grpSpPr>
          <a:xfrm>
            <a:off x="539552" y="843558"/>
            <a:ext cx="8064896" cy="3528392"/>
            <a:chOff x="3347864" y="1347614"/>
            <a:chExt cx="5184576" cy="2308900"/>
          </a:xfrm>
        </p:grpSpPr>
        <p:sp>
          <p:nvSpPr>
            <p:cNvPr id="18" name="矩形 17"/>
            <p:cNvSpPr/>
            <p:nvPr/>
          </p:nvSpPr>
          <p:spPr>
            <a:xfrm>
              <a:off x="4548503" y="2130414"/>
              <a:ext cx="3983937" cy="729367"/>
            </a:xfrm>
            <a:prstGeom prst="rect">
              <a:avLst/>
            </a:prstGeom>
            <a:solidFill>
              <a:srgbClr val="EA8A1C"/>
            </a:solidFill>
          </p:spPr>
          <p:txBody>
            <a:bodyPr vert="horz" lIns="91440" tIns="45720" rIns="91440" bIns="45720" rtlCol="0" anchor="ctr">
              <a:noAutofit/>
            </a:bodyPr>
            <a:lstStyle/>
            <a:p>
              <a:pPr marL="342900" indent="-342900" defTabSz="457200">
                <a:lnSpc>
                  <a:spcPct val="120000"/>
                </a:lnSpc>
                <a:spcBef>
                  <a:spcPct val="20000"/>
                </a:spcBef>
                <a:buSzPct val="100000"/>
                <a:buFont typeface="Arial"/>
                <a:buChar char="•"/>
              </a:pPr>
              <a:r>
                <a:rPr kumimoji="1" lang="zh-CN" altLang="en-US" sz="1400" dirty="0" smtClean="0">
                  <a:solidFill>
                    <a:srgbClr val="FFFFFF"/>
                  </a:solidFill>
                  <a:latin typeface="微软雅黑"/>
                  <a:ea typeface="微软雅黑"/>
                  <a:cs typeface="微软雅黑"/>
                </a:rPr>
                <a:t>出现问题可以定位出问题点</a:t>
              </a:r>
              <a:endParaRPr kumimoji="1" lang="en-US" altLang="zh-CN" sz="1400" dirty="0" smtClean="0">
                <a:solidFill>
                  <a:srgbClr val="FFFFFF"/>
                </a:solidFill>
                <a:latin typeface="微软雅黑"/>
                <a:ea typeface="微软雅黑"/>
                <a:cs typeface="微软雅黑"/>
              </a:endParaRPr>
            </a:p>
          </p:txBody>
        </p:sp>
        <p:sp>
          <p:nvSpPr>
            <p:cNvPr id="21" name="矩形 20"/>
            <p:cNvSpPr/>
            <p:nvPr/>
          </p:nvSpPr>
          <p:spPr>
            <a:xfrm>
              <a:off x="3347864" y="2130414"/>
              <a:ext cx="1138159" cy="729368"/>
            </a:xfrm>
            <a:prstGeom prst="rect">
              <a:avLst/>
            </a:prstGeom>
            <a:solidFill>
              <a:srgbClr val="EA8A1C"/>
            </a:solidFill>
          </p:spPr>
          <p:txBody>
            <a:bodyPr vert="horz" lIns="91440" tIns="45720" rIns="91440" bIns="45720" rtlCol="0" anchor="ctr">
              <a:normAutofit/>
            </a:bodyPr>
            <a:lstStyle/>
            <a:p>
              <a:pPr algn="ctr" defTabSz="457200">
                <a:spcBef>
                  <a:spcPct val="20000"/>
                </a:spcBef>
                <a:buSzPct val="100000"/>
              </a:pPr>
              <a:r>
                <a:rPr kumimoji="1" lang="zh-CN" altLang="en-US" b="1" dirty="0" smtClean="0">
                  <a:solidFill>
                    <a:srgbClr val="FFFFFF"/>
                  </a:solidFill>
                  <a:latin typeface="微软雅黑"/>
                  <a:ea typeface="微软雅黑"/>
                  <a:cs typeface="微软雅黑"/>
                </a:rPr>
                <a:t>能定位问题</a:t>
              </a:r>
              <a:endParaRPr kumimoji="1" lang="en-US" altLang="zh-CN" sz="2000" b="1" dirty="0">
                <a:solidFill>
                  <a:srgbClr val="FFFFFF"/>
                </a:solidFill>
                <a:latin typeface="微软雅黑"/>
                <a:ea typeface="微软雅黑"/>
                <a:cs typeface="微软雅黑"/>
              </a:endParaRPr>
            </a:p>
          </p:txBody>
        </p:sp>
        <p:sp>
          <p:nvSpPr>
            <p:cNvPr id="25" name="矩形 24"/>
            <p:cNvSpPr/>
            <p:nvPr/>
          </p:nvSpPr>
          <p:spPr>
            <a:xfrm>
              <a:off x="3347864" y="1347614"/>
              <a:ext cx="1138159" cy="729368"/>
            </a:xfrm>
            <a:prstGeom prst="rect">
              <a:avLst/>
            </a:prstGeom>
            <a:solidFill>
              <a:srgbClr val="00B0F0"/>
            </a:solidFill>
          </p:spPr>
          <p:txBody>
            <a:bodyPr vert="horz" lIns="91440" tIns="45720" rIns="91440" bIns="45720" rtlCol="0" anchor="ctr">
              <a:normAutofit/>
            </a:bodyPr>
            <a:lstStyle/>
            <a:p>
              <a:pPr algn="ctr" defTabSz="457200">
                <a:spcBef>
                  <a:spcPct val="20000"/>
                </a:spcBef>
                <a:buSzPct val="100000"/>
              </a:pPr>
              <a:r>
                <a:rPr kumimoji="1" lang="zh-CN" altLang="en-US" b="1" dirty="0">
                  <a:solidFill>
                    <a:srgbClr val="FFFFFF"/>
                  </a:solidFill>
                  <a:latin typeface="微软雅黑"/>
                  <a:ea typeface="微软雅黑"/>
                  <a:cs typeface="微软雅黑"/>
                </a:rPr>
                <a:t>熟悉</a:t>
              </a:r>
              <a:r>
                <a:rPr kumimoji="1" lang="en-US" altLang="zh-CN" b="1" dirty="0" smtClean="0">
                  <a:solidFill>
                    <a:srgbClr val="FFFFFF"/>
                  </a:solidFill>
                  <a:latin typeface="微软雅黑"/>
                  <a:ea typeface="微软雅黑"/>
                  <a:cs typeface="微软雅黑"/>
                </a:rPr>
                <a:t>WEB</a:t>
              </a:r>
              <a:r>
                <a:rPr kumimoji="1" lang="zh-CN" altLang="en-US" b="1" dirty="0" smtClean="0">
                  <a:solidFill>
                    <a:srgbClr val="FFFFFF"/>
                  </a:solidFill>
                  <a:latin typeface="微软雅黑"/>
                  <a:ea typeface="微软雅黑"/>
                  <a:cs typeface="微软雅黑"/>
                </a:rPr>
                <a:t>平台框架</a:t>
              </a:r>
              <a:endParaRPr kumimoji="1" lang="en-US" altLang="zh-CN" sz="2000" b="1" dirty="0">
                <a:solidFill>
                  <a:srgbClr val="FFFFFF"/>
                </a:solidFill>
                <a:latin typeface="微软雅黑"/>
                <a:ea typeface="微软雅黑"/>
                <a:cs typeface="微软雅黑"/>
              </a:endParaRPr>
            </a:p>
          </p:txBody>
        </p:sp>
        <p:sp>
          <p:nvSpPr>
            <p:cNvPr id="26" name="矩形 25"/>
            <p:cNvSpPr/>
            <p:nvPr/>
          </p:nvSpPr>
          <p:spPr>
            <a:xfrm>
              <a:off x="4548503" y="1347615"/>
              <a:ext cx="3983937" cy="729367"/>
            </a:xfrm>
            <a:prstGeom prst="rect">
              <a:avLst/>
            </a:prstGeom>
            <a:solidFill>
              <a:srgbClr val="00B0F0"/>
            </a:solidFill>
          </p:spPr>
          <p:txBody>
            <a:bodyPr vert="horz" lIns="91440" tIns="45720" rIns="91440" bIns="45720" rtlCol="0" anchor="ctr">
              <a:noAutofit/>
            </a:bodyPr>
            <a:lstStyle/>
            <a:p>
              <a:pPr marL="342900" lvl="0" indent="-342900" defTabSz="457200">
                <a:lnSpc>
                  <a:spcPct val="120000"/>
                </a:lnSpc>
                <a:spcBef>
                  <a:spcPct val="20000"/>
                </a:spcBef>
                <a:buSzPct val="100000"/>
                <a:buFont typeface="Arial"/>
                <a:buChar char="•"/>
              </a:pPr>
              <a:r>
                <a:rPr lang="zh-CN" altLang="en-US" sz="1400" dirty="0" smtClean="0">
                  <a:solidFill>
                    <a:srgbClr val="FFFFFF"/>
                  </a:solidFill>
                  <a:latin typeface="微软雅黑"/>
                  <a:ea typeface="微软雅黑"/>
                  <a:cs typeface="微软雅黑"/>
                </a:rPr>
                <a:t>理解</a:t>
              </a:r>
              <a:r>
                <a:rPr lang="en-US" altLang="zh-CN" sz="1400" dirty="0" smtClean="0">
                  <a:solidFill>
                    <a:srgbClr val="FFFFFF"/>
                  </a:solidFill>
                  <a:latin typeface="微软雅黑"/>
                  <a:ea typeface="微软雅黑"/>
                  <a:cs typeface="微软雅黑"/>
                </a:rPr>
                <a:t>WEB</a:t>
              </a:r>
              <a:r>
                <a:rPr lang="zh-CN" altLang="en-US" sz="1400" dirty="0" smtClean="0">
                  <a:solidFill>
                    <a:srgbClr val="FFFFFF"/>
                  </a:solidFill>
                  <a:latin typeface="微软雅黑"/>
                  <a:ea typeface="微软雅黑"/>
                  <a:cs typeface="微软雅黑"/>
                </a:rPr>
                <a:t>平台框架层次结构</a:t>
              </a:r>
              <a:endParaRPr lang="en-US" altLang="zh-CN" sz="1400" dirty="0" smtClean="0">
                <a:solidFill>
                  <a:srgbClr val="FFFFFF"/>
                </a:solidFill>
                <a:latin typeface="微软雅黑"/>
                <a:ea typeface="微软雅黑"/>
                <a:cs typeface="微软雅黑"/>
              </a:endParaRPr>
            </a:p>
          </p:txBody>
        </p:sp>
        <p:sp>
          <p:nvSpPr>
            <p:cNvPr id="27" name="矩形 26"/>
            <p:cNvSpPr/>
            <p:nvPr/>
          </p:nvSpPr>
          <p:spPr>
            <a:xfrm>
              <a:off x="4548503" y="2927146"/>
              <a:ext cx="3983937" cy="729367"/>
            </a:xfrm>
            <a:prstGeom prst="rect">
              <a:avLst/>
            </a:prstGeom>
            <a:solidFill>
              <a:srgbClr val="00CC00"/>
            </a:solidFill>
          </p:spPr>
          <p:txBody>
            <a:bodyPr vert="horz" lIns="91440" tIns="45720" rIns="91440" bIns="45720" rtlCol="0" anchor="ctr">
              <a:noAutofit/>
            </a:bodyPr>
            <a:lstStyle/>
            <a:p>
              <a:pPr marL="342900" indent="-342900" defTabSz="457200">
                <a:lnSpc>
                  <a:spcPct val="120000"/>
                </a:lnSpc>
                <a:spcBef>
                  <a:spcPct val="20000"/>
                </a:spcBef>
                <a:buSzPct val="100000"/>
                <a:buFont typeface="Arial"/>
                <a:buChar char="•"/>
              </a:pPr>
              <a:r>
                <a:rPr kumimoji="1" lang="zh-CN" altLang="en-US" sz="1400" dirty="0" smtClean="0">
                  <a:solidFill>
                    <a:srgbClr val="FFFFFF"/>
                  </a:solidFill>
                  <a:latin typeface="微软雅黑"/>
                  <a:ea typeface="微软雅黑"/>
                  <a:cs typeface="微软雅黑"/>
                </a:rPr>
                <a:t>可自主实现样例业务逻辑</a:t>
              </a:r>
              <a:endParaRPr kumimoji="1" lang="en-US" altLang="zh-CN" sz="1400" dirty="0">
                <a:solidFill>
                  <a:srgbClr val="FFFFFF"/>
                </a:solidFill>
                <a:latin typeface="微软雅黑"/>
                <a:ea typeface="微软雅黑"/>
                <a:cs typeface="微软雅黑"/>
              </a:endParaRPr>
            </a:p>
          </p:txBody>
        </p:sp>
        <p:sp>
          <p:nvSpPr>
            <p:cNvPr id="28" name="矩形 27"/>
            <p:cNvSpPr/>
            <p:nvPr/>
          </p:nvSpPr>
          <p:spPr>
            <a:xfrm>
              <a:off x="3347864" y="2927146"/>
              <a:ext cx="1138159" cy="729368"/>
            </a:xfrm>
            <a:prstGeom prst="rect">
              <a:avLst/>
            </a:prstGeom>
            <a:solidFill>
              <a:srgbClr val="00CC00"/>
            </a:solidFill>
          </p:spPr>
          <p:txBody>
            <a:bodyPr vert="horz" lIns="91440" tIns="45720" rIns="91440" bIns="45720" rtlCol="0" anchor="ctr">
              <a:normAutofit/>
            </a:bodyPr>
            <a:lstStyle/>
            <a:p>
              <a:pPr algn="ctr" defTabSz="457200">
                <a:spcBef>
                  <a:spcPct val="20000"/>
                </a:spcBef>
                <a:buSzPct val="100000"/>
              </a:pPr>
              <a:r>
                <a:rPr kumimoji="1" lang="zh-CN" altLang="en-US" b="1" dirty="0" smtClean="0">
                  <a:solidFill>
                    <a:srgbClr val="FFFFFF"/>
                  </a:solidFill>
                  <a:latin typeface="微软雅黑"/>
                  <a:ea typeface="微软雅黑"/>
                  <a:cs typeface="微软雅黑"/>
                </a:rPr>
                <a:t>能自主实现样例</a:t>
              </a:r>
              <a:endParaRPr kumimoji="1" lang="en-US" altLang="zh-CN" sz="2000" b="1" dirty="0">
                <a:solidFill>
                  <a:srgbClr val="FFFFFF"/>
                </a:solidFill>
                <a:latin typeface="微软雅黑"/>
                <a:ea typeface="微软雅黑"/>
                <a:cs typeface="微软雅黑"/>
              </a:endParaRPr>
            </a:p>
          </p:txBody>
        </p:sp>
      </p:grpSp>
    </p:spTree>
    <p:extLst>
      <p:ext uri="{BB962C8B-B14F-4D97-AF65-F5344CB8AC3E}">
        <p14:creationId xmlns:p14="http://schemas.microsoft.com/office/powerpoint/2010/main" xmlns="" val="1762636802"/>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err="1" smtClean="0"/>
              <a:t>DynamicEdit</a:t>
            </a:r>
            <a:r>
              <a:rPr lang="zh-CN" altLang="en-US" dirty="0" smtClean="0"/>
              <a:t>事件</a:t>
            </a:r>
            <a:endParaRPr lang="zh-CN" altLang="en-US" dirty="0"/>
          </a:p>
        </p:txBody>
      </p:sp>
      <p:sp>
        <p:nvSpPr>
          <p:cNvPr id="4" name="内容占位符 1"/>
          <p:cNvSpPr>
            <a:spLocks noGrp="1"/>
          </p:cNvSpPr>
          <p:nvPr>
            <p:ph idx="1"/>
          </p:nvPr>
        </p:nvSpPr>
        <p:spPr>
          <a:xfrm>
            <a:off x="323528" y="741974"/>
            <a:ext cx="8424936" cy="3852651"/>
          </a:xfrm>
        </p:spPr>
        <p:txBody>
          <a:bodyPr>
            <a:normAutofit/>
          </a:bodyPr>
          <a:lstStyle/>
          <a:p>
            <a:r>
              <a:rPr lang="zh-CN" altLang="en-US" dirty="0"/>
              <a:t>注册主业务组织事件</a:t>
            </a:r>
            <a:r>
              <a:rPr lang="zh-CN" altLang="en-US" dirty="0" smtClean="0"/>
              <a:t>：</a:t>
            </a:r>
            <a:r>
              <a:rPr lang="en-US" altLang="zh-CN" dirty="0"/>
              <a:t>getMainOrgF7Event</a:t>
            </a:r>
            <a:endParaRPr lang="en-US" altLang="zh-CN" dirty="0" smtClean="0"/>
          </a:p>
          <a:p>
            <a:r>
              <a:rPr lang="zh-CN" altLang="en-US" dirty="0"/>
              <a:t>主业务组织变化事件</a:t>
            </a:r>
            <a:r>
              <a:rPr lang="zh-CN" altLang="en-US" dirty="0" smtClean="0"/>
              <a:t>：</a:t>
            </a:r>
            <a:r>
              <a:rPr lang="en-US" altLang="zh-CN" dirty="0" err="1"/>
              <a:t>afterMainOrgChangedEvent</a:t>
            </a:r>
            <a:endParaRPr lang="en-US" altLang="zh-CN" dirty="0" smtClean="0"/>
          </a:p>
          <a:p>
            <a:r>
              <a:rPr lang="zh-CN" altLang="en-US" dirty="0"/>
              <a:t>页面打开后处理附件</a:t>
            </a:r>
            <a:r>
              <a:rPr lang="zh-CN" altLang="en-US" dirty="0" smtClean="0"/>
              <a:t>：</a:t>
            </a:r>
            <a:r>
              <a:rPr lang="en-US" altLang="zh-CN" dirty="0" err="1" smtClean="0"/>
              <a:t>pageOnLoadEvent</a:t>
            </a:r>
            <a:r>
              <a:rPr lang="zh-CN" altLang="en-US" dirty="0" smtClean="0"/>
              <a:t>（</a:t>
            </a:r>
            <a:r>
              <a:rPr lang="en-US" altLang="zh-CN" dirty="0" smtClean="0"/>
              <a:t>After</a:t>
            </a:r>
            <a:r>
              <a:rPr lang="zh-CN" altLang="en-US" dirty="0" smtClean="0"/>
              <a:t>）</a:t>
            </a:r>
            <a:endParaRPr lang="en-US" altLang="zh-CN" dirty="0" smtClean="0"/>
          </a:p>
          <a:p>
            <a:r>
              <a:rPr lang="zh-CN" altLang="en-US" dirty="0"/>
              <a:t>数据提交事件 </a:t>
            </a:r>
            <a:r>
              <a:rPr lang="zh-CN" altLang="en-US" dirty="0" smtClean="0"/>
              <a:t>：</a:t>
            </a:r>
            <a:r>
              <a:rPr lang="en-US" altLang="zh-CN" dirty="0" err="1" smtClean="0"/>
              <a:t>submitActionEvent</a:t>
            </a:r>
            <a:r>
              <a:rPr lang="zh-CN" altLang="en-US" dirty="0" smtClean="0"/>
              <a:t>（</a:t>
            </a:r>
            <a:r>
              <a:rPr lang="en-US" altLang="zh-CN" dirty="0" smtClean="0"/>
              <a:t>override</a:t>
            </a:r>
            <a:r>
              <a:rPr lang="zh-CN" altLang="en-US" dirty="0" smtClean="0"/>
              <a:t>）</a:t>
            </a:r>
            <a:endParaRPr lang="en-US" altLang="zh-CN" dirty="0" smtClean="0"/>
          </a:p>
          <a:p>
            <a:r>
              <a:rPr lang="zh-CN" altLang="en-US" dirty="0"/>
              <a:t>打印</a:t>
            </a:r>
            <a:r>
              <a:rPr lang="zh-CN" altLang="en-US" dirty="0" smtClean="0"/>
              <a:t>事件 ：</a:t>
            </a:r>
            <a:r>
              <a:rPr lang="en-US" altLang="zh-CN" dirty="0" err="1"/>
              <a:t>reportActionEvent</a:t>
            </a:r>
            <a:endParaRPr lang="en-US" altLang="zh-CN" dirty="0"/>
          </a:p>
          <a:p>
            <a:r>
              <a:rPr lang="zh-CN" altLang="en-US" dirty="0"/>
              <a:t>单据生成</a:t>
            </a:r>
            <a:r>
              <a:rPr lang="zh-CN" altLang="en-US" dirty="0" smtClean="0"/>
              <a:t>：</a:t>
            </a:r>
            <a:r>
              <a:rPr lang="en-US" altLang="zh-CN" dirty="0" err="1"/>
              <a:t>createToAssBillActionEvent</a:t>
            </a:r>
            <a:endParaRPr lang="en-US" altLang="zh-CN" dirty="0"/>
          </a:p>
          <a:p>
            <a:r>
              <a:rPr lang="zh-CN" altLang="en-US" dirty="0"/>
              <a:t>单据上拉</a:t>
            </a:r>
            <a:r>
              <a:rPr lang="zh-CN" altLang="en-US" dirty="0" smtClean="0"/>
              <a:t>：</a:t>
            </a:r>
            <a:r>
              <a:rPr lang="en-US" altLang="zh-CN" dirty="0" smtClean="0"/>
              <a:t> </a:t>
            </a:r>
            <a:r>
              <a:rPr lang="en-US" altLang="zh-CN" dirty="0" err="1"/>
              <a:t>pullToAssBillActionEvent</a:t>
            </a:r>
            <a:endParaRPr lang="zh-CN" altLang="en-US" dirty="0"/>
          </a:p>
          <a:p>
            <a:r>
              <a:rPr lang="zh-CN" altLang="en-US" dirty="0"/>
              <a:t>单据上查</a:t>
            </a:r>
            <a:r>
              <a:rPr lang="zh-CN" altLang="en-US" dirty="0" smtClean="0"/>
              <a:t>：</a:t>
            </a:r>
            <a:r>
              <a:rPr lang="en-US" altLang="zh-CN" dirty="0" smtClean="0"/>
              <a:t> </a:t>
            </a:r>
            <a:r>
              <a:rPr lang="en-US" altLang="zh-CN" dirty="0" err="1"/>
              <a:t>traceUpActionEvent</a:t>
            </a:r>
            <a:endParaRPr lang="en-US" altLang="zh-CN" dirty="0" smtClean="0"/>
          </a:p>
          <a:p>
            <a:r>
              <a:rPr lang="zh-CN" altLang="en-US" dirty="0"/>
              <a:t>单据下查</a:t>
            </a:r>
            <a:r>
              <a:rPr lang="zh-CN" altLang="en-US" dirty="0" smtClean="0"/>
              <a:t>：</a:t>
            </a:r>
            <a:r>
              <a:rPr lang="en-US" altLang="zh-CN" dirty="0" err="1" smtClean="0"/>
              <a:t>traceDownActionEvent</a:t>
            </a:r>
            <a:endParaRPr lang="en-US" altLang="zh-CN" dirty="0" smtClean="0"/>
          </a:p>
          <a:p>
            <a:r>
              <a:rPr lang="zh-CN" altLang="en-US" dirty="0"/>
              <a:t>联查单据</a:t>
            </a:r>
            <a:r>
              <a:rPr lang="zh-CN" altLang="en-US" dirty="0" smtClean="0"/>
              <a:t>：</a:t>
            </a:r>
            <a:r>
              <a:rPr lang="en-US" altLang="zh-CN" dirty="0" err="1" smtClean="0"/>
              <a:t>navBillActionEvent</a:t>
            </a:r>
            <a:endParaRPr lang="en-US" altLang="zh-CN" dirty="0" smtClean="0"/>
          </a:p>
        </p:txBody>
      </p:sp>
    </p:spTree>
    <p:extLst>
      <p:ext uri="{BB962C8B-B14F-4D97-AF65-F5344CB8AC3E}">
        <p14:creationId xmlns:p14="http://schemas.microsoft.com/office/powerpoint/2010/main" xmlns="" val="716579088"/>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err="1" smtClean="0"/>
              <a:t>DynamicEdit</a:t>
            </a:r>
            <a:r>
              <a:rPr lang="zh-CN" altLang="en-US" dirty="0" smtClean="0"/>
              <a:t>事件</a:t>
            </a:r>
            <a:endParaRPr lang="zh-CN" altLang="en-US" dirty="0"/>
          </a:p>
        </p:txBody>
      </p:sp>
      <p:sp>
        <p:nvSpPr>
          <p:cNvPr id="4" name="内容占位符 1"/>
          <p:cNvSpPr>
            <a:spLocks noGrp="1"/>
          </p:cNvSpPr>
          <p:nvPr>
            <p:ph idx="1"/>
          </p:nvPr>
        </p:nvSpPr>
        <p:spPr>
          <a:xfrm>
            <a:off x="323528" y="741974"/>
            <a:ext cx="8424936" cy="3852651"/>
          </a:xfrm>
        </p:spPr>
        <p:txBody>
          <a:bodyPr>
            <a:normAutofit fontScale="92500" lnSpcReduction="10000"/>
          </a:bodyPr>
          <a:lstStyle/>
          <a:p>
            <a:r>
              <a:rPr lang="zh-CN" altLang="en-US" dirty="0" smtClean="0"/>
              <a:t>数据</a:t>
            </a:r>
            <a:r>
              <a:rPr lang="zh-CN" altLang="en-US" dirty="0"/>
              <a:t>引入</a:t>
            </a:r>
            <a:r>
              <a:rPr lang="zh-CN" altLang="en-US" dirty="0" smtClean="0"/>
              <a:t>：</a:t>
            </a:r>
            <a:r>
              <a:rPr lang="en-US" altLang="zh-CN" dirty="0" smtClean="0"/>
              <a:t> </a:t>
            </a:r>
            <a:r>
              <a:rPr lang="en-US" altLang="zh-CN" dirty="0" err="1" smtClean="0"/>
              <a:t>importDataActionEvent</a:t>
            </a:r>
            <a:endParaRPr lang="en-US" altLang="zh-CN" dirty="0" smtClean="0"/>
          </a:p>
          <a:p>
            <a:r>
              <a:rPr lang="zh-CN" altLang="en-US" dirty="0"/>
              <a:t>数据</a:t>
            </a:r>
            <a:r>
              <a:rPr lang="zh-CN" altLang="en-US" dirty="0" smtClean="0"/>
              <a:t>引出：</a:t>
            </a:r>
            <a:r>
              <a:rPr lang="en-US" altLang="zh-CN" dirty="0" err="1" smtClean="0"/>
              <a:t>exportDataActionEvent</a:t>
            </a:r>
            <a:endParaRPr lang="en-US" altLang="zh-CN" dirty="0" smtClean="0"/>
          </a:p>
          <a:p>
            <a:r>
              <a:rPr lang="zh-CN" altLang="en-US" dirty="0"/>
              <a:t>查看</a:t>
            </a:r>
            <a:r>
              <a:rPr lang="zh-CN" altLang="en-US" dirty="0" smtClean="0"/>
              <a:t>流程图：</a:t>
            </a:r>
            <a:r>
              <a:rPr lang="en-US" altLang="zh-CN" dirty="0" err="1" smtClean="0"/>
              <a:t>viewProcessDiagramActionEvent</a:t>
            </a:r>
            <a:endParaRPr lang="en-US" altLang="zh-CN" dirty="0" smtClean="0"/>
          </a:p>
          <a:p>
            <a:r>
              <a:rPr lang="zh-CN" altLang="en-US" dirty="0"/>
              <a:t>查看审核</a:t>
            </a:r>
            <a:r>
              <a:rPr lang="zh-CN" altLang="en-US" dirty="0" smtClean="0"/>
              <a:t>意见：</a:t>
            </a:r>
            <a:r>
              <a:rPr lang="en-US" altLang="zh-CN" dirty="0" err="1" smtClean="0"/>
              <a:t>viewOpinionActionEvent</a:t>
            </a:r>
            <a:endParaRPr lang="en-US" altLang="zh-CN" dirty="0" smtClean="0"/>
          </a:p>
          <a:p>
            <a:r>
              <a:rPr lang="zh-CN" altLang="en-US" dirty="0"/>
              <a:t>执行多级审批</a:t>
            </a:r>
            <a:r>
              <a:rPr lang="zh-CN" altLang="en-US" dirty="0" smtClean="0"/>
              <a:t>事件：</a:t>
            </a:r>
            <a:r>
              <a:rPr lang="en-US" altLang="zh-CN" dirty="0" err="1" smtClean="0"/>
              <a:t>multiApproveActionEvent</a:t>
            </a:r>
            <a:endParaRPr lang="en-US" altLang="zh-CN" dirty="0" smtClean="0"/>
          </a:p>
          <a:p>
            <a:r>
              <a:rPr lang="zh-CN" altLang="en-US" dirty="0"/>
              <a:t>查看流程</a:t>
            </a:r>
            <a:r>
              <a:rPr lang="zh-CN" altLang="en-US" dirty="0" smtClean="0"/>
              <a:t>活动：</a:t>
            </a:r>
            <a:r>
              <a:rPr lang="en-US" altLang="zh-CN" dirty="0" err="1" smtClean="0"/>
              <a:t>viewActivityListActionEvent</a:t>
            </a:r>
            <a:endParaRPr lang="en-US" altLang="zh-CN" dirty="0" smtClean="0"/>
          </a:p>
          <a:p>
            <a:r>
              <a:rPr lang="zh-CN" altLang="en-US" dirty="0"/>
              <a:t>指定下一步参与</a:t>
            </a:r>
            <a:r>
              <a:rPr lang="zh-CN" altLang="en-US" dirty="0" smtClean="0"/>
              <a:t>人：</a:t>
            </a:r>
            <a:r>
              <a:rPr lang="en-US" altLang="zh-CN" dirty="0" err="1" smtClean="0"/>
              <a:t>specifyNextPersonActionEvent</a:t>
            </a:r>
            <a:endParaRPr lang="en-US" altLang="zh-CN" dirty="0" smtClean="0"/>
          </a:p>
          <a:p>
            <a:r>
              <a:rPr lang="zh-CN" altLang="en-US" dirty="0"/>
              <a:t>生成</a:t>
            </a:r>
            <a:r>
              <a:rPr lang="zh-CN" altLang="en-US" dirty="0" smtClean="0"/>
              <a:t>凭证：</a:t>
            </a:r>
            <a:r>
              <a:rPr lang="en-US" altLang="zh-CN" dirty="0" err="1" smtClean="0"/>
              <a:t>actionVoucherActionEvent</a:t>
            </a:r>
            <a:endParaRPr lang="en-US" altLang="zh-CN" dirty="0" smtClean="0"/>
          </a:p>
          <a:p>
            <a:r>
              <a:rPr lang="zh-CN" altLang="en-US" dirty="0"/>
              <a:t>删除</a:t>
            </a:r>
            <a:r>
              <a:rPr lang="zh-CN" altLang="en-US" dirty="0" smtClean="0"/>
              <a:t>凭证：</a:t>
            </a:r>
            <a:r>
              <a:rPr lang="en-US" altLang="zh-CN" dirty="0" err="1" smtClean="0"/>
              <a:t>deleteVoucherActionEvent</a:t>
            </a:r>
            <a:endParaRPr lang="en-US" altLang="zh-CN" dirty="0" smtClean="0"/>
          </a:p>
          <a:p>
            <a:r>
              <a:rPr lang="zh-CN" altLang="en-US" dirty="0"/>
              <a:t>利润中心生成</a:t>
            </a:r>
            <a:r>
              <a:rPr lang="zh-CN" altLang="en-US" dirty="0" smtClean="0"/>
              <a:t>凭证：</a:t>
            </a:r>
            <a:r>
              <a:rPr lang="en-US" altLang="zh-CN" dirty="0" err="1" smtClean="0"/>
              <a:t>actionPCAVoucherActionEvent</a:t>
            </a:r>
            <a:endParaRPr lang="en-US" altLang="zh-CN" dirty="0" smtClean="0"/>
          </a:p>
          <a:p>
            <a:r>
              <a:rPr lang="zh-CN" altLang="en-US" dirty="0"/>
              <a:t>删除利润中心</a:t>
            </a:r>
            <a:r>
              <a:rPr lang="zh-CN" altLang="en-US" dirty="0" smtClean="0"/>
              <a:t>凭证：</a:t>
            </a:r>
            <a:r>
              <a:rPr lang="en-US" altLang="zh-CN" dirty="0" err="1"/>
              <a:t>deletePCAVoucherActionEvent</a:t>
            </a:r>
            <a:endParaRPr lang="zh-CN" altLang="en-US" dirty="0"/>
          </a:p>
        </p:txBody>
      </p:sp>
    </p:spTree>
    <p:extLst>
      <p:ext uri="{BB962C8B-B14F-4D97-AF65-F5344CB8AC3E}">
        <p14:creationId xmlns:p14="http://schemas.microsoft.com/office/powerpoint/2010/main" xmlns="" val="2700996481"/>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dirty="0"/>
              <a:t>主业务组织控件</a:t>
            </a:r>
            <a:r>
              <a:rPr lang="zh-CN" altLang="en-US" dirty="0" smtClean="0"/>
              <a:t>：</a:t>
            </a:r>
            <a:r>
              <a:rPr lang="en-US" altLang="zh-CN" dirty="0" smtClean="0"/>
              <a:t> </a:t>
            </a:r>
            <a:r>
              <a:rPr lang="en-US" altLang="zh-CN" dirty="0"/>
              <a:t>_</a:t>
            </a:r>
            <a:r>
              <a:rPr lang="en-US" altLang="zh-CN" dirty="0" err="1" smtClean="0"/>
              <a:t>mainOrgUn</a:t>
            </a:r>
            <a:endParaRPr lang="en-US" altLang="zh-CN" dirty="0" smtClean="0"/>
          </a:p>
          <a:p>
            <a:r>
              <a:rPr lang="zh-CN" altLang="en-US" dirty="0"/>
              <a:t>获得当前数据对应的主业务组织</a:t>
            </a:r>
            <a:r>
              <a:rPr lang="zh-CN" altLang="en-US" dirty="0" smtClean="0"/>
              <a:t>类型：</a:t>
            </a:r>
            <a:r>
              <a:rPr lang="en-US" altLang="zh-CN" dirty="0" err="1" smtClean="0"/>
              <a:t>getCurrentModelOrgType</a:t>
            </a:r>
            <a:endParaRPr lang="en-US" altLang="zh-CN" dirty="0" smtClean="0"/>
          </a:p>
          <a:p>
            <a:r>
              <a:rPr lang="zh-CN" altLang="en-US" dirty="0"/>
              <a:t>获得当前数据对应的主业务组织属性</a:t>
            </a:r>
            <a:r>
              <a:rPr lang="zh-CN" altLang="en-US" dirty="0" smtClean="0"/>
              <a:t>名：</a:t>
            </a:r>
            <a:r>
              <a:rPr lang="en-US" altLang="zh-CN" dirty="0" err="1" smtClean="0"/>
              <a:t>getCurrentModelOrgProperty</a:t>
            </a:r>
            <a:endParaRPr lang="en-US" altLang="zh-CN" dirty="0" smtClean="0"/>
          </a:p>
          <a:p>
            <a:r>
              <a:rPr lang="zh-CN" altLang="en-US" dirty="0"/>
              <a:t>获得当前数据模型对应的主业务</a:t>
            </a:r>
            <a:r>
              <a:rPr lang="zh-CN" altLang="en-US" dirty="0" smtClean="0"/>
              <a:t>组织：</a:t>
            </a:r>
            <a:r>
              <a:rPr lang="en-US" altLang="zh-CN" dirty="0" err="1" smtClean="0"/>
              <a:t>getCurrentModelOrg</a:t>
            </a:r>
            <a:endParaRPr lang="en-US" altLang="zh-CN" dirty="0" smtClean="0"/>
          </a:p>
          <a:p>
            <a:r>
              <a:rPr lang="zh-CN" altLang="en-US" dirty="0"/>
              <a:t>增加</a:t>
            </a:r>
            <a:r>
              <a:rPr lang="en-US" altLang="zh-CN" dirty="0"/>
              <a:t>EAS</a:t>
            </a:r>
            <a:r>
              <a:rPr lang="zh-CN" altLang="en-US" dirty="0"/>
              <a:t>全局参数</a:t>
            </a:r>
            <a:r>
              <a:rPr lang="zh-CN" altLang="en-US" dirty="0" smtClean="0"/>
              <a:t>参数：</a:t>
            </a:r>
            <a:r>
              <a:rPr lang="en-US" altLang="zh-CN" dirty="0" err="1" smtClean="0"/>
              <a:t>addEASMutilOrgParam</a:t>
            </a:r>
            <a:endParaRPr lang="en-US" altLang="zh-CN" dirty="0" smtClean="0"/>
          </a:p>
          <a:p>
            <a:r>
              <a:rPr lang="zh-CN" altLang="en-US" dirty="0"/>
              <a:t>获得是否为多组织</a:t>
            </a:r>
            <a:r>
              <a:rPr lang="zh-CN" altLang="en-US" dirty="0" smtClean="0"/>
              <a:t>页面：</a:t>
            </a:r>
            <a:r>
              <a:rPr lang="en-US" altLang="zh-CN" dirty="0" err="1" smtClean="0"/>
              <a:t>getIsMultiOrg</a:t>
            </a:r>
            <a:endParaRPr lang="en-US" altLang="zh-CN" dirty="0" smtClean="0"/>
          </a:p>
          <a:p>
            <a:r>
              <a:rPr lang="zh-CN" altLang="en-US" dirty="0"/>
              <a:t>设置是否为多组织</a:t>
            </a:r>
            <a:r>
              <a:rPr lang="zh-CN" altLang="en-US" dirty="0" smtClean="0"/>
              <a:t>页面：</a:t>
            </a:r>
            <a:r>
              <a:rPr lang="en-US" altLang="zh-CN" dirty="0" err="1" smtClean="0"/>
              <a:t>setIsMultiOrg</a:t>
            </a:r>
            <a:endParaRPr lang="en-US" altLang="zh-CN" dirty="0" smtClean="0"/>
          </a:p>
          <a:p>
            <a:r>
              <a:rPr lang="zh-CN" altLang="en-US" dirty="0"/>
              <a:t>获得当前页面的是否非共享</a:t>
            </a:r>
            <a:r>
              <a:rPr lang="zh-CN" altLang="en-US" dirty="0" smtClean="0"/>
              <a:t>模块：</a:t>
            </a:r>
            <a:r>
              <a:rPr lang="en-US" altLang="zh-CN" dirty="0" err="1"/>
              <a:t>getIsShare</a:t>
            </a:r>
            <a:endParaRPr lang="en-US" altLang="zh-CN" dirty="0" smtClean="0"/>
          </a:p>
        </p:txBody>
      </p:sp>
      <p:sp>
        <p:nvSpPr>
          <p:cNvPr id="3" name="标题 2"/>
          <p:cNvSpPr>
            <a:spLocks noGrp="1"/>
          </p:cNvSpPr>
          <p:nvPr>
            <p:ph type="title"/>
          </p:nvPr>
        </p:nvSpPr>
        <p:spPr/>
        <p:txBody>
          <a:bodyPr/>
          <a:lstStyle/>
          <a:p>
            <a:r>
              <a:rPr lang="en-US" altLang="zh-CN" dirty="0" err="1" smtClean="0"/>
              <a:t>DynamicEdit</a:t>
            </a:r>
            <a:r>
              <a:rPr lang="zh-CN" altLang="en-US" dirty="0" smtClean="0"/>
              <a:t>对象及功能</a:t>
            </a:r>
            <a:endParaRPr lang="zh-CN" altLang="en-US" dirty="0"/>
          </a:p>
        </p:txBody>
      </p:sp>
    </p:spTree>
    <p:extLst>
      <p:ext uri="{BB962C8B-B14F-4D97-AF65-F5344CB8AC3E}">
        <p14:creationId xmlns:p14="http://schemas.microsoft.com/office/powerpoint/2010/main" xmlns="" val="283538708"/>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r>
              <a:rPr lang="zh-CN" altLang="en-US" dirty="0" smtClean="0"/>
              <a:t>分层：核心层、模板层</a:t>
            </a:r>
            <a:endParaRPr lang="en-US" altLang="zh-CN" dirty="0" smtClean="0"/>
          </a:p>
          <a:p>
            <a:r>
              <a:rPr lang="zh-CN" altLang="en-US" dirty="0" smtClean="0"/>
              <a:t>核心层：</a:t>
            </a:r>
            <a:r>
              <a:rPr lang="en-US" altLang="zh-CN" dirty="0" err="1"/>
              <a:t>W</a:t>
            </a:r>
            <a:r>
              <a:rPr lang="en-US" altLang="zh-CN" dirty="0" err="1" smtClean="0"/>
              <a:t>afForm</a:t>
            </a:r>
            <a:r>
              <a:rPr lang="zh-CN" altLang="en-US" dirty="0" smtClean="0"/>
              <a:t>、</a:t>
            </a:r>
            <a:r>
              <a:rPr lang="en-US" altLang="zh-CN" dirty="0" err="1" smtClean="0"/>
              <a:t>WafList</a:t>
            </a:r>
            <a:r>
              <a:rPr lang="zh-CN" altLang="en-US" dirty="0" smtClean="0"/>
              <a:t>、</a:t>
            </a:r>
            <a:r>
              <a:rPr lang="en-US" altLang="zh-CN" dirty="0" err="1" smtClean="0"/>
              <a:t>WafEdit</a:t>
            </a:r>
            <a:endParaRPr lang="en-US" altLang="zh-CN" dirty="0" smtClean="0"/>
          </a:p>
          <a:p>
            <a:r>
              <a:rPr lang="zh-CN" altLang="en-US" dirty="0" smtClean="0"/>
              <a:t>模板层：</a:t>
            </a:r>
            <a:r>
              <a:rPr lang="en-US" altLang="zh-CN" dirty="0" err="1" smtClean="0"/>
              <a:t>DynamicForm</a:t>
            </a:r>
            <a:r>
              <a:rPr lang="zh-CN" altLang="en-US" dirty="0" smtClean="0"/>
              <a:t>、</a:t>
            </a:r>
            <a:r>
              <a:rPr lang="en-US" altLang="zh-CN" dirty="0" err="1" smtClean="0"/>
              <a:t>DynamicEdit</a:t>
            </a:r>
            <a:r>
              <a:rPr lang="zh-CN" altLang="en-US" dirty="0" smtClean="0"/>
              <a:t>、</a:t>
            </a:r>
            <a:r>
              <a:rPr lang="en-US" altLang="zh-CN" dirty="0" err="1" smtClean="0"/>
              <a:t>DynamicList</a:t>
            </a:r>
            <a:r>
              <a:rPr lang="zh-CN" altLang="en-US" dirty="0" smtClean="0"/>
              <a:t>、</a:t>
            </a:r>
            <a:r>
              <a:rPr lang="en-US" altLang="zh-CN" dirty="0" err="1" smtClean="0"/>
              <a:t>DynamicDBList</a:t>
            </a:r>
            <a:r>
              <a:rPr lang="zh-CN" altLang="en-US" dirty="0" smtClean="0"/>
              <a:t>、</a:t>
            </a:r>
            <a:r>
              <a:rPr lang="en-US" altLang="zh-CN" dirty="0" err="1" smtClean="0"/>
              <a:t>DynamicDBEdit</a:t>
            </a:r>
            <a:endParaRPr lang="en-US" altLang="zh-CN" dirty="0" smtClean="0"/>
          </a:p>
          <a:p>
            <a:r>
              <a:rPr lang="en-US" altLang="zh-CN" dirty="0" smtClean="0"/>
              <a:t>JSP</a:t>
            </a:r>
            <a:r>
              <a:rPr lang="zh-CN" altLang="en-US" dirty="0" smtClean="0"/>
              <a:t>：只保留一个通用的</a:t>
            </a:r>
            <a:r>
              <a:rPr lang="en-US" altLang="zh-CN" dirty="0" err="1" smtClean="0"/>
              <a:t>wafForm.jsp</a:t>
            </a:r>
            <a:r>
              <a:rPr lang="zh-CN" altLang="en-US" dirty="0" smtClean="0"/>
              <a:t>，为全部视图使用</a:t>
            </a:r>
            <a:endParaRPr lang="en-US" altLang="zh-CN" dirty="0" smtClean="0"/>
          </a:p>
          <a:p>
            <a:r>
              <a:rPr lang="en-US" altLang="zh-CN" dirty="0" smtClean="0"/>
              <a:t>Controller</a:t>
            </a:r>
            <a:r>
              <a:rPr lang="zh-CN" altLang="en-US" dirty="0" smtClean="0"/>
              <a:t>：只保留一个</a:t>
            </a:r>
            <a:r>
              <a:rPr lang="en-US" altLang="zh-CN" dirty="0" err="1" smtClean="0"/>
              <a:t>WafFormController</a:t>
            </a:r>
            <a:r>
              <a:rPr lang="zh-CN" altLang="en-US" dirty="0" smtClean="0"/>
              <a:t>，为全部</a:t>
            </a:r>
            <a:r>
              <a:rPr lang="en-US" altLang="zh-CN" dirty="0" smtClean="0"/>
              <a:t>Controller</a:t>
            </a:r>
            <a:r>
              <a:rPr lang="zh-CN" altLang="en-US" dirty="0" smtClean="0"/>
              <a:t>使用</a:t>
            </a:r>
            <a:endParaRPr lang="en-US" altLang="zh-CN" dirty="0" smtClean="0"/>
          </a:p>
          <a:p>
            <a:r>
              <a:rPr lang="en-US" altLang="zh-CN" dirty="0" smtClean="0"/>
              <a:t>UIC</a:t>
            </a:r>
            <a:r>
              <a:rPr lang="zh-CN" altLang="en-US" dirty="0" smtClean="0"/>
              <a:t>：每个核心超类和模板都分别对应一个</a:t>
            </a:r>
            <a:r>
              <a:rPr lang="en-US" altLang="zh-CN" dirty="0" smtClean="0"/>
              <a:t>UIC</a:t>
            </a:r>
          </a:p>
          <a:p>
            <a:pPr marL="0" indent="0">
              <a:buNone/>
            </a:pPr>
            <a:endParaRPr lang="en-US" altLang="zh-CN" dirty="0"/>
          </a:p>
        </p:txBody>
      </p:sp>
      <p:sp>
        <p:nvSpPr>
          <p:cNvPr id="3" name="标题 2"/>
          <p:cNvSpPr>
            <a:spLocks noGrp="1"/>
          </p:cNvSpPr>
          <p:nvPr>
            <p:ph type="title"/>
          </p:nvPr>
        </p:nvSpPr>
        <p:spPr/>
        <p:txBody>
          <a:bodyPr/>
          <a:lstStyle/>
          <a:p>
            <a:r>
              <a:rPr lang="zh-CN" altLang="en-US" dirty="0" smtClean="0"/>
              <a:t>分层结构</a:t>
            </a:r>
            <a:endParaRPr lang="zh-CN" altLang="en-US" dirty="0"/>
          </a:p>
        </p:txBody>
      </p:sp>
    </p:spTree>
    <p:extLst>
      <p:ext uri="{BB962C8B-B14F-4D97-AF65-F5344CB8AC3E}">
        <p14:creationId xmlns:p14="http://schemas.microsoft.com/office/powerpoint/2010/main" xmlns="" val="1424941147"/>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fontScale="85000" lnSpcReduction="20000"/>
          </a:bodyPr>
          <a:lstStyle/>
          <a:p>
            <a:r>
              <a:rPr lang="zh-CN" altLang="en-US" dirty="0" smtClean="0"/>
              <a:t>核心层：提供基础对象、数据模型、公共事件、公共方法</a:t>
            </a:r>
            <a:endParaRPr lang="en-US" altLang="zh-CN" dirty="0" smtClean="0"/>
          </a:p>
          <a:p>
            <a:pPr lvl="1"/>
            <a:r>
              <a:rPr lang="en-US" altLang="zh-CN" dirty="0" err="1" smtClean="0"/>
              <a:t>WafForm</a:t>
            </a:r>
            <a:r>
              <a:rPr lang="zh-CN" altLang="en-US" dirty="0" smtClean="0"/>
              <a:t>：实现页面的基本生命周期的完整过程；提供关闭</a:t>
            </a:r>
            <a:endParaRPr lang="en-US" altLang="zh-CN" dirty="0" smtClean="0"/>
          </a:p>
          <a:p>
            <a:pPr lvl="1"/>
            <a:r>
              <a:rPr lang="en-US" altLang="zh-CN" dirty="0" err="1" smtClean="0"/>
              <a:t>WafList</a:t>
            </a:r>
            <a:r>
              <a:rPr lang="zh-CN" altLang="en-US" dirty="0" smtClean="0"/>
              <a:t>：针对列表形式，提供</a:t>
            </a:r>
            <a:r>
              <a:rPr lang="zh-CN" altLang="en-US" dirty="0"/>
              <a:t>对于数据查询条件和数据展现的统一方法</a:t>
            </a:r>
            <a:r>
              <a:rPr lang="zh-CN" altLang="en-US" dirty="0" smtClean="0"/>
              <a:t>接口</a:t>
            </a:r>
            <a:r>
              <a:rPr lang="zh-CN" altLang="en-US" dirty="0"/>
              <a:t>；</a:t>
            </a:r>
            <a:r>
              <a:rPr lang="zh-CN" altLang="en-US" dirty="0" smtClean="0"/>
              <a:t>提供公共功能：新增、删除、修改、查看、复制、刷新、关闭</a:t>
            </a:r>
            <a:endParaRPr lang="en-US" altLang="zh-CN" dirty="0" smtClean="0"/>
          </a:p>
          <a:p>
            <a:pPr lvl="1"/>
            <a:r>
              <a:rPr lang="en-US" altLang="zh-CN" dirty="0" err="1" smtClean="0"/>
              <a:t>WafEdit</a:t>
            </a:r>
            <a:r>
              <a:rPr lang="zh-CN" altLang="en-US" dirty="0" smtClean="0"/>
              <a:t>：针对编辑形式，提供数据模型和数据绑定；提供新增、查看</a:t>
            </a:r>
            <a:r>
              <a:rPr lang="zh-CN" altLang="en-US" dirty="0"/>
              <a:t>、</a:t>
            </a:r>
            <a:r>
              <a:rPr lang="zh-CN" altLang="en-US" dirty="0" smtClean="0"/>
              <a:t>删除、复制、保存、提交、新增行、删除行、导航（上一条、下一条、第一条、最好一条）</a:t>
            </a:r>
            <a:endParaRPr lang="en-US" altLang="zh-CN" dirty="0" smtClean="0"/>
          </a:p>
          <a:p>
            <a:r>
              <a:rPr lang="zh-CN" altLang="en-US" dirty="0" smtClean="0"/>
              <a:t>模板层：提供界面布局、默认按钮、默认控件（组件）、模板特征的实现、</a:t>
            </a:r>
            <a:endParaRPr lang="en-US" altLang="zh-CN" dirty="0" smtClean="0"/>
          </a:p>
          <a:p>
            <a:pPr lvl="1"/>
            <a:r>
              <a:rPr lang="en-US" altLang="zh-CN" dirty="0" err="1" smtClean="0"/>
              <a:t>DynamicFrom</a:t>
            </a:r>
            <a:r>
              <a:rPr lang="zh-CN" altLang="en-US" dirty="0" smtClean="0"/>
              <a:t>：直接从</a:t>
            </a:r>
            <a:r>
              <a:rPr lang="en-US" altLang="zh-CN" dirty="0" err="1" smtClean="0"/>
              <a:t>WafForm</a:t>
            </a:r>
            <a:r>
              <a:rPr lang="zh-CN" altLang="en-US" dirty="0" smtClean="0"/>
              <a:t>继承，界面布局中增加工具条和关闭按钮</a:t>
            </a:r>
            <a:endParaRPr lang="en-US" altLang="zh-CN" dirty="0" smtClean="0"/>
          </a:p>
          <a:p>
            <a:pPr lvl="1"/>
            <a:r>
              <a:rPr lang="en-US" altLang="zh-CN" dirty="0" err="1"/>
              <a:t>DynamicList</a:t>
            </a:r>
            <a:r>
              <a:rPr lang="zh-CN" altLang="en-US" dirty="0"/>
              <a:t>：单据的列表界面。界面布局中增加工具条和标准按钮，增加通用查询和数据表格、提供多组织的</a:t>
            </a:r>
            <a:r>
              <a:rPr lang="zh-CN" altLang="en-US" dirty="0" smtClean="0"/>
              <a:t>支持、提供标准组件的接口</a:t>
            </a:r>
            <a:endParaRPr lang="en-US" altLang="zh-CN" dirty="0" smtClean="0"/>
          </a:p>
          <a:p>
            <a:pPr lvl="1"/>
            <a:r>
              <a:rPr lang="en-US" altLang="zh-CN" dirty="0" err="1" smtClean="0"/>
              <a:t>DynamicEdit</a:t>
            </a:r>
            <a:r>
              <a:rPr lang="zh-CN" altLang="en-US" dirty="0" smtClean="0"/>
              <a:t>：单据的编辑界面。界面布局中</a:t>
            </a:r>
            <a:r>
              <a:rPr lang="zh-CN" altLang="en-US" dirty="0"/>
              <a:t>增加工具条</a:t>
            </a:r>
            <a:r>
              <a:rPr lang="zh-CN" altLang="en-US" dirty="0" smtClean="0"/>
              <a:t>和</a:t>
            </a:r>
            <a:r>
              <a:rPr lang="zh-CN" altLang="en-US" dirty="0"/>
              <a:t>标准</a:t>
            </a:r>
            <a:r>
              <a:rPr lang="zh-CN" altLang="en-US" dirty="0" smtClean="0"/>
              <a:t>按钮，提供多组织的支持、提供编码规则的支持、提供标准组件的接口</a:t>
            </a:r>
            <a:endParaRPr lang="en-US" altLang="zh-CN" dirty="0" smtClean="0"/>
          </a:p>
          <a:p>
            <a:pPr lvl="1"/>
            <a:r>
              <a:rPr lang="en-US" altLang="zh-CN" dirty="0" err="1" smtClean="0"/>
              <a:t>DynamicDBList</a:t>
            </a:r>
            <a:r>
              <a:rPr lang="zh-CN" altLang="en-US" dirty="0" smtClean="0"/>
              <a:t>：基础数据列表界面。</a:t>
            </a:r>
            <a:r>
              <a:rPr lang="zh-CN" altLang="en-US" dirty="0"/>
              <a:t>界面布局中增加工具条和标准按钮，增加通用查询和数据</a:t>
            </a:r>
            <a:r>
              <a:rPr lang="zh-CN" altLang="en-US" dirty="0" smtClean="0"/>
              <a:t>表格</a:t>
            </a:r>
            <a:r>
              <a:rPr lang="zh-CN" altLang="en-US" dirty="0"/>
              <a:t>、提供标准组件的</a:t>
            </a:r>
            <a:r>
              <a:rPr lang="zh-CN" altLang="en-US" dirty="0" smtClean="0"/>
              <a:t>接口</a:t>
            </a:r>
            <a:endParaRPr lang="en-US" altLang="zh-CN" dirty="0" smtClean="0"/>
          </a:p>
          <a:p>
            <a:pPr lvl="1"/>
            <a:r>
              <a:rPr lang="en-US" altLang="zh-CN" dirty="0" err="1" smtClean="0"/>
              <a:t>DynamicDBEdit</a:t>
            </a:r>
            <a:r>
              <a:rPr lang="zh-CN" altLang="en-US" dirty="0" smtClean="0"/>
              <a:t>：基础数据编辑界面。</a:t>
            </a:r>
            <a:r>
              <a:rPr lang="zh-CN" altLang="en-US" dirty="0"/>
              <a:t>界面布局中增加工具条和标准按钮，提供多组织的支持、提供编码规则的支持、提供标准组件的</a:t>
            </a:r>
            <a:r>
              <a:rPr lang="zh-CN" altLang="en-US" dirty="0" smtClean="0"/>
              <a:t>接口</a:t>
            </a:r>
            <a:endParaRPr lang="en-US" altLang="zh-CN" dirty="0" smtClean="0"/>
          </a:p>
          <a:p>
            <a:pPr marL="457200" lvl="1" indent="0">
              <a:buNone/>
            </a:pPr>
            <a:r>
              <a:rPr lang="en-US" altLang="zh-CN" dirty="0"/>
              <a:t>	</a:t>
            </a:r>
            <a:endParaRPr lang="en-US" altLang="zh-CN" dirty="0" smtClean="0"/>
          </a:p>
          <a:p>
            <a:endParaRPr lang="zh-CN" altLang="en-US" dirty="0"/>
          </a:p>
        </p:txBody>
      </p:sp>
      <p:sp>
        <p:nvSpPr>
          <p:cNvPr id="3" name="标题 2"/>
          <p:cNvSpPr>
            <a:spLocks noGrp="1"/>
          </p:cNvSpPr>
          <p:nvPr>
            <p:ph type="title"/>
          </p:nvPr>
        </p:nvSpPr>
        <p:spPr/>
        <p:txBody>
          <a:bodyPr/>
          <a:lstStyle/>
          <a:p>
            <a:r>
              <a:rPr lang="zh-CN" altLang="en-US" dirty="0" smtClean="0"/>
              <a:t>分层实现内容</a:t>
            </a:r>
            <a:endParaRPr lang="zh-CN" altLang="en-US" dirty="0"/>
          </a:p>
        </p:txBody>
      </p:sp>
    </p:spTree>
    <p:extLst>
      <p:ext uri="{BB962C8B-B14F-4D97-AF65-F5344CB8AC3E}">
        <p14:creationId xmlns:p14="http://schemas.microsoft.com/office/powerpoint/2010/main" xmlns="" val="3331270431"/>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t>Web</a:t>
            </a:r>
            <a:r>
              <a:rPr lang="zh-CN" altLang="en-US" dirty="0" smtClean="0"/>
              <a:t>动态平台对照</a:t>
            </a:r>
            <a:endParaRPr lang="zh-CN" altLang="en-US" dirty="0"/>
          </a:p>
        </p:txBody>
      </p:sp>
      <p:graphicFrame>
        <p:nvGraphicFramePr>
          <p:cNvPr id="4" name="Group 61"/>
          <p:cNvGraphicFramePr>
            <a:graphicFrameLocks noGrp="1"/>
          </p:cNvGraphicFramePr>
          <p:nvPr>
            <p:ph idx="1"/>
            <p:extLst/>
          </p:nvPr>
        </p:nvGraphicFramePr>
        <p:xfrm>
          <a:off x="395289" y="836139"/>
          <a:ext cx="8209159" cy="3679827"/>
        </p:xfrm>
        <a:graphic>
          <a:graphicData uri="http://schemas.openxmlformats.org/drawingml/2006/table">
            <a:tbl>
              <a:tblPr/>
              <a:tblGrid>
                <a:gridCol w="1249403"/>
                <a:gridCol w="1249403"/>
                <a:gridCol w="1665597"/>
                <a:gridCol w="2305800"/>
                <a:gridCol w="1738956"/>
              </a:tblGrid>
              <a:tr h="425073">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zh-CN" altLang="en-US" sz="1800" b="0" i="0" u="none" strike="noStrike" kern="1200" cap="none" normalizeH="0" baseline="0" dirty="0" smtClean="0">
                          <a:ln>
                            <a:noFill/>
                          </a:ln>
                          <a:solidFill>
                            <a:srgbClr val="FFFFFF"/>
                          </a:solidFill>
                          <a:effectLst/>
                          <a:latin typeface="Arial" charset="0"/>
                          <a:ea typeface="微软雅黑" pitchFamily="34" charset="-122"/>
                          <a:cs typeface="+mn-cs"/>
                        </a:rPr>
                        <a:t>名称</a:t>
                      </a:r>
                    </a:p>
                  </a:txBody>
                  <a:tcPr marL="90000" marR="90000" marT="46800" marB="46800" anchor="ctr" horzOverflow="overflow">
                    <a:lnL w="1270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en-US" altLang="zh-CN" sz="1800" b="0" i="0" u="none" strike="noStrike" kern="1200" cap="none" normalizeH="0" baseline="0" dirty="0" smtClean="0">
                          <a:ln>
                            <a:noFill/>
                          </a:ln>
                          <a:solidFill>
                            <a:srgbClr val="FFFFFF"/>
                          </a:solidFill>
                          <a:effectLst/>
                          <a:latin typeface="Arial" charset="0"/>
                          <a:ea typeface="微软雅黑" pitchFamily="34" charset="-122"/>
                          <a:cs typeface="+mn-cs"/>
                        </a:rPr>
                        <a:t>JSP</a:t>
                      </a:r>
                      <a:endParaRPr kumimoji="0" lang="zh-CN" altLang="en-US" sz="1800" b="0" i="0" u="none" strike="noStrike" kern="1200" cap="none" normalizeH="0" baseline="0" dirty="0" smtClean="0">
                        <a:ln>
                          <a:noFill/>
                        </a:ln>
                        <a:solidFill>
                          <a:srgbClr val="FFFFFF"/>
                        </a:solidFill>
                        <a:effectLst/>
                        <a:latin typeface="Arial" charset="0"/>
                        <a:ea typeface="微软雅黑" pitchFamily="34" charset="-122"/>
                        <a:cs typeface="+mn-cs"/>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en-US" altLang="zh-CN" sz="1800" b="0" i="0" u="none" strike="noStrike" cap="none" normalizeH="0" baseline="0" dirty="0" smtClean="0">
                          <a:ln>
                            <a:noFill/>
                          </a:ln>
                          <a:solidFill>
                            <a:srgbClr val="FFFFFF"/>
                          </a:solidFill>
                          <a:effectLst/>
                          <a:latin typeface="Arial" charset="0"/>
                          <a:ea typeface="微软雅黑" pitchFamily="34" charset="-122"/>
                        </a:rPr>
                        <a:t>JS</a:t>
                      </a:r>
                      <a:endParaRPr kumimoji="0" lang="zh-CN" altLang="en-US" sz="1800" b="0" i="0" u="none" strike="noStrike" cap="none" normalizeH="0" baseline="0" dirty="0" smtClean="0">
                        <a:ln>
                          <a:noFill/>
                        </a:ln>
                        <a:solidFill>
                          <a:srgbClr val="FFFFFF"/>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en-US" altLang="zh-CN" sz="1800" b="0" i="0" u="none" strike="noStrike" cap="none" normalizeH="0" baseline="0" dirty="0" smtClean="0">
                          <a:ln>
                            <a:noFill/>
                          </a:ln>
                          <a:solidFill>
                            <a:srgbClr val="FFFFFF"/>
                          </a:solidFill>
                          <a:effectLst/>
                          <a:latin typeface="Arial" charset="0"/>
                          <a:ea typeface="微软雅黑" pitchFamily="34" charset="-122"/>
                        </a:rPr>
                        <a:t>Controller</a:t>
                      </a:r>
                      <a:endParaRPr kumimoji="0" lang="zh-CN" altLang="en-US" sz="1800" b="0" i="0" u="none" strike="noStrike" cap="none" normalizeH="0" baseline="0" dirty="0" smtClean="0">
                        <a:ln>
                          <a:noFill/>
                        </a:ln>
                        <a:solidFill>
                          <a:srgbClr val="FFFFFF"/>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en-US" altLang="zh-CN" sz="1800" b="0" i="0" u="none" strike="noStrike" cap="none" normalizeH="0" baseline="0" dirty="0" smtClean="0">
                          <a:ln>
                            <a:noFill/>
                          </a:ln>
                          <a:solidFill>
                            <a:srgbClr val="FFFFFF"/>
                          </a:solidFill>
                          <a:effectLst/>
                          <a:latin typeface="Arial" charset="0"/>
                          <a:ea typeface="微软雅黑" pitchFamily="34" charset="-122"/>
                        </a:rPr>
                        <a:t>UIC</a:t>
                      </a:r>
                      <a:endParaRPr kumimoji="0" lang="zh-CN" altLang="en-US" sz="1800" b="0" i="0" u="none" strike="noStrike" cap="none" normalizeH="0" baseline="0" dirty="0" smtClean="0">
                        <a:ln>
                          <a:noFill/>
                        </a:ln>
                        <a:solidFill>
                          <a:srgbClr val="FFFFFF"/>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1">
                        <a:lumMod val="60000"/>
                        <a:lumOff val="40000"/>
                      </a:schemeClr>
                    </a:solidFill>
                  </a:tcPr>
                </a:tc>
              </a:tr>
              <a:tr h="380576">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zh-CN" altLang="en-US" sz="1050" b="0" i="0" u="none" strike="noStrike" cap="none" normalizeH="0" baseline="0" dirty="0" smtClean="0">
                          <a:ln>
                            <a:noFill/>
                          </a:ln>
                          <a:solidFill>
                            <a:srgbClr val="000000"/>
                          </a:solidFill>
                          <a:effectLst/>
                          <a:latin typeface="Arial" charset="0"/>
                          <a:ea typeface="微软雅黑" pitchFamily="34" charset="-122"/>
                        </a:rPr>
                        <a:t>空白超类</a:t>
                      </a:r>
                    </a:p>
                  </a:txBody>
                  <a:tcPr marL="90000" marR="90000" marT="46800" marB="46800" anchor="ctr" horzOverflow="overflow">
                    <a:lnL w="1270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3">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en-US" altLang="zh-CN" sz="1050" b="0" i="0" u="none" strike="noStrike" kern="1200" cap="none" normalizeH="0" baseline="0" dirty="0" err="1" smtClean="0">
                          <a:ln>
                            <a:noFill/>
                          </a:ln>
                          <a:solidFill>
                            <a:srgbClr val="000000"/>
                          </a:solidFill>
                          <a:effectLst/>
                          <a:latin typeface="Arial" charset="0"/>
                          <a:ea typeface="微软雅黑" pitchFamily="34" charset="-122"/>
                          <a:cs typeface="+mn-cs"/>
                        </a:rPr>
                        <a:t>wafForm.jsp</a:t>
                      </a:r>
                      <a:endParaRPr kumimoji="0" lang="zh-CN" altLang="en-US" sz="1050" b="0" i="0" u="none" strike="noStrike" kern="1200" cap="none" normalizeH="0" baseline="0" dirty="0" smtClean="0">
                        <a:ln>
                          <a:noFill/>
                        </a:ln>
                        <a:solidFill>
                          <a:srgbClr val="000000"/>
                        </a:solidFill>
                        <a:effectLst/>
                        <a:latin typeface="Arial" charset="0"/>
                        <a:ea typeface="微软雅黑" pitchFamily="34" charset="-122"/>
                        <a:cs typeface="+mn-cs"/>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3">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en-US" altLang="zh-CN" sz="1050" b="0" i="0" u="none" strike="noStrike" cap="none" normalizeH="0" baseline="0" dirty="0" smtClean="0">
                          <a:ln>
                            <a:noFill/>
                          </a:ln>
                          <a:solidFill>
                            <a:srgbClr val="000000"/>
                          </a:solidFill>
                          <a:effectLst/>
                          <a:latin typeface="Arial" charset="0"/>
                          <a:ea typeface="微软雅黑" pitchFamily="34" charset="-122"/>
                        </a:rPr>
                        <a:t>wafForm.js</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3">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lang="en-US" altLang="zh-CN" sz="1050" kern="1200" dirty="0" err="1" smtClean="0">
                          <a:solidFill>
                            <a:schemeClr val="tx1"/>
                          </a:solidFill>
                          <a:latin typeface="+mn-lt"/>
                          <a:ea typeface="+mn-ea"/>
                          <a:cs typeface="+mn-cs"/>
                        </a:rPr>
                        <a:t>DynamicWebController</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3">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en-US" altLang="zh-CN" sz="1050" b="0" i="0" u="none" strike="noStrike" cap="none" normalizeH="0" baseline="0" dirty="0" err="1" smtClean="0">
                          <a:ln>
                            <a:noFill/>
                          </a:ln>
                          <a:solidFill>
                            <a:srgbClr val="000000"/>
                          </a:solidFill>
                          <a:effectLst/>
                          <a:latin typeface="Arial" charset="0"/>
                          <a:ea typeface="微软雅黑" pitchFamily="34" charset="-122"/>
                        </a:rPr>
                        <a:t>CorePage.uic</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3">
                        <a:lumMod val="95000"/>
                      </a:schemeClr>
                    </a:solidFill>
                  </a:tcPr>
                </a:tc>
              </a:tr>
              <a:tr h="382918">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zh-CN" altLang="en-US" sz="1050" b="0" i="0" u="none" strike="noStrike" cap="none" normalizeH="0" baseline="0" dirty="0" smtClean="0">
                          <a:ln>
                            <a:noFill/>
                          </a:ln>
                          <a:solidFill>
                            <a:srgbClr val="000000"/>
                          </a:solidFill>
                          <a:effectLst/>
                          <a:latin typeface="Arial" charset="0"/>
                          <a:ea typeface="微软雅黑" pitchFamily="34" charset="-122"/>
                        </a:rPr>
                        <a:t>列表超类</a:t>
                      </a:r>
                    </a:p>
                  </a:txBody>
                  <a:tcPr marL="90000" marR="90000" marT="46800" marB="46800" anchor="ctr" horzOverflow="overflow">
                    <a:lnL w="1270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en-US" altLang="zh-CN" sz="1050" b="0" i="0" u="none" strike="noStrike" kern="1200" cap="none" normalizeH="0" baseline="0" smtClean="0">
                          <a:ln>
                            <a:noFill/>
                          </a:ln>
                          <a:solidFill>
                            <a:srgbClr val="000000"/>
                          </a:solidFill>
                          <a:effectLst/>
                          <a:latin typeface="Arial" charset="0"/>
                          <a:ea typeface="微软雅黑" pitchFamily="34" charset="-122"/>
                          <a:cs typeface="+mn-cs"/>
                        </a:rPr>
                        <a:t>wafForm.jsp</a:t>
                      </a:r>
                      <a:endParaRPr kumimoji="0" lang="zh-CN" altLang="en-US" sz="1050" b="0" i="0" u="none" strike="noStrike" kern="1200" cap="none" normalizeH="0" baseline="0" dirty="0" smtClean="0">
                        <a:ln>
                          <a:noFill/>
                        </a:ln>
                        <a:solidFill>
                          <a:srgbClr val="000000"/>
                        </a:solidFill>
                        <a:effectLst/>
                        <a:latin typeface="Arial" charset="0"/>
                        <a:ea typeface="微软雅黑" pitchFamily="34" charset="-122"/>
                        <a:cs typeface="+mn-cs"/>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en-US" altLang="zh-CN" sz="1050" b="0" i="0" u="none" strike="noStrike" cap="none" normalizeH="0" baseline="0" dirty="0" smtClean="0">
                          <a:ln>
                            <a:noFill/>
                          </a:ln>
                          <a:solidFill>
                            <a:srgbClr val="000000"/>
                          </a:solidFill>
                          <a:effectLst/>
                          <a:latin typeface="Arial" charset="0"/>
                          <a:ea typeface="微软雅黑" pitchFamily="34" charset="-122"/>
                        </a:rPr>
                        <a:t>wafList.js</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lang="en-US" altLang="zh-CN" sz="1050" kern="1200" smtClean="0">
                          <a:solidFill>
                            <a:schemeClr val="tx1"/>
                          </a:solidFill>
                          <a:latin typeface="+mn-lt"/>
                          <a:ea typeface="+mn-ea"/>
                          <a:cs typeface="+mn-cs"/>
                        </a:rPr>
                        <a:t>DynamicWebController</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en-US" altLang="zh-CN" sz="1050" b="0" i="0" u="none" strike="noStrike" cap="none" normalizeH="0" baseline="0" dirty="0" err="1" smtClean="0">
                          <a:ln>
                            <a:noFill/>
                          </a:ln>
                          <a:solidFill>
                            <a:srgbClr val="000000"/>
                          </a:solidFill>
                          <a:effectLst/>
                          <a:latin typeface="Arial" charset="0"/>
                          <a:ea typeface="微软雅黑" pitchFamily="34" charset="-122"/>
                        </a:rPr>
                        <a:t>ListPage.uic</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rgbClr val="FFFFFF"/>
                    </a:solidFill>
                  </a:tcPr>
                </a:tc>
              </a:tr>
              <a:tr h="380576">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zh-CN" altLang="en-US" sz="1050" b="0" i="0" u="none" strike="noStrike" cap="none" normalizeH="0" baseline="0" dirty="0" smtClean="0">
                          <a:ln>
                            <a:noFill/>
                          </a:ln>
                          <a:solidFill>
                            <a:srgbClr val="000000"/>
                          </a:solidFill>
                          <a:effectLst/>
                          <a:latin typeface="Arial" charset="0"/>
                          <a:ea typeface="微软雅黑" pitchFamily="34" charset="-122"/>
                        </a:rPr>
                        <a:t>编辑超类</a:t>
                      </a:r>
                    </a:p>
                  </a:txBody>
                  <a:tcPr marL="90000" marR="90000" marT="46800" marB="46800" anchor="ctr" horzOverflow="overflow">
                    <a:lnL w="1270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3">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en-US" altLang="zh-CN" sz="1050" b="0" i="0" u="none" strike="noStrike" kern="1200" cap="none" normalizeH="0" baseline="0" dirty="0" err="1" smtClean="0">
                          <a:ln>
                            <a:noFill/>
                          </a:ln>
                          <a:solidFill>
                            <a:srgbClr val="000000"/>
                          </a:solidFill>
                          <a:effectLst/>
                          <a:latin typeface="Arial" charset="0"/>
                          <a:ea typeface="微软雅黑" pitchFamily="34" charset="-122"/>
                          <a:cs typeface="+mn-cs"/>
                        </a:rPr>
                        <a:t>wafForm.jsp</a:t>
                      </a:r>
                      <a:endParaRPr kumimoji="0" lang="zh-CN" altLang="en-US" sz="1050" b="0" i="0" u="none" strike="noStrike" kern="1200" cap="none" normalizeH="0" baseline="0" dirty="0" smtClean="0">
                        <a:ln>
                          <a:noFill/>
                        </a:ln>
                        <a:solidFill>
                          <a:srgbClr val="000000"/>
                        </a:solidFill>
                        <a:effectLst/>
                        <a:latin typeface="Arial" charset="0"/>
                        <a:ea typeface="微软雅黑" pitchFamily="34" charset="-122"/>
                        <a:cs typeface="+mn-cs"/>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3">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en-US" altLang="zh-CN" sz="1050" b="0" i="0" u="none" strike="noStrike" cap="none" normalizeH="0" baseline="0" dirty="0" smtClean="0">
                          <a:ln>
                            <a:noFill/>
                          </a:ln>
                          <a:solidFill>
                            <a:srgbClr val="000000"/>
                          </a:solidFill>
                          <a:effectLst/>
                          <a:latin typeface="Arial" charset="0"/>
                          <a:ea typeface="微软雅黑" pitchFamily="34" charset="-122"/>
                        </a:rPr>
                        <a:t>wafEdit.js</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3">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lang="en-US" altLang="zh-CN" sz="1050" kern="1200" dirty="0" err="1" smtClean="0">
                          <a:solidFill>
                            <a:schemeClr val="tx1"/>
                          </a:solidFill>
                          <a:latin typeface="+mn-lt"/>
                          <a:ea typeface="+mn-ea"/>
                          <a:cs typeface="+mn-cs"/>
                        </a:rPr>
                        <a:t>DynamicWebController</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3">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en-US" altLang="zh-CN" sz="1050" b="0" i="0" u="none" strike="noStrike" cap="none" normalizeH="0" baseline="0" dirty="0" err="1" smtClean="0">
                          <a:ln>
                            <a:noFill/>
                          </a:ln>
                          <a:solidFill>
                            <a:srgbClr val="000000"/>
                          </a:solidFill>
                          <a:effectLst/>
                          <a:latin typeface="Arial" charset="0"/>
                          <a:ea typeface="微软雅黑" pitchFamily="34" charset="-122"/>
                        </a:rPr>
                        <a:t>EditPage.uic</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3">
                        <a:lumMod val="95000"/>
                      </a:schemeClr>
                    </a:solidFill>
                  </a:tcPr>
                </a:tc>
              </a:tr>
              <a:tr h="449064">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zh-CN" altLang="en-US" sz="1050" b="0" i="0" u="none" strike="noStrike" cap="none" normalizeH="0" baseline="0" dirty="0" smtClean="0">
                          <a:ln>
                            <a:noFill/>
                          </a:ln>
                          <a:solidFill>
                            <a:srgbClr val="000000"/>
                          </a:solidFill>
                          <a:effectLst/>
                          <a:latin typeface="Arial" charset="0"/>
                          <a:ea typeface="微软雅黑" pitchFamily="34" charset="-122"/>
                        </a:rPr>
                        <a:t>空白模板</a:t>
                      </a:r>
                    </a:p>
                  </a:txBody>
                  <a:tcPr marL="90000" marR="90000" marT="46800" marB="46800" anchor="ctr" horzOverflow="overflow">
                    <a:lnL w="1270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en-US" altLang="zh-CN" sz="1050" b="0" i="0" u="none" strike="noStrike" kern="1200" cap="none" normalizeH="0" baseline="0" smtClean="0">
                          <a:ln>
                            <a:noFill/>
                          </a:ln>
                          <a:solidFill>
                            <a:srgbClr val="000000"/>
                          </a:solidFill>
                          <a:effectLst/>
                          <a:latin typeface="Arial" charset="0"/>
                          <a:ea typeface="微软雅黑" pitchFamily="34" charset="-122"/>
                          <a:cs typeface="+mn-cs"/>
                        </a:rPr>
                        <a:t>wafForm.jsp</a:t>
                      </a:r>
                      <a:endParaRPr kumimoji="0" lang="zh-CN" altLang="en-US" sz="1050" b="0" i="0" u="none" strike="noStrike" kern="1200" cap="none" normalizeH="0" baseline="0" dirty="0" smtClean="0">
                        <a:ln>
                          <a:noFill/>
                        </a:ln>
                        <a:solidFill>
                          <a:srgbClr val="000000"/>
                        </a:solidFill>
                        <a:effectLst/>
                        <a:latin typeface="Arial" charset="0"/>
                        <a:ea typeface="微软雅黑" pitchFamily="34" charset="-122"/>
                        <a:cs typeface="+mn-cs"/>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en-US" altLang="zh-CN" sz="1050" b="0" i="0" u="none" strike="noStrike" cap="none" normalizeH="0" baseline="0" dirty="0" smtClean="0">
                          <a:ln>
                            <a:noFill/>
                          </a:ln>
                          <a:solidFill>
                            <a:srgbClr val="000000"/>
                          </a:solidFill>
                          <a:effectLst/>
                          <a:latin typeface="Arial" charset="0"/>
                          <a:ea typeface="微软雅黑" pitchFamily="34" charset="-122"/>
                        </a:rPr>
                        <a:t>DynamicForm.js</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lang="en-US" altLang="zh-CN" sz="1050" kern="1200" dirty="0" err="1" smtClean="0">
                          <a:solidFill>
                            <a:schemeClr val="tx1"/>
                          </a:solidFill>
                          <a:latin typeface="+mn-lt"/>
                          <a:ea typeface="+mn-ea"/>
                          <a:cs typeface="+mn-cs"/>
                        </a:rPr>
                        <a:t>DynamicWebController</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defRPr/>
                      </a:pPr>
                      <a:r>
                        <a:rPr kumimoji="0" lang="en-US" altLang="zh-CN" sz="1050" b="0" i="0" u="none" strike="noStrike" cap="none" normalizeH="0" baseline="0" dirty="0" err="1" smtClean="0">
                          <a:ln>
                            <a:noFill/>
                          </a:ln>
                          <a:solidFill>
                            <a:srgbClr val="000000"/>
                          </a:solidFill>
                          <a:effectLst/>
                          <a:latin typeface="Arial" charset="0"/>
                          <a:ea typeface="微软雅黑" pitchFamily="34" charset="-122"/>
                        </a:rPr>
                        <a:t>DynamicCorePage.uic</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rgbClr val="FFFFFF"/>
                    </a:solidFill>
                  </a:tcPr>
                </a:tc>
              </a:tr>
              <a:tr h="449064">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zh-CN" altLang="en-US" sz="1050" b="0" i="0" u="none" strike="noStrike" cap="none" normalizeH="0" baseline="0" dirty="0" smtClean="0">
                          <a:ln>
                            <a:noFill/>
                          </a:ln>
                          <a:solidFill>
                            <a:srgbClr val="000000"/>
                          </a:solidFill>
                          <a:effectLst/>
                          <a:latin typeface="Arial" charset="0"/>
                          <a:ea typeface="微软雅黑" pitchFamily="34" charset="-122"/>
                        </a:rPr>
                        <a:t>单据列表模板</a:t>
                      </a:r>
                    </a:p>
                  </a:txBody>
                  <a:tcPr marL="90000" marR="90000" marT="46800" marB="46800" anchor="ctr" horzOverflow="overflow">
                    <a:lnL w="1270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3">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en-US" altLang="zh-CN" sz="1050" b="0" i="0" u="none" strike="noStrike" kern="1200" cap="none" normalizeH="0" baseline="0" dirty="0" err="1" smtClean="0">
                          <a:ln>
                            <a:noFill/>
                          </a:ln>
                          <a:solidFill>
                            <a:srgbClr val="000000"/>
                          </a:solidFill>
                          <a:effectLst/>
                          <a:latin typeface="Arial" charset="0"/>
                          <a:ea typeface="微软雅黑" pitchFamily="34" charset="-122"/>
                          <a:cs typeface="+mn-cs"/>
                        </a:rPr>
                        <a:t>wafForm.jsp</a:t>
                      </a:r>
                      <a:endParaRPr kumimoji="0" lang="zh-CN" altLang="en-US" sz="1050" b="0" i="0" u="none" strike="noStrike" kern="1200" cap="none" normalizeH="0" baseline="0" dirty="0" smtClean="0">
                        <a:ln>
                          <a:noFill/>
                        </a:ln>
                        <a:solidFill>
                          <a:srgbClr val="000000"/>
                        </a:solidFill>
                        <a:effectLst/>
                        <a:latin typeface="Arial" charset="0"/>
                        <a:ea typeface="微软雅黑" pitchFamily="34" charset="-122"/>
                        <a:cs typeface="+mn-cs"/>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3">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en-US" altLang="zh-CN" sz="1050" b="0" i="0" u="none" strike="noStrike" cap="none" normalizeH="0" baseline="0" dirty="0" smtClean="0">
                          <a:ln>
                            <a:noFill/>
                          </a:ln>
                          <a:solidFill>
                            <a:srgbClr val="000000"/>
                          </a:solidFill>
                          <a:effectLst/>
                          <a:latin typeface="Arial" charset="0"/>
                          <a:ea typeface="微软雅黑" pitchFamily="34" charset="-122"/>
                        </a:rPr>
                        <a:t>DynamicList.js</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3">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lang="en-US" altLang="zh-CN" sz="1050" kern="1200" dirty="0" err="1" smtClean="0">
                          <a:solidFill>
                            <a:schemeClr val="tx1"/>
                          </a:solidFill>
                          <a:latin typeface="+mn-lt"/>
                          <a:ea typeface="+mn-ea"/>
                          <a:cs typeface="+mn-cs"/>
                        </a:rPr>
                        <a:t>DynamicWebController</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3">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defRPr/>
                      </a:pPr>
                      <a:r>
                        <a:rPr kumimoji="0" lang="en-US" altLang="zh-CN" sz="1050" b="0" i="0" u="none" strike="noStrike" cap="none" normalizeH="0" baseline="0" dirty="0" err="1" smtClean="0">
                          <a:ln>
                            <a:noFill/>
                          </a:ln>
                          <a:solidFill>
                            <a:srgbClr val="000000"/>
                          </a:solidFill>
                          <a:effectLst/>
                          <a:latin typeface="Arial" charset="0"/>
                          <a:ea typeface="微软雅黑" pitchFamily="34" charset="-122"/>
                        </a:rPr>
                        <a:t>DynamicListPage.uic</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3">
                        <a:lumMod val="95000"/>
                      </a:schemeClr>
                    </a:solidFill>
                  </a:tcPr>
                </a:tc>
              </a:tr>
              <a:tr h="449064">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zh-CN" altLang="en-US" sz="1050" b="0" i="0" u="none" strike="noStrike" cap="none" normalizeH="0" baseline="0" dirty="0" smtClean="0">
                          <a:ln>
                            <a:noFill/>
                          </a:ln>
                          <a:solidFill>
                            <a:srgbClr val="000000"/>
                          </a:solidFill>
                          <a:effectLst/>
                          <a:latin typeface="Arial" charset="0"/>
                          <a:ea typeface="微软雅黑" pitchFamily="34" charset="-122"/>
                        </a:rPr>
                        <a:t>单据编辑模板</a:t>
                      </a:r>
                    </a:p>
                  </a:txBody>
                  <a:tcPr marL="90000" marR="90000" marT="46800" marB="46800" anchor="ctr" horzOverflow="overflow">
                    <a:lnL w="1270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en-US" altLang="zh-CN" sz="1050" b="0" i="0" u="none" strike="noStrike" kern="1200" cap="none" normalizeH="0" baseline="0" smtClean="0">
                          <a:ln>
                            <a:noFill/>
                          </a:ln>
                          <a:solidFill>
                            <a:srgbClr val="000000"/>
                          </a:solidFill>
                          <a:effectLst/>
                          <a:latin typeface="Arial" charset="0"/>
                          <a:ea typeface="微软雅黑" pitchFamily="34" charset="-122"/>
                          <a:cs typeface="+mn-cs"/>
                        </a:rPr>
                        <a:t>wafForm.jsp</a:t>
                      </a:r>
                      <a:endParaRPr kumimoji="0" lang="zh-CN" altLang="en-US" sz="1050" b="0" i="0" u="none" strike="noStrike" kern="1200" cap="none" normalizeH="0" baseline="0" dirty="0" smtClean="0">
                        <a:ln>
                          <a:noFill/>
                        </a:ln>
                        <a:solidFill>
                          <a:srgbClr val="000000"/>
                        </a:solidFill>
                        <a:effectLst/>
                        <a:latin typeface="Arial" charset="0"/>
                        <a:ea typeface="微软雅黑" pitchFamily="34" charset="-122"/>
                        <a:cs typeface="+mn-cs"/>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en-US" altLang="zh-CN" sz="1050" b="0" i="0" u="none" strike="noStrike" cap="none" normalizeH="0" baseline="0" dirty="0" smtClean="0">
                          <a:ln>
                            <a:noFill/>
                          </a:ln>
                          <a:solidFill>
                            <a:srgbClr val="000000"/>
                          </a:solidFill>
                          <a:effectLst/>
                          <a:latin typeface="Arial" charset="0"/>
                          <a:ea typeface="微软雅黑" pitchFamily="34" charset="-122"/>
                        </a:rPr>
                        <a:t>DynamicEdit.js</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lang="en-US" altLang="zh-CN" sz="1050" kern="1200" smtClean="0">
                          <a:solidFill>
                            <a:schemeClr val="tx1"/>
                          </a:solidFill>
                          <a:latin typeface="+mn-lt"/>
                          <a:ea typeface="+mn-ea"/>
                          <a:cs typeface="+mn-cs"/>
                        </a:rPr>
                        <a:t>DynamicWebController</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defRPr/>
                      </a:pPr>
                      <a:r>
                        <a:rPr kumimoji="0" lang="en-US" altLang="zh-CN" sz="1050" b="0" i="0" u="none" strike="noStrike" cap="none" normalizeH="0" baseline="0" dirty="0" err="1" smtClean="0">
                          <a:ln>
                            <a:noFill/>
                          </a:ln>
                          <a:solidFill>
                            <a:srgbClr val="000000"/>
                          </a:solidFill>
                          <a:effectLst/>
                          <a:latin typeface="Arial" charset="0"/>
                          <a:ea typeface="微软雅黑" pitchFamily="34" charset="-122"/>
                        </a:rPr>
                        <a:t>DynamicEditPage.uic</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rgbClr val="FFFFFF"/>
                    </a:solidFill>
                  </a:tcPr>
                </a:tc>
              </a:tr>
              <a:tr h="381746">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defRPr/>
                      </a:pPr>
                      <a:r>
                        <a:rPr kumimoji="0" lang="zh-CN" altLang="en-US" sz="1050" b="0" i="0" u="none" strike="noStrike" kern="1200" cap="none" normalizeH="0" baseline="0" dirty="0" smtClean="0">
                          <a:ln>
                            <a:noFill/>
                          </a:ln>
                          <a:solidFill>
                            <a:srgbClr val="000000"/>
                          </a:solidFill>
                          <a:effectLst/>
                          <a:latin typeface="Arial" charset="0"/>
                          <a:ea typeface="微软雅黑" pitchFamily="34" charset="-122"/>
                          <a:cs typeface="+mn-cs"/>
                        </a:rPr>
                        <a:t>基础数据列表模板</a:t>
                      </a:r>
                    </a:p>
                  </a:txBody>
                  <a:tcPr marL="90000" marR="90000" marT="46800" marB="46800" anchor="ctr" horzOverflow="overflow">
                    <a:lnL w="1270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3">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en-US" altLang="zh-CN" sz="1050" b="0" i="0" u="none" strike="noStrike" kern="1200" cap="none" normalizeH="0" baseline="0" dirty="0" err="1" smtClean="0">
                          <a:ln>
                            <a:noFill/>
                          </a:ln>
                          <a:solidFill>
                            <a:srgbClr val="000000"/>
                          </a:solidFill>
                          <a:effectLst/>
                          <a:latin typeface="Arial" charset="0"/>
                          <a:ea typeface="微软雅黑" pitchFamily="34" charset="-122"/>
                          <a:cs typeface="+mn-cs"/>
                        </a:rPr>
                        <a:t>wafForm.jsp</a:t>
                      </a:r>
                      <a:endParaRPr kumimoji="0" lang="zh-CN" altLang="en-US" sz="1050" b="0" i="0" u="none" strike="noStrike" kern="1200" cap="none" normalizeH="0" baseline="0" dirty="0" smtClean="0">
                        <a:ln>
                          <a:noFill/>
                        </a:ln>
                        <a:solidFill>
                          <a:srgbClr val="000000"/>
                        </a:solidFill>
                        <a:effectLst/>
                        <a:latin typeface="Arial" charset="0"/>
                        <a:ea typeface="微软雅黑" pitchFamily="34" charset="-122"/>
                        <a:cs typeface="+mn-cs"/>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3">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en-US" altLang="zh-CN" sz="1050" b="0" i="0" u="none" strike="noStrike" cap="none" normalizeH="0" baseline="0" dirty="0" smtClean="0">
                          <a:ln>
                            <a:noFill/>
                          </a:ln>
                          <a:solidFill>
                            <a:srgbClr val="000000"/>
                          </a:solidFill>
                          <a:effectLst/>
                          <a:latin typeface="Arial" charset="0"/>
                          <a:ea typeface="微软雅黑" pitchFamily="34" charset="-122"/>
                        </a:rPr>
                        <a:t>DynamicDBList.js</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3">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lang="en-US" altLang="zh-CN" sz="1050" kern="1200" dirty="0" err="1" smtClean="0">
                          <a:solidFill>
                            <a:schemeClr val="tx1"/>
                          </a:solidFill>
                          <a:latin typeface="+mn-lt"/>
                          <a:ea typeface="+mn-ea"/>
                          <a:cs typeface="+mn-cs"/>
                        </a:rPr>
                        <a:t>DynamicWebController</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3">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defRPr/>
                      </a:pPr>
                      <a:r>
                        <a:rPr kumimoji="0" lang="en-US" altLang="zh-CN" sz="1050" b="0" i="0" u="none" strike="noStrike" cap="none" normalizeH="0" baseline="0" dirty="0" err="1" smtClean="0">
                          <a:ln>
                            <a:noFill/>
                          </a:ln>
                          <a:solidFill>
                            <a:srgbClr val="000000"/>
                          </a:solidFill>
                          <a:effectLst/>
                          <a:latin typeface="Arial" charset="0"/>
                          <a:ea typeface="微软雅黑" pitchFamily="34" charset="-122"/>
                        </a:rPr>
                        <a:t>DynamicDBListPage.uic</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lnTlToBr>
                      <a:noFill/>
                    </a:lnTlToBr>
                    <a:lnBlToTr>
                      <a:noFill/>
                    </a:lnBlToTr>
                    <a:solidFill>
                      <a:schemeClr val="accent3">
                        <a:lumMod val="95000"/>
                      </a:schemeClr>
                    </a:solidFill>
                  </a:tcPr>
                </a:tc>
              </a:tr>
              <a:tr h="381746">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defRPr/>
                      </a:pPr>
                      <a:r>
                        <a:rPr kumimoji="0" lang="zh-CN" altLang="en-US" sz="1050" b="0" i="0" u="none" strike="noStrike" cap="none" normalizeH="0" baseline="0" dirty="0" smtClean="0">
                          <a:ln>
                            <a:noFill/>
                          </a:ln>
                          <a:solidFill>
                            <a:srgbClr val="000000"/>
                          </a:solidFill>
                          <a:effectLst/>
                          <a:latin typeface="Arial" charset="0"/>
                          <a:ea typeface="微软雅黑" pitchFamily="34" charset="-122"/>
                        </a:rPr>
                        <a:t>基础数据编辑模板</a:t>
                      </a:r>
                    </a:p>
                  </a:txBody>
                  <a:tcPr marL="90000" marR="90000" marT="46800" marB="46800" anchor="ctr" horzOverflow="overflow">
                    <a:lnL w="1270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kumimoji="0" lang="en-US" altLang="zh-CN" sz="1050" b="0" i="0" u="none" strike="noStrike" kern="1200" cap="none" normalizeH="0" baseline="0" dirty="0" err="1" smtClean="0">
                          <a:ln>
                            <a:noFill/>
                          </a:ln>
                          <a:solidFill>
                            <a:srgbClr val="000000"/>
                          </a:solidFill>
                          <a:effectLst/>
                          <a:latin typeface="Arial" charset="0"/>
                          <a:ea typeface="微软雅黑" pitchFamily="34" charset="-122"/>
                          <a:cs typeface="+mn-cs"/>
                        </a:rPr>
                        <a:t>wafForm.jsp</a:t>
                      </a:r>
                      <a:endParaRPr kumimoji="0" lang="zh-CN" altLang="en-US" sz="1050" b="0" i="0" u="none" strike="noStrike" kern="1200" cap="none" normalizeH="0" baseline="0" dirty="0" smtClean="0">
                        <a:ln>
                          <a:noFill/>
                        </a:ln>
                        <a:solidFill>
                          <a:srgbClr val="000000"/>
                        </a:solidFill>
                        <a:effectLst/>
                        <a:latin typeface="Arial" charset="0"/>
                        <a:ea typeface="微软雅黑" pitchFamily="34" charset="-122"/>
                        <a:cs typeface="+mn-cs"/>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defRPr/>
                      </a:pPr>
                      <a:r>
                        <a:rPr kumimoji="0" lang="en-US" altLang="zh-CN" sz="1050" b="0" i="0" u="none" strike="noStrike" cap="none" normalizeH="0" baseline="0" dirty="0" smtClean="0">
                          <a:ln>
                            <a:noFill/>
                          </a:ln>
                          <a:solidFill>
                            <a:srgbClr val="000000"/>
                          </a:solidFill>
                          <a:effectLst/>
                          <a:latin typeface="Arial" charset="0"/>
                          <a:ea typeface="微软雅黑" pitchFamily="34" charset="-122"/>
                        </a:rPr>
                        <a:t>DynamicDBEdit.js</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pPr>
                      <a:r>
                        <a:rPr lang="en-US" altLang="zh-CN" sz="1050" kern="1200" dirty="0" err="1" smtClean="0">
                          <a:solidFill>
                            <a:schemeClr val="tx1"/>
                          </a:solidFill>
                          <a:latin typeface="+mn-lt"/>
                          <a:ea typeface="+mn-ea"/>
                          <a:cs typeface="+mn-cs"/>
                        </a:rPr>
                        <a:t>DynamicWebController</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635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20000"/>
                        </a:spcBef>
                        <a:spcAft>
                          <a:spcPct val="0"/>
                        </a:spcAft>
                        <a:buClr>
                          <a:srgbClr val="003399"/>
                        </a:buClr>
                        <a:buSzPct val="80000"/>
                        <a:buFont typeface="Wingdings" pitchFamily="2" charset="2"/>
                        <a:buNone/>
                        <a:tabLst/>
                        <a:defRPr/>
                      </a:pPr>
                      <a:r>
                        <a:rPr kumimoji="0" lang="en-US" altLang="zh-CN" sz="1050" b="0" i="0" u="none" strike="noStrike" cap="none" normalizeH="0" baseline="0" dirty="0" err="1" smtClean="0">
                          <a:ln>
                            <a:noFill/>
                          </a:ln>
                          <a:solidFill>
                            <a:srgbClr val="000000"/>
                          </a:solidFill>
                          <a:effectLst/>
                          <a:latin typeface="Arial" charset="0"/>
                          <a:ea typeface="微软雅黑" pitchFamily="34" charset="-122"/>
                        </a:rPr>
                        <a:t>DynamicDBEditPage.uic</a:t>
                      </a:r>
                      <a:endParaRPr kumimoji="0" lang="zh-CN" altLang="en-US" sz="1050" b="0" i="0" u="none" strike="noStrike" cap="none" normalizeH="0" baseline="0" dirty="0" smtClean="0">
                        <a:ln>
                          <a:noFill/>
                        </a:ln>
                        <a:solidFill>
                          <a:srgbClr val="000000"/>
                        </a:solidFill>
                        <a:effectLst/>
                        <a:latin typeface="Arial" charset="0"/>
                        <a:ea typeface="微软雅黑" pitchFamily="34" charset="-122"/>
                      </a:endParaRPr>
                    </a:p>
                  </a:txBody>
                  <a:tcPr marL="90000" marR="90000" marT="46800" marB="46800" anchor="ctr" horzOverflow="overflow">
                    <a:lnL w="635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635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lnTlToBr>
                      <a:noFill/>
                    </a:lnTlToBr>
                    <a:lnBlToTr>
                      <a:noFill/>
                    </a:lnBlToTr>
                    <a:solidFill>
                      <a:srgbClr val="FFFFFF"/>
                    </a:solidFill>
                  </a:tcPr>
                </a:tc>
              </a:tr>
            </a:tbl>
          </a:graphicData>
        </a:graphic>
      </p:graphicFrame>
    </p:spTree>
    <p:extLst>
      <p:ext uri="{BB962C8B-B14F-4D97-AF65-F5344CB8AC3E}">
        <p14:creationId xmlns:p14="http://schemas.microsoft.com/office/powerpoint/2010/main" xmlns="" val="1668422871"/>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内容占位符 3"/>
          <p:cNvSpPr txBox="1">
            <a:spLocks/>
          </p:cNvSpPr>
          <p:nvPr/>
        </p:nvSpPr>
        <p:spPr>
          <a:xfrm>
            <a:off x="683568" y="2283718"/>
            <a:ext cx="7200800" cy="2016224"/>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a:t>DynamicWebController</a:t>
            </a:r>
            <a:endParaRPr lang="en-US" altLang="zh-CN" sz="1050" dirty="0" smtClean="0">
              <a:solidFill>
                <a:srgbClr val="000000"/>
              </a:solidFill>
            </a:endParaRPr>
          </a:p>
        </p:txBody>
      </p:sp>
      <p:sp>
        <p:nvSpPr>
          <p:cNvPr id="55" name="内容占位符 3"/>
          <p:cNvSpPr txBox="1">
            <a:spLocks/>
          </p:cNvSpPr>
          <p:nvPr/>
        </p:nvSpPr>
        <p:spPr>
          <a:xfrm>
            <a:off x="1115616" y="2643757"/>
            <a:ext cx="6264696" cy="1440161"/>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a:t>WebPageOnLoadEventHandler</a:t>
            </a:r>
            <a:endParaRPr lang="en-US" altLang="zh-CN" sz="1050" dirty="0" smtClean="0">
              <a:solidFill>
                <a:srgbClr val="000000"/>
              </a:solidFill>
            </a:endParaRPr>
          </a:p>
        </p:txBody>
      </p:sp>
      <p:sp>
        <p:nvSpPr>
          <p:cNvPr id="25" name="内容占位符 3"/>
          <p:cNvSpPr txBox="1">
            <a:spLocks/>
          </p:cNvSpPr>
          <p:nvPr/>
        </p:nvSpPr>
        <p:spPr>
          <a:xfrm>
            <a:off x="5238168" y="1050927"/>
            <a:ext cx="2304256" cy="582123"/>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t>功能权限</a:t>
            </a:r>
            <a:endParaRPr lang="en-US" altLang="zh-CN" sz="1050" dirty="0" smtClean="0"/>
          </a:p>
          <a:p>
            <a:pPr marL="0" indent="0" algn="ctr">
              <a:buNone/>
            </a:pPr>
            <a:r>
              <a:rPr lang="en-US" altLang="zh-CN" sz="1050" dirty="0" err="1" smtClean="0"/>
              <a:t>PermissionFunctionCheckEvent</a:t>
            </a:r>
            <a:endParaRPr lang="en-US" altLang="zh-CN" sz="1050" dirty="0" smtClean="0">
              <a:solidFill>
                <a:srgbClr val="000000"/>
              </a:solidFill>
            </a:endParaRPr>
          </a:p>
        </p:txBody>
      </p:sp>
      <p:sp>
        <p:nvSpPr>
          <p:cNvPr id="3" name="标题 2"/>
          <p:cNvSpPr>
            <a:spLocks noGrp="1"/>
          </p:cNvSpPr>
          <p:nvPr>
            <p:ph type="title"/>
          </p:nvPr>
        </p:nvSpPr>
        <p:spPr/>
        <p:txBody>
          <a:bodyPr/>
          <a:lstStyle/>
          <a:p>
            <a:r>
              <a:rPr lang="en-US" altLang="zh-CN" dirty="0" smtClean="0"/>
              <a:t>Web Server</a:t>
            </a:r>
            <a:r>
              <a:rPr lang="zh-CN" altLang="en-US" dirty="0" smtClean="0"/>
              <a:t>层空白超类初始化过程</a:t>
            </a:r>
            <a:endParaRPr lang="zh-CN" altLang="en-US" dirty="0"/>
          </a:p>
        </p:txBody>
      </p:sp>
      <p:sp>
        <p:nvSpPr>
          <p:cNvPr id="5" name="内容占位符 3"/>
          <p:cNvSpPr txBox="1">
            <a:spLocks/>
          </p:cNvSpPr>
          <p:nvPr/>
        </p:nvSpPr>
        <p:spPr>
          <a:xfrm>
            <a:off x="1349736" y="3138572"/>
            <a:ext cx="648072" cy="58345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lnSpcReduction="1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a:t>获取界面元数据定义</a:t>
            </a:r>
            <a:endParaRPr lang="en-US" altLang="zh-CN" sz="1050" dirty="0" smtClean="0">
              <a:solidFill>
                <a:srgbClr val="000000"/>
              </a:solidFill>
            </a:endParaRPr>
          </a:p>
        </p:txBody>
      </p:sp>
      <p:sp>
        <p:nvSpPr>
          <p:cNvPr id="9" name="内容占位符 3"/>
          <p:cNvSpPr txBox="1">
            <a:spLocks/>
          </p:cNvSpPr>
          <p:nvPr/>
        </p:nvSpPr>
        <p:spPr>
          <a:xfrm>
            <a:off x="1043608" y="1052188"/>
            <a:ext cx="792088" cy="583458"/>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smtClean="0"/>
              <a:t>Initialize</a:t>
            </a:r>
          </a:p>
          <a:p>
            <a:pPr marL="0" indent="0" algn="ctr">
              <a:buNone/>
            </a:pPr>
            <a:r>
              <a:rPr lang="zh-CN" altLang="en-US" sz="1050" dirty="0" smtClean="0">
                <a:solidFill>
                  <a:srgbClr val="000000"/>
                </a:solidFill>
              </a:rPr>
              <a:t>请求</a:t>
            </a:r>
            <a:endParaRPr lang="en-US" altLang="zh-CN" sz="1050" dirty="0" smtClean="0">
              <a:solidFill>
                <a:srgbClr val="000000"/>
              </a:solidFill>
            </a:endParaRPr>
          </a:p>
        </p:txBody>
      </p:sp>
      <p:sp>
        <p:nvSpPr>
          <p:cNvPr id="24" name="内容占位符 3"/>
          <p:cNvSpPr txBox="1">
            <a:spLocks/>
          </p:cNvSpPr>
          <p:nvPr/>
        </p:nvSpPr>
        <p:spPr>
          <a:xfrm>
            <a:off x="3767015" y="1050927"/>
            <a:ext cx="1111113" cy="583458"/>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a:solidFill>
                  <a:schemeClr val="tx1"/>
                </a:solidFill>
              </a:rPr>
              <a:t>DynamicWebController</a:t>
            </a:r>
            <a:endParaRPr lang="en-US" altLang="zh-CN" sz="1050" dirty="0" smtClean="0">
              <a:solidFill>
                <a:srgbClr val="000000"/>
              </a:solidFill>
            </a:endParaRPr>
          </a:p>
        </p:txBody>
      </p:sp>
      <p:sp>
        <p:nvSpPr>
          <p:cNvPr id="65" name="内容占位符 3"/>
          <p:cNvSpPr txBox="1">
            <a:spLocks/>
          </p:cNvSpPr>
          <p:nvPr/>
        </p:nvSpPr>
        <p:spPr>
          <a:xfrm>
            <a:off x="4458203" y="3163511"/>
            <a:ext cx="1716069"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fontScale="92500" lnSpcReduction="2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t>获得相关页面信息并输出</a:t>
            </a:r>
            <a:endParaRPr lang="en-US" altLang="zh-CN" sz="1050" dirty="0" smtClean="0"/>
          </a:p>
          <a:p>
            <a:pPr marL="0" indent="0" algn="ctr">
              <a:buNone/>
            </a:pPr>
            <a:r>
              <a:rPr lang="zh-CN" altLang="en-US" sz="1050" dirty="0" smtClean="0">
                <a:solidFill>
                  <a:srgbClr val="000000"/>
                </a:solidFill>
              </a:rPr>
              <a:t>（</a:t>
            </a:r>
            <a:r>
              <a:rPr lang="zh-CN" altLang="en-US" sz="1050" dirty="0"/>
              <a:t>界面</a:t>
            </a:r>
            <a:r>
              <a:rPr lang="zh-CN" altLang="en-US" sz="1050" dirty="0" smtClean="0"/>
              <a:t>元数据、多语言、心跳、</a:t>
            </a:r>
            <a:r>
              <a:rPr lang="zh-CN" altLang="en-US" sz="1050" dirty="0"/>
              <a:t>静态</a:t>
            </a:r>
            <a:r>
              <a:rPr lang="zh-CN" altLang="en-US" sz="1050" dirty="0" smtClean="0"/>
              <a:t>化、模块化</a:t>
            </a:r>
            <a:r>
              <a:rPr lang="zh-CN" altLang="en-US" sz="1050" dirty="0" smtClean="0">
                <a:solidFill>
                  <a:srgbClr val="000000"/>
                </a:solidFill>
              </a:rPr>
              <a:t>）</a:t>
            </a:r>
            <a:endParaRPr lang="en-US" altLang="zh-CN" sz="1050" dirty="0" smtClean="0">
              <a:solidFill>
                <a:srgbClr val="000000"/>
              </a:solidFill>
            </a:endParaRPr>
          </a:p>
        </p:txBody>
      </p:sp>
      <p:sp>
        <p:nvSpPr>
          <p:cNvPr id="69" name="内容占位符 3"/>
          <p:cNvSpPr txBox="1">
            <a:spLocks/>
          </p:cNvSpPr>
          <p:nvPr/>
        </p:nvSpPr>
        <p:spPr>
          <a:xfrm>
            <a:off x="2285840" y="3157028"/>
            <a:ext cx="811618"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初始化</a:t>
            </a:r>
            <a:endParaRPr lang="en-US" altLang="zh-CN" sz="1050" dirty="0" smtClean="0">
              <a:solidFill>
                <a:srgbClr val="000000"/>
              </a:solidFill>
            </a:endParaRPr>
          </a:p>
          <a:p>
            <a:pPr marL="0" indent="0" algn="ctr">
              <a:buNone/>
            </a:pPr>
            <a:r>
              <a:rPr lang="zh-CN" altLang="en-US" sz="1050" dirty="0" smtClean="0">
                <a:solidFill>
                  <a:srgbClr val="000000"/>
                </a:solidFill>
              </a:rPr>
              <a:t>数据事件</a:t>
            </a:r>
            <a:endParaRPr lang="en-US" altLang="zh-CN" sz="1050" dirty="0" smtClean="0">
              <a:solidFill>
                <a:srgbClr val="000000"/>
              </a:solidFill>
            </a:endParaRPr>
          </a:p>
        </p:txBody>
      </p:sp>
      <p:cxnSp>
        <p:nvCxnSpPr>
          <p:cNvPr id="13" name="肘形连接符 12"/>
          <p:cNvCxnSpPr>
            <a:stCxn id="24" idx="3"/>
            <a:endCxn id="25" idx="1"/>
          </p:cNvCxnSpPr>
          <p:nvPr/>
        </p:nvCxnSpPr>
        <p:spPr>
          <a:xfrm flipV="1">
            <a:off x="4878128" y="1341989"/>
            <a:ext cx="360040" cy="667"/>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直接箭头连接符 43"/>
          <p:cNvCxnSpPr>
            <a:stCxn id="5" idx="3"/>
            <a:endCxn id="69" idx="1"/>
          </p:cNvCxnSpPr>
          <p:nvPr/>
        </p:nvCxnSpPr>
        <p:spPr>
          <a:xfrm>
            <a:off x="1997808" y="3430301"/>
            <a:ext cx="288032" cy="691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肘形连接符 13"/>
          <p:cNvCxnSpPr>
            <a:stCxn id="25" idx="2"/>
            <a:endCxn id="23" idx="0"/>
          </p:cNvCxnSpPr>
          <p:nvPr/>
        </p:nvCxnSpPr>
        <p:spPr>
          <a:xfrm rot="5400000">
            <a:off x="5011798" y="905220"/>
            <a:ext cx="650668" cy="2106328"/>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
        <p:nvSpPr>
          <p:cNvPr id="27" name="内容占位符 3"/>
          <p:cNvSpPr txBox="1">
            <a:spLocks/>
          </p:cNvSpPr>
          <p:nvPr/>
        </p:nvSpPr>
        <p:spPr>
          <a:xfrm>
            <a:off x="2184777" y="1052188"/>
            <a:ext cx="1175736" cy="583458"/>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a:t>WafDispatcherInterceptor</a:t>
            </a:r>
            <a:r>
              <a:rPr lang="en-US" altLang="zh-CN" sz="1050" dirty="0" err="1" smtClean="0">
                <a:solidFill>
                  <a:schemeClr val="tx1"/>
                </a:solidFill>
              </a:rPr>
              <a:t>r</a:t>
            </a:r>
            <a:endParaRPr lang="en-US" altLang="zh-CN" sz="1050" dirty="0" smtClean="0">
              <a:solidFill>
                <a:srgbClr val="000000"/>
              </a:solidFill>
            </a:endParaRPr>
          </a:p>
        </p:txBody>
      </p:sp>
      <p:cxnSp>
        <p:nvCxnSpPr>
          <p:cNvPr id="17" name="直接箭头连接符 16"/>
          <p:cNvCxnSpPr>
            <a:stCxn id="9" idx="3"/>
            <a:endCxn id="27" idx="1"/>
          </p:cNvCxnSpPr>
          <p:nvPr/>
        </p:nvCxnSpPr>
        <p:spPr>
          <a:xfrm>
            <a:off x="1835696" y="1343917"/>
            <a:ext cx="34908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直接箭头连接符 18"/>
          <p:cNvCxnSpPr>
            <a:stCxn id="27" idx="3"/>
            <a:endCxn id="24" idx="1"/>
          </p:cNvCxnSpPr>
          <p:nvPr/>
        </p:nvCxnSpPr>
        <p:spPr>
          <a:xfrm flipV="1">
            <a:off x="3360513" y="1342656"/>
            <a:ext cx="406502" cy="126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9" name="内容占位符 3"/>
          <p:cNvSpPr txBox="1">
            <a:spLocks/>
          </p:cNvSpPr>
          <p:nvPr/>
        </p:nvSpPr>
        <p:spPr>
          <a:xfrm>
            <a:off x="6534312" y="3163511"/>
            <a:ext cx="648072"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a:t>界面重定向</a:t>
            </a:r>
            <a:endParaRPr lang="en-US" altLang="zh-CN" sz="1050" dirty="0" smtClean="0">
              <a:solidFill>
                <a:srgbClr val="000000"/>
              </a:solidFill>
            </a:endParaRPr>
          </a:p>
        </p:txBody>
      </p:sp>
      <p:sp>
        <p:nvSpPr>
          <p:cNvPr id="45" name="内容占位符 3"/>
          <p:cNvSpPr txBox="1">
            <a:spLocks/>
          </p:cNvSpPr>
          <p:nvPr/>
        </p:nvSpPr>
        <p:spPr>
          <a:xfrm>
            <a:off x="3437968" y="3163511"/>
            <a:ext cx="720080"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fontScale="85000" lnSpcReduction="1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获取</a:t>
            </a:r>
            <a:r>
              <a:rPr lang="en-US" altLang="zh-CN" sz="1050" dirty="0" smtClean="0">
                <a:solidFill>
                  <a:srgbClr val="000000"/>
                </a:solidFill>
              </a:rPr>
              <a:t>Action</a:t>
            </a:r>
          </a:p>
          <a:p>
            <a:pPr marL="0" indent="0" algn="ctr">
              <a:buNone/>
            </a:pPr>
            <a:r>
              <a:rPr lang="zh-CN" altLang="en-US" sz="1050" dirty="0" smtClean="0">
                <a:solidFill>
                  <a:srgbClr val="000000"/>
                </a:solidFill>
              </a:rPr>
              <a:t>权限事件</a:t>
            </a:r>
            <a:endParaRPr lang="en-US" altLang="zh-CN" sz="1050" dirty="0" smtClean="0">
              <a:solidFill>
                <a:srgbClr val="000000"/>
              </a:solidFill>
            </a:endParaRPr>
          </a:p>
        </p:txBody>
      </p:sp>
      <p:cxnSp>
        <p:nvCxnSpPr>
          <p:cNvPr id="34" name="直接箭头连接符 33"/>
          <p:cNvCxnSpPr>
            <a:stCxn id="69" idx="3"/>
            <a:endCxn id="45" idx="1"/>
          </p:cNvCxnSpPr>
          <p:nvPr/>
        </p:nvCxnSpPr>
        <p:spPr>
          <a:xfrm>
            <a:off x="3097458" y="3437212"/>
            <a:ext cx="340510" cy="648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2" name="直接箭头连接符 41"/>
          <p:cNvCxnSpPr>
            <a:stCxn id="45" idx="3"/>
            <a:endCxn id="65" idx="1"/>
          </p:cNvCxnSpPr>
          <p:nvPr/>
        </p:nvCxnSpPr>
        <p:spPr>
          <a:xfrm>
            <a:off x="4158048" y="3443695"/>
            <a:ext cx="30015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8" name="直接箭头连接符 47"/>
          <p:cNvCxnSpPr>
            <a:stCxn id="65" idx="3"/>
            <a:endCxn id="39" idx="1"/>
          </p:cNvCxnSpPr>
          <p:nvPr/>
        </p:nvCxnSpPr>
        <p:spPr>
          <a:xfrm>
            <a:off x="6174272" y="3443695"/>
            <a:ext cx="36004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128102808"/>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fontScale="77500" lnSpcReduction="20000"/>
          </a:bodyPr>
          <a:lstStyle/>
          <a:p>
            <a:r>
              <a:rPr lang="zh-CN" altLang="en-US" dirty="0" smtClean="0"/>
              <a:t>页面加载事件</a:t>
            </a:r>
            <a:endParaRPr lang="en-US" altLang="zh-CN" dirty="0" smtClean="0"/>
          </a:p>
          <a:p>
            <a:pPr lvl="1"/>
            <a:r>
              <a:rPr lang="en-US" altLang="zh-CN" u="sng" dirty="0" smtClean="0"/>
              <a:t>com.kingdee.bos.webframework.dynamic.event.view.WebPageOnLoadEvent</a:t>
            </a:r>
          </a:p>
          <a:p>
            <a:pPr lvl="1"/>
            <a:r>
              <a:rPr lang="en-US" altLang="zh-CN" u="sng" dirty="0" smtClean="0"/>
              <a:t>com.kingdee.bos.webframework.dynamic.handler.view.WebPageOnLoadEventHandler</a:t>
            </a:r>
            <a:endParaRPr lang="en-US" altLang="zh-CN" dirty="0" smtClean="0"/>
          </a:p>
          <a:p>
            <a:r>
              <a:rPr lang="zh-CN" altLang="en-US" dirty="0" smtClean="0"/>
              <a:t>初始化数据事件</a:t>
            </a:r>
            <a:endParaRPr lang="en-US" altLang="zh-CN" dirty="0" smtClean="0"/>
          </a:p>
          <a:p>
            <a:r>
              <a:rPr lang="zh-CN" altLang="en-US" dirty="0"/>
              <a:t>功能</a:t>
            </a:r>
            <a:r>
              <a:rPr lang="zh-CN" altLang="en-US" dirty="0" smtClean="0"/>
              <a:t>权限校验事件</a:t>
            </a:r>
            <a:endParaRPr lang="en-US" altLang="zh-CN" dirty="0" smtClean="0"/>
          </a:p>
          <a:p>
            <a:pPr lvl="1"/>
            <a:r>
              <a:rPr lang="en-US" altLang="zh-CN" u="sng" dirty="0" smtClean="0"/>
              <a:t>com.kingdee.bos.webframework.dynamic.event.view.PermissionCheckEvent</a:t>
            </a:r>
            <a:endParaRPr lang="en-US" altLang="zh-CN" u="sng" dirty="0"/>
          </a:p>
          <a:p>
            <a:pPr lvl="1"/>
            <a:r>
              <a:rPr lang="en-US" altLang="zh-CN" u="sng" dirty="0" smtClean="0"/>
              <a:t>com.kingdee.bos.webframework.dynamic.handler.view.PermissionCheckEventHandler</a:t>
            </a:r>
            <a:endParaRPr lang="en-US" altLang="zh-CN" dirty="0" smtClean="0"/>
          </a:p>
          <a:p>
            <a:r>
              <a:rPr lang="zh-CN" altLang="en-US" dirty="0" smtClean="0"/>
              <a:t>获得全部</a:t>
            </a:r>
            <a:r>
              <a:rPr lang="en-US" altLang="zh-CN" dirty="0" smtClean="0"/>
              <a:t>Action</a:t>
            </a:r>
            <a:r>
              <a:rPr lang="zh-CN" altLang="en-US" dirty="0" smtClean="0"/>
              <a:t>权限事件</a:t>
            </a:r>
            <a:endParaRPr lang="en-US" altLang="zh-CN" dirty="0" smtClean="0"/>
          </a:p>
          <a:p>
            <a:pPr lvl="1"/>
            <a:r>
              <a:rPr lang="en-US" altLang="zh-CN" u="sng" dirty="0" smtClean="0"/>
              <a:t>com.kingdee.bos.webframework.dynamic.event.view.PermissionFunctionCheckEvent</a:t>
            </a:r>
            <a:endParaRPr lang="en-US" altLang="zh-CN" u="sng" dirty="0"/>
          </a:p>
          <a:p>
            <a:pPr lvl="1"/>
            <a:r>
              <a:rPr lang="en-US" altLang="zh-CN" u="sng" dirty="0" smtClean="0"/>
              <a:t>com.kingdee.bos.webframework.dynamic.handler.view.PermissionFunctionCheckEventHandler</a:t>
            </a:r>
            <a:endParaRPr lang="en-US" altLang="zh-CN" dirty="0" smtClean="0"/>
          </a:p>
          <a:p>
            <a:r>
              <a:rPr lang="zh-CN" altLang="en-US" dirty="0" smtClean="0"/>
              <a:t>心跳控制事件</a:t>
            </a:r>
            <a:endParaRPr lang="en-US" altLang="zh-CN" dirty="0" smtClean="0"/>
          </a:p>
          <a:p>
            <a:pPr lvl="1"/>
            <a:r>
              <a:rPr lang="en-US" altLang="zh-CN" u="sng" dirty="0" smtClean="0"/>
              <a:t>com.kingdee.bos.webframework.dynamic.event.view.HeartbeatActionEvent</a:t>
            </a:r>
            <a:endParaRPr lang="en-US" altLang="zh-CN" u="sng" dirty="0"/>
          </a:p>
          <a:p>
            <a:pPr lvl="1"/>
            <a:r>
              <a:rPr lang="en-US" altLang="zh-CN" u="sng" dirty="0" smtClean="0"/>
              <a:t>com.kingdee.bos.webframework.dynamic.handler.view.HeartbeatActionEventHandler</a:t>
            </a:r>
            <a:endParaRPr lang="en-US" altLang="zh-CN" dirty="0" smtClean="0"/>
          </a:p>
          <a:p>
            <a:r>
              <a:rPr lang="zh-CN" altLang="en-US" dirty="0" smtClean="0"/>
              <a:t>页面注销事件</a:t>
            </a:r>
            <a:endParaRPr lang="en-US" altLang="zh-CN" dirty="0" smtClean="0"/>
          </a:p>
          <a:p>
            <a:pPr lvl="1"/>
            <a:r>
              <a:rPr lang="en-US" altLang="zh-CN" u="sng" dirty="0" err="1" smtClean="0"/>
              <a:t>com.kingdee.bos.eventbus.event.view.ViewClosingEvent</a:t>
            </a:r>
            <a:endParaRPr lang="en-US" altLang="zh-CN" u="sng" dirty="0"/>
          </a:p>
          <a:p>
            <a:pPr lvl="1"/>
            <a:r>
              <a:rPr lang="en-US" altLang="zh-CN" u="sng" dirty="0" smtClean="0"/>
              <a:t>com.kingdee.bos.webframework.dynamic.handler.view.WebViewClosingEventHandler</a:t>
            </a:r>
            <a:endParaRPr lang="en-US" altLang="zh-CN" dirty="0"/>
          </a:p>
        </p:txBody>
      </p:sp>
      <p:sp>
        <p:nvSpPr>
          <p:cNvPr id="3" name="标题 2"/>
          <p:cNvSpPr>
            <a:spLocks noGrp="1"/>
          </p:cNvSpPr>
          <p:nvPr>
            <p:ph type="title"/>
          </p:nvPr>
        </p:nvSpPr>
        <p:spPr/>
        <p:txBody>
          <a:bodyPr/>
          <a:lstStyle/>
          <a:p>
            <a:r>
              <a:rPr lang="en-US" altLang="zh-CN" dirty="0"/>
              <a:t>Web Server</a:t>
            </a:r>
            <a:r>
              <a:rPr lang="zh-CN" altLang="en-US" dirty="0"/>
              <a:t>层空白超</a:t>
            </a:r>
            <a:r>
              <a:rPr lang="zh-CN" altLang="en-US" dirty="0" smtClean="0"/>
              <a:t>类事件列表</a:t>
            </a:r>
            <a:endParaRPr lang="zh-CN" altLang="en-US" dirty="0"/>
          </a:p>
        </p:txBody>
      </p:sp>
    </p:spTree>
    <p:extLst>
      <p:ext uri="{BB962C8B-B14F-4D97-AF65-F5344CB8AC3E}">
        <p14:creationId xmlns:p14="http://schemas.microsoft.com/office/powerpoint/2010/main" xmlns="" val="3860995062"/>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内容占位符 3"/>
          <p:cNvSpPr txBox="1">
            <a:spLocks/>
          </p:cNvSpPr>
          <p:nvPr/>
        </p:nvSpPr>
        <p:spPr>
          <a:xfrm>
            <a:off x="683568" y="2283718"/>
            <a:ext cx="7200800" cy="2016224"/>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a:t>DynamicWebController</a:t>
            </a:r>
            <a:endParaRPr lang="en-US" altLang="zh-CN" sz="1050" dirty="0" smtClean="0">
              <a:solidFill>
                <a:srgbClr val="000000"/>
              </a:solidFill>
            </a:endParaRPr>
          </a:p>
        </p:txBody>
      </p:sp>
      <p:sp>
        <p:nvSpPr>
          <p:cNvPr id="55" name="内容占位符 3"/>
          <p:cNvSpPr txBox="1">
            <a:spLocks/>
          </p:cNvSpPr>
          <p:nvPr/>
        </p:nvSpPr>
        <p:spPr>
          <a:xfrm>
            <a:off x="1115616" y="2643757"/>
            <a:ext cx="6264696" cy="1440161"/>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a:solidFill>
                  <a:srgbClr val="FF0000"/>
                </a:solidFill>
              </a:rPr>
              <a:t>WebEditOnLoadHandler</a:t>
            </a:r>
            <a:r>
              <a:rPr lang="en-US" altLang="zh-CN" sz="1050" dirty="0" err="1" smtClean="0">
                <a:solidFill>
                  <a:srgbClr val="FF0000"/>
                </a:solidFill>
              </a:rPr>
              <a:t>r</a:t>
            </a:r>
            <a:endParaRPr lang="en-US" altLang="zh-CN" sz="1050" dirty="0" smtClean="0">
              <a:solidFill>
                <a:srgbClr val="FF0000"/>
              </a:solidFill>
            </a:endParaRPr>
          </a:p>
        </p:txBody>
      </p:sp>
      <p:sp>
        <p:nvSpPr>
          <p:cNvPr id="25" name="内容占位符 3"/>
          <p:cNvSpPr txBox="1">
            <a:spLocks/>
          </p:cNvSpPr>
          <p:nvPr/>
        </p:nvSpPr>
        <p:spPr>
          <a:xfrm>
            <a:off x="5238168" y="1050927"/>
            <a:ext cx="2304256" cy="582123"/>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t>功能权限</a:t>
            </a:r>
            <a:endParaRPr lang="en-US" altLang="zh-CN" sz="1050" dirty="0" smtClean="0"/>
          </a:p>
          <a:p>
            <a:pPr marL="0" indent="0" algn="ctr">
              <a:buNone/>
            </a:pPr>
            <a:r>
              <a:rPr lang="en-US" altLang="zh-CN" sz="1050" dirty="0" err="1" smtClean="0"/>
              <a:t>PermissionFunctionCheckEvent</a:t>
            </a:r>
            <a:endParaRPr lang="en-US" altLang="zh-CN" sz="1050" dirty="0" smtClean="0">
              <a:solidFill>
                <a:srgbClr val="000000"/>
              </a:solidFill>
            </a:endParaRPr>
          </a:p>
        </p:txBody>
      </p:sp>
      <p:sp>
        <p:nvSpPr>
          <p:cNvPr id="3" name="标题 2"/>
          <p:cNvSpPr>
            <a:spLocks noGrp="1"/>
          </p:cNvSpPr>
          <p:nvPr>
            <p:ph type="title"/>
          </p:nvPr>
        </p:nvSpPr>
        <p:spPr/>
        <p:txBody>
          <a:bodyPr/>
          <a:lstStyle/>
          <a:p>
            <a:r>
              <a:rPr lang="en-US" altLang="zh-CN" dirty="0" smtClean="0"/>
              <a:t>Web Server</a:t>
            </a:r>
            <a:r>
              <a:rPr lang="zh-CN" altLang="en-US" dirty="0" smtClean="0"/>
              <a:t>层编辑超类初始化过程</a:t>
            </a:r>
            <a:endParaRPr lang="zh-CN" altLang="en-US" dirty="0"/>
          </a:p>
        </p:txBody>
      </p:sp>
      <p:sp>
        <p:nvSpPr>
          <p:cNvPr id="5" name="内容占位符 3"/>
          <p:cNvSpPr txBox="1">
            <a:spLocks/>
          </p:cNvSpPr>
          <p:nvPr/>
        </p:nvSpPr>
        <p:spPr>
          <a:xfrm>
            <a:off x="1187624" y="3138572"/>
            <a:ext cx="648072" cy="58345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lnSpcReduction="1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a:t>获取界面元数据定义</a:t>
            </a:r>
            <a:endParaRPr lang="en-US" altLang="zh-CN" sz="1050" dirty="0" smtClean="0">
              <a:solidFill>
                <a:srgbClr val="000000"/>
              </a:solidFill>
            </a:endParaRPr>
          </a:p>
        </p:txBody>
      </p:sp>
      <p:sp>
        <p:nvSpPr>
          <p:cNvPr id="9" name="内容占位符 3"/>
          <p:cNvSpPr txBox="1">
            <a:spLocks/>
          </p:cNvSpPr>
          <p:nvPr/>
        </p:nvSpPr>
        <p:spPr>
          <a:xfrm>
            <a:off x="1043608" y="1052188"/>
            <a:ext cx="792088" cy="583458"/>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smtClean="0"/>
              <a:t>Initialize</a:t>
            </a:r>
          </a:p>
          <a:p>
            <a:pPr marL="0" indent="0" algn="ctr">
              <a:buNone/>
            </a:pPr>
            <a:r>
              <a:rPr lang="zh-CN" altLang="en-US" sz="1050" dirty="0" smtClean="0">
                <a:solidFill>
                  <a:srgbClr val="000000"/>
                </a:solidFill>
              </a:rPr>
              <a:t>请求</a:t>
            </a:r>
            <a:endParaRPr lang="en-US" altLang="zh-CN" sz="1050" dirty="0" smtClean="0">
              <a:solidFill>
                <a:srgbClr val="000000"/>
              </a:solidFill>
            </a:endParaRPr>
          </a:p>
        </p:txBody>
      </p:sp>
      <p:sp>
        <p:nvSpPr>
          <p:cNvPr id="24" name="内容占位符 3"/>
          <p:cNvSpPr txBox="1">
            <a:spLocks/>
          </p:cNvSpPr>
          <p:nvPr/>
        </p:nvSpPr>
        <p:spPr>
          <a:xfrm>
            <a:off x="3767015" y="1050927"/>
            <a:ext cx="1111113" cy="583458"/>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a:solidFill>
                  <a:schemeClr val="tx1"/>
                </a:solidFill>
              </a:rPr>
              <a:t>DynamicWebController</a:t>
            </a:r>
            <a:endParaRPr lang="en-US" altLang="zh-CN" sz="1050" dirty="0" smtClean="0">
              <a:solidFill>
                <a:srgbClr val="000000"/>
              </a:solidFill>
            </a:endParaRPr>
          </a:p>
        </p:txBody>
      </p:sp>
      <p:sp>
        <p:nvSpPr>
          <p:cNvPr id="65" name="内容占位符 3"/>
          <p:cNvSpPr txBox="1">
            <a:spLocks/>
          </p:cNvSpPr>
          <p:nvPr/>
        </p:nvSpPr>
        <p:spPr>
          <a:xfrm>
            <a:off x="4728139" y="3163511"/>
            <a:ext cx="1716069"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fontScale="92500" lnSpcReduction="2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t>获得相关页面信息并输出</a:t>
            </a:r>
            <a:endParaRPr lang="en-US" altLang="zh-CN" sz="1050" dirty="0" smtClean="0"/>
          </a:p>
          <a:p>
            <a:pPr marL="0" indent="0" algn="ctr">
              <a:buNone/>
            </a:pPr>
            <a:r>
              <a:rPr lang="zh-CN" altLang="en-US" sz="1050" dirty="0" smtClean="0">
                <a:solidFill>
                  <a:srgbClr val="000000"/>
                </a:solidFill>
              </a:rPr>
              <a:t>（</a:t>
            </a:r>
            <a:r>
              <a:rPr lang="zh-CN" altLang="en-US" sz="1050" dirty="0"/>
              <a:t>界面</a:t>
            </a:r>
            <a:r>
              <a:rPr lang="zh-CN" altLang="en-US" sz="1050" dirty="0" smtClean="0"/>
              <a:t>元数据、多语言、心跳、</a:t>
            </a:r>
            <a:r>
              <a:rPr lang="zh-CN" altLang="en-US" sz="1050" dirty="0"/>
              <a:t>静态</a:t>
            </a:r>
            <a:r>
              <a:rPr lang="zh-CN" altLang="en-US" sz="1050" dirty="0" smtClean="0"/>
              <a:t>化、模块化</a:t>
            </a:r>
            <a:r>
              <a:rPr lang="zh-CN" altLang="en-US" sz="1050" dirty="0" smtClean="0">
                <a:solidFill>
                  <a:srgbClr val="000000"/>
                </a:solidFill>
              </a:rPr>
              <a:t>）</a:t>
            </a:r>
            <a:endParaRPr lang="en-US" altLang="zh-CN" sz="1050" dirty="0" smtClean="0">
              <a:solidFill>
                <a:srgbClr val="000000"/>
              </a:solidFill>
            </a:endParaRPr>
          </a:p>
        </p:txBody>
      </p:sp>
      <p:sp>
        <p:nvSpPr>
          <p:cNvPr id="69" name="内容占位符 3"/>
          <p:cNvSpPr txBox="1">
            <a:spLocks/>
          </p:cNvSpPr>
          <p:nvPr/>
        </p:nvSpPr>
        <p:spPr>
          <a:xfrm>
            <a:off x="1996338" y="3157028"/>
            <a:ext cx="811618"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初始化</a:t>
            </a:r>
            <a:endParaRPr lang="en-US" altLang="zh-CN" sz="1050" dirty="0" smtClean="0">
              <a:solidFill>
                <a:srgbClr val="000000"/>
              </a:solidFill>
            </a:endParaRPr>
          </a:p>
          <a:p>
            <a:pPr marL="0" indent="0" algn="ctr">
              <a:buNone/>
            </a:pPr>
            <a:r>
              <a:rPr lang="zh-CN" altLang="en-US" sz="1050" dirty="0" smtClean="0">
                <a:solidFill>
                  <a:srgbClr val="000000"/>
                </a:solidFill>
              </a:rPr>
              <a:t>数据事件</a:t>
            </a:r>
            <a:endParaRPr lang="en-US" altLang="zh-CN" sz="1050" dirty="0" smtClean="0">
              <a:solidFill>
                <a:srgbClr val="000000"/>
              </a:solidFill>
            </a:endParaRPr>
          </a:p>
        </p:txBody>
      </p:sp>
      <p:cxnSp>
        <p:nvCxnSpPr>
          <p:cNvPr id="13" name="肘形连接符 12"/>
          <p:cNvCxnSpPr>
            <a:stCxn id="24" idx="3"/>
            <a:endCxn id="25" idx="1"/>
          </p:cNvCxnSpPr>
          <p:nvPr/>
        </p:nvCxnSpPr>
        <p:spPr>
          <a:xfrm flipV="1">
            <a:off x="4878128" y="1341989"/>
            <a:ext cx="360040" cy="667"/>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直接箭头连接符 43"/>
          <p:cNvCxnSpPr>
            <a:stCxn id="5" idx="3"/>
            <a:endCxn id="69" idx="1"/>
          </p:cNvCxnSpPr>
          <p:nvPr/>
        </p:nvCxnSpPr>
        <p:spPr>
          <a:xfrm>
            <a:off x="1835696" y="3430301"/>
            <a:ext cx="160642" cy="691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肘形连接符 13"/>
          <p:cNvCxnSpPr>
            <a:stCxn id="25" idx="2"/>
            <a:endCxn id="23" idx="0"/>
          </p:cNvCxnSpPr>
          <p:nvPr/>
        </p:nvCxnSpPr>
        <p:spPr>
          <a:xfrm rot="5400000">
            <a:off x="5011798" y="905220"/>
            <a:ext cx="650668" cy="2106328"/>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
        <p:nvSpPr>
          <p:cNvPr id="27" name="内容占位符 3"/>
          <p:cNvSpPr txBox="1">
            <a:spLocks/>
          </p:cNvSpPr>
          <p:nvPr/>
        </p:nvSpPr>
        <p:spPr>
          <a:xfrm>
            <a:off x="2184777" y="1052188"/>
            <a:ext cx="1175736" cy="583458"/>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a:t>WafDispatcherInterceptor</a:t>
            </a:r>
            <a:r>
              <a:rPr lang="en-US" altLang="zh-CN" sz="1050" dirty="0" err="1" smtClean="0">
                <a:solidFill>
                  <a:schemeClr val="tx1"/>
                </a:solidFill>
              </a:rPr>
              <a:t>r</a:t>
            </a:r>
            <a:endParaRPr lang="en-US" altLang="zh-CN" sz="1050" dirty="0" smtClean="0">
              <a:solidFill>
                <a:srgbClr val="000000"/>
              </a:solidFill>
            </a:endParaRPr>
          </a:p>
        </p:txBody>
      </p:sp>
      <p:cxnSp>
        <p:nvCxnSpPr>
          <p:cNvPr id="17" name="直接箭头连接符 16"/>
          <p:cNvCxnSpPr>
            <a:stCxn id="9" idx="3"/>
            <a:endCxn id="27" idx="1"/>
          </p:cNvCxnSpPr>
          <p:nvPr/>
        </p:nvCxnSpPr>
        <p:spPr>
          <a:xfrm>
            <a:off x="1835696" y="1343917"/>
            <a:ext cx="34908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直接箭头连接符 18"/>
          <p:cNvCxnSpPr>
            <a:stCxn id="27" idx="3"/>
            <a:endCxn id="24" idx="1"/>
          </p:cNvCxnSpPr>
          <p:nvPr/>
        </p:nvCxnSpPr>
        <p:spPr>
          <a:xfrm flipV="1">
            <a:off x="3360513" y="1342656"/>
            <a:ext cx="406502" cy="126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9" name="内容占位符 3"/>
          <p:cNvSpPr txBox="1">
            <a:spLocks/>
          </p:cNvSpPr>
          <p:nvPr/>
        </p:nvSpPr>
        <p:spPr>
          <a:xfrm>
            <a:off x="6588224" y="3163511"/>
            <a:ext cx="648072"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a:t>界面重定向</a:t>
            </a:r>
            <a:endParaRPr lang="en-US" altLang="zh-CN" sz="1050" dirty="0" smtClean="0">
              <a:solidFill>
                <a:srgbClr val="000000"/>
              </a:solidFill>
            </a:endParaRPr>
          </a:p>
        </p:txBody>
      </p:sp>
      <p:sp>
        <p:nvSpPr>
          <p:cNvPr id="45" name="内容占位符 3"/>
          <p:cNvSpPr txBox="1">
            <a:spLocks/>
          </p:cNvSpPr>
          <p:nvPr/>
        </p:nvSpPr>
        <p:spPr>
          <a:xfrm>
            <a:off x="2965694" y="3163511"/>
            <a:ext cx="720080"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fontScale="85000" lnSpcReduction="1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获取</a:t>
            </a:r>
            <a:r>
              <a:rPr lang="en-US" altLang="zh-CN" sz="1050" dirty="0" smtClean="0">
                <a:solidFill>
                  <a:srgbClr val="000000"/>
                </a:solidFill>
              </a:rPr>
              <a:t>Action</a:t>
            </a:r>
          </a:p>
          <a:p>
            <a:pPr marL="0" indent="0" algn="ctr">
              <a:buNone/>
            </a:pPr>
            <a:r>
              <a:rPr lang="zh-CN" altLang="en-US" sz="1050" dirty="0" smtClean="0">
                <a:solidFill>
                  <a:srgbClr val="000000"/>
                </a:solidFill>
              </a:rPr>
              <a:t>权限事件</a:t>
            </a:r>
            <a:endParaRPr lang="en-US" altLang="zh-CN" sz="1050" dirty="0" smtClean="0">
              <a:solidFill>
                <a:srgbClr val="000000"/>
              </a:solidFill>
            </a:endParaRPr>
          </a:p>
        </p:txBody>
      </p:sp>
      <p:cxnSp>
        <p:nvCxnSpPr>
          <p:cNvPr id="34" name="直接箭头连接符 33"/>
          <p:cNvCxnSpPr>
            <a:stCxn id="69" idx="3"/>
            <a:endCxn id="45" idx="1"/>
          </p:cNvCxnSpPr>
          <p:nvPr/>
        </p:nvCxnSpPr>
        <p:spPr>
          <a:xfrm>
            <a:off x="2807956" y="3437212"/>
            <a:ext cx="157738" cy="648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2" name="直接箭头连接符 41"/>
          <p:cNvCxnSpPr>
            <a:stCxn id="22" idx="3"/>
            <a:endCxn id="65" idx="1"/>
          </p:cNvCxnSpPr>
          <p:nvPr/>
        </p:nvCxnSpPr>
        <p:spPr>
          <a:xfrm flipV="1">
            <a:off x="4572000" y="3443695"/>
            <a:ext cx="156139" cy="92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8" name="直接箭头连接符 47"/>
          <p:cNvCxnSpPr>
            <a:stCxn id="65" idx="3"/>
            <a:endCxn id="39" idx="1"/>
          </p:cNvCxnSpPr>
          <p:nvPr/>
        </p:nvCxnSpPr>
        <p:spPr>
          <a:xfrm>
            <a:off x="6444208" y="3443695"/>
            <a:ext cx="14401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内容占位符 3"/>
          <p:cNvSpPr txBox="1">
            <a:spLocks/>
          </p:cNvSpPr>
          <p:nvPr/>
        </p:nvSpPr>
        <p:spPr>
          <a:xfrm>
            <a:off x="3851920" y="3164440"/>
            <a:ext cx="720080" cy="560367"/>
          </a:xfrm>
          <a:prstGeom prst="roundRect">
            <a:avLst/>
          </a:prstGeom>
          <a:solidFill>
            <a:srgbClr val="FFFF00"/>
          </a:solidFill>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操作状态事件</a:t>
            </a:r>
            <a:endParaRPr lang="en-US" altLang="zh-CN" sz="1050" dirty="0" smtClean="0">
              <a:solidFill>
                <a:srgbClr val="000000"/>
              </a:solidFill>
            </a:endParaRPr>
          </a:p>
        </p:txBody>
      </p:sp>
      <p:cxnSp>
        <p:nvCxnSpPr>
          <p:cNvPr id="6" name="直接箭头连接符 5"/>
          <p:cNvCxnSpPr>
            <a:stCxn id="45" idx="3"/>
            <a:endCxn id="22" idx="1"/>
          </p:cNvCxnSpPr>
          <p:nvPr/>
        </p:nvCxnSpPr>
        <p:spPr>
          <a:xfrm>
            <a:off x="3685774" y="3443695"/>
            <a:ext cx="166146" cy="92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544460649"/>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fontScale="55000" lnSpcReduction="20000"/>
          </a:bodyPr>
          <a:lstStyle/>
          <a:p>
            <a:r>
              <a:rPr lang="en-US" altLang="zh-CN" dirty="0"/>
              <a:t> </a:t>
            </a:r>
            <a:r>
              <a:rPr lang="zh-CN" altLang="en-US" dirty="0" smtClean="0"/>
              <a:t>操作状态控制事件</a:t>
            </a:r>
            <a:endParaRPr lang="en-US" altLang="zh-CN" dirty="0" smtClean="0"/>
          </a:p>
          <a:p>
            <a:pPr lvl="1"/>
            <a:r>
              <a:rPr lang="en-US" altLang="zh-CN" u="sng" dirty="0" smtClean="0"/>
              <a:t>com.kingdee.bos.webframework.dynamic.event.view.OperationStateChangeEvent</a:t>
            </a:r>
            <a:endParaRPr lang="en-US" altLang="zh-CN" u="sng" dirty="0"/>
          </a:p>
          <a:p>
            <a:pPr lvl="1"/>
            <a:r>
              <a:rPr lang="en-US" altLang="zh-CN" u="sng" dirty="0" smtClean="0"/>
              <a:t>com.kingdee.bos.webframework.dynamic.handler.view.WebOperationStateChangeEventHandler</a:t>
            </a:r>
            <a:endParaRPr lang="en-US" altLang="zh-CN" dirty="0" smtClean="0"/>
          </a:p>
          <a:p>
            <a:r>
              <a:rPr lang="zh-CN" altLang="en-US" dirty="0" smtClean="0"/>
              <a:t>新增数据事件</a:t>
            </a:r>
            <a:endParaRPr lang="en-US" altLang="zh-CN" dirty="0" smtClean="0"/>
          </a:p>
          <a:p>
            <a:pPr lvl="1"/>
            <a:r>
              <a:rPr lang="en-US" altLang="zh-CN" u="sng" dirty="0" err="1"/>
              <a:t>com.kingdee.bos.eventbus.event.model.ModelCreateEvent</a:t>
            </a:r>
            <a:endParaRPr lang="en-US" altLang="zh-CN" u="sng" dirty="0"/>
          </a:p>
          <a:p>
            <a:pPr lvl="1"/>
            <a:r>
              <a:rPr lang="en-US" altLang="zh-CN" u="sng" dirty="0"/>
              <a:t>com.kingdee.bos.eventbus.handler.model.AbstractModelCreateEventHandler</a:t>
            </a:r>
            <a:endParaRPr lang="en-US" altLang="zh-CN" dirty="0" smtClean="0"/>
          </a:p>
          <a:p>
            <a:r>
              <a:rPr lang="zh-CN" altLang="en-US" dirty="0" smtClean="0"/>
              <a:t>处理编码规则事件</a:t>
            </a:r>
            <a:endParaRPr lang="en-US" altLang="zh-CN" dirty="0" smtClean="0"/>
          </a:p>
          <a:p>
            <a:pPr lvl="1"/>
            <a:r>
              <a:rPr lang="en-US" altLang="zh-CN" dirty="0" err="1" smtClean="0"/>
              <a:t>com.kingdee.bos.webframework.dynamic.event.view.NumberRuleEvent</a:t>
            </a:r>
            <a:endParaRPr lang="en-US" altLang="zh-CN" dirty="0"/>
          </a:p>
          <a:p>
            <a:pPr lvl="1"/>
            <a:r>
              <a:rPr lang="en-US" altLang="zh-CN" dirty="0" smtClean="0"/>
              <a:t>com.kingdee.bos.webframework.dynamic.handler.view.NumberRuleEventHandler</a:t>
            </a:r>
          </a:p>
          <a:p>
            <a:r>
              <a:rPr lang="zh-CN" altLang="en-US" dirty="0" smtClean="0"/>
              <a:t>加载数据事件</a:t>
            </a:r>
            <a:endParaRPr lang="en-US" altLang="zh-CN" dirty="0" smtClean="0"/>
          </a:p>
          <a:p>
            <a:pPr lvl="1"/>
            <a:r>
              <a:rPr lang="en-US" altLang="zh-CN" u="sng" dirty="0" err="1" smtClean="0"/>
              <a:t>com.kingdee.bos.eventbus.event.model.ModelLoadEvent</a:t>
            </a:r>
            <a:endParaRPr lang="en-US" altLang="zh-CN" u="sng" dirty="0"/>
          </a:p>
          <a:p>
            <a:pPr lvl="1"/>
            <a:r>
              <a:rPr lang="en-US" altLang="zh-CN" u="sng" dirty="0" smtClean="0"/>
              <a:t>com.kingdee.bos.eventbus.handler.model.AbstractModelLoadEventHandler</a:t>
            </a:r>
            <a:endParaRPr lang="en-US" altLang="zh-CN" dirty="0" smtClean="0"/>
          </a:p>
          <a:p>
            <a:r>
              <a:rPr lang="zh-CN" altLang="en-US" dirty="0" smtClean="0"/>
              <a:t>保存事件</a:t>
            </a:r>
            <a:endParaRPr lang="en-US" altLang="zh-CN" dirty="0" smtClean="0"/>
          </a:p>
          <a:p>
            <a:pPr lvl="1"/>
            <a:r>
              <a:rPr lang="en-US" altLang="zh-CN" u="sng" dirty="0" err="1" smtClean="0"/>
              <a:t>com.kingdee.bos.eventbus.event.action.SubmitActionEvent</a:t>
            </a:r>
            <a:endParaRPr lang="en-US" altLang="zh-CN" u="sng" dirty="0"/>
          </a:p>
          <a:p>
            <a:pPr lvl="1"/>
            <a:r>
              <a:rPr lang="en-US" altLang="zh-CN" u="sng" dirty="0" smtClean="0"/>
              <a:t>com.kingdee.bos.webframework.dynamic.handler.action.WebSaveSubmitActionEventHandler</a:t>
            </a:r>
            <a:endParaRPr lang="en-US" altLang="zh-CN" dirty="0" smtClean="0"/>
          </a:p>
          <a:p>
            <a:r>
              <a:rPr lang="zh-CN" altLang="en-US" dirty="0" smtClean="0"/>
              <a:t>提交事件</a:t>
            </a:r>
            <a:endParaRPr lang="en-US" altLang="zh-CN" dirty="0" smtClean="0"/>
          </a:p>
          <a:p>
            <a:pPr lvl="1"/>
            <a:r>
              <a:rPr lang="en-US" altLang="zh-CN" u="sng" dirty="0" err="1"/>
              <a:t>com.kingdee.bos.eventbus.event.action.SubmitActionEvent</a:t>
            </a:r>
            <a:endParaRPr lang="en-US" altLang="zh-CN" u="sng" dirty="0"/>
          </a:p>
          <a:p>
            <a:pPr lvl="1"/>
            <a:r>
              <a:rPr lang="en-US" altLang="zh-CN" u="sng" dirty="0"/>
              <a:t>com.kingdee.bos.webframework.dynamic.handler.action.WebSaveSubmitActionEventHandler</a:t>
            </a:r>
            <a:endParaRPr lang="en-US" altLang="zh-CN" dirty="0"/>
          </a:p>
          <a:p>
            <a:r>
              <a:rPr lang="zh-CN" altLang="en-US" dirty="0" smtClean="0"/>
              <a:t>新增行事件</a:t>
            </a:r>
            <a:endParaRPr lang="en-US" altLang="zh-CN" dirty="0" smtClean="0"/>
          </a:p>
          <a:p>
            <a:pPr lvl="1"/>
            <a:r>
              <a:rPr lang="en-US" altLang="zh-CN" u="sng" dirty="0" err="1" smtClean="0"/>
              <a:t>com.kingdee.bos.eventbus.event.action.AppendRowActionEvent</a:t>
            </a:r>
            <a:endParaRPr lang="en-US" altLang="zh-CN" u="sng" dirty="0" smtClean="0"/>
          </a:p>
          <a:p>
            <a:pPr lvl="1"/>
            <a:r>
              <a:rPr lang="en-US" altLang="zh-CN" u="sng" dirty="0" smtClean="0"/>
              <a:t>com.kingdee.bos.webframework.dynamic.handler.action.WebAppendRowActionEventHandler</a:t>
            </a:r>
            <a:endParaRPr lang="en-US" altLang="zh-CN" dirty="0" smtClean="0"/>
          </a:p>
          <a:p>
            <a:r>
              <a:rPr lang="zh-CN" altLang="en-US" dirty="0" smtClean="0"/>
              <a:t>删除行事件</a:t>
            </a:r>
            <a:endParaRPr lang="en-US" altLang="zh-CN" dirty="0" smtClean="0"/>
          </a:p>
          <a:p>
            <a:pPr lvl="1"/>
            <a:r>
              <a:rPr lang="en-US" altLang="zh-CN" dirty="0" err="1" smtClean="0"/>
              <a:t>com.kingdee.bos.eventbus.event.action.DeleteRowActionEvent</a:t>
            </a:r>
            <a:endParaRPr lang="en-US" altLang="zh-CN" dirty="0"/>
          </a:p>
          <a:p>
            <a:pPr lvl="1"/>
            <a:r>
              <a:rPr lang="en-US" altLang="zh-CN" dirty="0" smtClean="0"/>
              <a:t>com.kingdee.bos.webframework.dynamic.handler.action.WebDeleteRowActionEventHandler</a:t>
            </a:r>
          </a:p>
        </p:txBody>
      </p:sp>
      <p:sp>
        <p:nvSpPr>
          <p:cNvPr id="3" name="标题 2"/>
          <p:cNvSpPr>
            <a:spLocks noGrp="1"/>
          </p:cNvSpPr>
          <p:nvPr>
            <p:ph type="title"/>
          </p:nvPr>
        </p:nvSpPr>
        <p:spPr/>
        <p:txBody>
          <a:bodyPr/>
          <a:lstStyle/>
          <a:p>
            <a:r>
              <a:rPr lang="en-US" altLang="zh-CN" dirty="0"/>
              <a:t>Web Server</a:t>
            </a:r>
            <a:r>
              <a:rPr lang="zh-CN" altLang="en-US" dirty="0"/>
              <a:t>层编辑超</a:t>
            </a:r>
            <a:r>
              <a:rPr lang="zh-CN" altLang="en-US" dirty="0" smtClean="0"/>
              <a:t>类事件列表</a:t>
            </a:r>
            <a:endParaRPr lang="zh-CN" altLang="en-US" dirty="0"/>
          </a:p>
        </p:txBody>
      </p:sp>
    </p:spTree>
    <p:extLst>
      <p:ext uri="{BB962C8B-B14F-4D97-AF65-F5344CB8AC3E}">
        <p14:creationId xmlns:p14="http://schemas.microsoft.com/office/powerpoint/2010/main" xmlns="" val="422234862"/>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t>前端页面架构（浏览器层）</a:t>
            </a:r>
            <a:endParaRPr lang="zh-CN" altLang="en-US" dirty="0"/>
          </a:p>
        </p:txBody>
      </p:sp>
      <p:sp>
        <p:nvSpPr>
          <p:cNvPr id="4" name="内容占位符 3"/>
          <p:cNvSpPr>
            <a:spLocks noGrp="1"/>
          </p:cNvSpPr>
          <p:nvPr>
            <p:ph idx="1"/>
          </p:nvPr>
        </p:nvSpPr>
        <p:spPr>
          <a:xfrm>
            <a:off x="3563888" y="987574"/>
            <a:ext cx="1152128" cy="4747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indent="0" algn="ctr">
              <a:buNone/>
            </a:pPr>
            <a:r>
              <a:rPr lang="en-US" altLang="zh-CN" sz="1050" dirty="0" err="1" smtClean="0">
                <a:solidFill>
                  <a:srgbClr val="000000"/>
                </a:solidFill>
              </a:rPr>
              <a:t>WafForm</a:t>
            </a:r>
            <a:endParaRPr lang="en-US" altLang="zh-CN" sz="1050" dirty="0" smtClean="0">
              <a:solidFill>
                <a:srgbClr val="000000"/>
              </a:solidFill>
            </a:endParaRPr>
          </a:p>
        </p:txBody>
      </p:sp>
      <p:sp>
        <p:nvSpPr>
          <p:cNvPr id="6" name="内容占位符 3"/>
          <p:cNvSpPr txBox="1">
            <a:spLocks/>
          </p:cNvSpPr>
          <p:nvPr/>
        </p:nvSpPr>
        <p:spPr>
          <a:xfrm>
            <a:off x="2447409" y="2139702"/>
            <a:ext cx="1152128" cy="474792"/>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FontTx/>
              <a:buNone/>
            </a:pPr>
            <a:r>
              <a:rPr lang="en-US" altLang="zh-CN" sz="1050" dirty="0" err="1" smtClean="0">
                <a:solidFill>
                  <a:srgbClr val="000000"/>
                </a:solidFill>
              </a:rPr>
              <a:t>WafList</a:t>
            </a:r>
            <a:endParaRPr lang="en-US" altLang="zh-CN" sz="1050" dirty="0" smtClean="0">
              <a:solidFill>
                <a:srgbClr val="000000"/>
              </a:solidFill>
            </a:endParaRPr>
          </a:p>
        </p:txBody>
      </p:sp>
      <p:sp>
        <p:nvSpPr>
          <p:cNvPr id="7" name="内容占位符 3"/>
          <p:cNvSpPr txBox="1">
            <a:spLocks/>
          </p:cNvSpPr>
          <p:nvPr/>
        </p:nvSpPr>
        <p:spPr>
          <a:xfrm>
            <a:off x="4572000" y="2139702"/>
            <a:ext cx="1152128" cy="474792"/>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FontTx/>
              <a:buNone/>
            </a:pPr>
            <a:r>
              <a:rPr lang="en-US" altLang="zh-CN" sz="1050" dirty="0" err="1" smtClean="0">
                <a:solidFill>
                  <a:srgbClr val="000000"/>
                </a:solidFill>
              </a:rPr>
              <a:t>WafEdit</a:t>
            </a:r>
            <a:endParaRPr lang="en-US" altLang="zh-CN" sz="1050" dirty="0" smtClean="0">
              <a:solidFill>
                <a:srgbClr val="000000"/>
              </a:solidFill>
            </a:endParaRPr>
          </a:p>
        </p:txBody>
      </p:sp>
      <p:cxnSp>
        <p:nvCxnSpPr>
          <p:cNvPr id="11" name="肘形连接符 10"/>
          <p:cNvCxnSpPr>
            <a:stCxn id="6" idx="0"/>
            <a:endCxn id="4" idx="2"/>
          </p:cNvCxnSpPr>
          <p:nvPr/>
        </p:nvCxnSpPr>
        <p:spPr>
          <a:xfrm rot="5400000" flipH="1" flipV="1">
            <a:off x="3243044" y="1242795"/>
            <a:ext cx="677336" cy="1116479"/>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肘形连接符 12"/>
          <p:cNvCxnSpPr>
            <a:stCxn id="7" idx="0"/>
            <a:endCxn id="4" idx="2"/>
          </p:cNvCxnSpPr>
          <p:nvPr/>
        </p:nvCxnSpPr>
        <p:spPr>
          <a:xfrm rot="16200000" flipV="1">
            <a:off x="4305340" y="1296978"/>
            <a:ext cx="677336" cy="1008112"/>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
        <p:nvSpPr>
          <p:cNvPr id="29" name="内容占位符 3"/>
          <p:cNvSpPr txBox="1">
            <a:spLocks/>
          </p:cNvSpPr>
          <p:nvPr/>
        </p:nvSpPr>
        <p:spPr>
          <a:xfrm>
            <a:off x="3563888" y="3782719"/>
            <a:ext cx="1152128" cy="474792"/>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FontTx/>
              <a:buNone/>
            </a:pPr>
            <a:r>
              <a:rPr lang="en-US" altLang="zh-CN" sz="1050" dirty="0" err="1" smtClean="0">
                <a:solidFill>
                  <a:srgbClr val="000000"/>
                </a:solidFill>
              </a:rPr>
              <a:t>DynamicForm</a:t>
            </a:r>
            <a:endParaRPr lang="en-US" altLang="zh-CN" sz="1050" dirty="0" smtClean="0">
              <a:solidFill>
                <a:srgbClr val="000000"/>
              </a:solidFill>
            </a:endParaRPr>
          </a:p>
        </p:txBody>
      </p:sp>
      <p:sp>
        <p:nvSpPr>
          <p:cNvPr id="30" name="内容占位符 3"/>
          <p:cNvSpPr txBox="1">
            <a:spLocks/>
          </p:cNvSpPr>
          <p:nvPr/>
        </p:nvSpPr>
        <p:spPr>
          <a:xfrm>
            <a:off x="1979712" y="3795886"/>
            <a:ext cx="1152128" cy="474792"/>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FontTx/>
              <a:buNone/>
            </a:pPr>
            <a:r>
              <a:rPr lang="en-US" altLang="zh-CN" sz="1050" dirty="0" err="1" smtClean="0">
                <a:solidFill>
                  <a:srgbClr val="000000"/>
                </a:solidFill>
              </a:rPr>
              <a:t>DynamicList</a:t>
            </a:r>
            <a:endParaRPr lang="en-US" altLang="zh-CN" sz="1050" dirty="0" smtClean="0">
              <a:solidFill>
                <a:srgbClr val="000000"/>
              </a:solidFill>
            </a:endParaRPr>
          </a:p>
        </p:txBody>
      </p:sp>
      <p:sp>
        <p:nvSpPr>
          <p:cNvPr id="31" name="内容占位符 3"/>
          <p:cNvSpPr txBox="1">
            <a:spLocks/>
          </p:cNvSpPr>
          <p:nvPr/>
        </p:nvSpPr>
        <p:spPr>
          <a:xfrm>
            <a:off x="5148065" y="3782717"/>
            <a:ext cx="1152128" cy="474792"/>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FontTx/>
              <a:buNone/>
            </a:pPr>
            <a:r>
              <a:rPr lang="en-US" altLang="zh-CN" sz="1050" dirty="0" err="1" smtClean="0">
                <a:solidFill>
                  <a:srgbClr val="000000"/>
                </a:solidFill>
              </a:rPr>
              <a:t>DynamicEdit</a:t>
            </a:r>
            <a:endParaRPr lang="en-US" altLang="zh-CN" sz="1050" dirty="0" smtClean="0">
              <a:solidFill>
                <a:srgbClr val="000000"/>
              </a:solidFill>
            </a:endParaRPr>
          </a:p>
        </p:txBody>
      </p:sp>
      <p:cxnSp>
        <p:nvCxnSpPr>
          <p:cNvPr id="32" name="直接连接符 31"/>
          <p:cNvCxnSpPr/>
          <p:nvPr/>
        </p:nvCxnSpPr>
        <p:spPr>
          <a:xfrm>
            <a:off x="863588" y="1758460"/>
            <a:ext cx="7704856" cy="0"/>
          </a:xfrm>
          <a:prstGeom prst="line">
            <a:avLst/>
          </a:prstGeom>
          <a:ln>
            <a:solidFill>
              <a:srgbClr val="00B050"/>
            </a:solidFill>
            <a:prstDash val="dashDot"/>
          </a:ln>
        </p:spPr>
        <p:style>
          <a:lnRef idx="2">
            <a:schemeClr val="accent1"/>
          </a:lnRef>
          <a:fillRef idx="0">
            <a:schemeClr val="accent1"/>
          </a:fillRef>
          <a:effectRef idx="1">
            <a:schemeClr val="accent1"/>
          </a:effectRef>
          <a:fontRef idx="minor">
            <a:schemeClr val="tx1"/>
          </a:fontRef>
        </p:style>
      </p:cxnSp>
      <p:cxnSp>
        <p:nvCxnSpPr>
          <p:cNvPr id="34" name="直接箭头连接符 33"/>
          <p:cNvCxnSpPr>
            <a:stCxn id="29" idx="0"/>
            <a:endCxn id="4" idx="2"/>
          </p:cNvCxnSpPr>
          <p:nvPr/>
        </p:nvCxnSpPr>
        <p:spPr>
          <a:xfrm flipV="1">
            <a:off x="4139952" y="1462366"/>
            <a:ext cx="0" cy="232035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8" name="肘形连接符 37"/>
          <p:cNvCxnSpPr>
            <a:stCxn id="30" idx="0"/>
            <a:endCxn id="6" idx="2"/>
          </p:cNvCxnSpPr>
          <p:nvPr/>
        </p:nvCxnSpPr>
        <p:spPr>
          <a:xfrm rot="5400000" flipH="1" flipV="1">
            <a:off x="2198928" y="2971342"/>
            <a:ext cx="1181392" cy="467697"/>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0" name="肘形连接符 39"/>
          <p:cNvCxnSpPr>
            <a:stCxn id="31" idx="0"/>
            <a:endCxn id="7" idx="2"/>
          </p:cNvCxnSpPr>
          <p:nvPr/>
        </p:nvCxnSpPr>
        <p:spPr>
          <a:xfrm rot="16200000" flipV="1">
            <a:off x="4851986" y="2910573"/>
            <a:ext cx="1168223" cy="576065"/>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内容占位符 3"/>
          <p:cNvSpPr txBox="1">
            <a:spLocks/>
          </p:cNvSpPr>
          <p:nvPr/>
        </p:nvSpPr>
        <p:spPr>
          <a:xfrm>
            <a:off x="539552" y="3782719"/>
            <a:ext cx="1296144" cy="474792"/>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FontTx/>
              <a:buNone/>
            </a:pPr>
            <a:r>
              <a:rPr lang="en-US" altLang="zh-CN" sz="1050" dirty="0" err="1" smtClean="0">
                <a:solidFill>
                  <a:srgbClr val="000000"/>
                </a:solidFill>
              </a:rPr>
              <a:t>DynamicDBList</a:t>
            </a:r>
            <a:endParaRPr lang="en-US" altLang="zh-CN" sz="1050" dirty="0" smtClean="0">
              <a:solidFill>
                <a:srgbClr val="000000"/>
              </a:solidFill>
            </a:endParaRPr>
          </a:p>
        </p:txBody>
      </p:sp>
      <p:sp>
        <p:nvSpPr>
          <p:cNvPr id="44" name="TextBox 43"/>
          <p:cNvSpPr txBox="1"/>
          <p:nvPr/>
        </p:nvSpPr>
        <p:spPr>
          <a:xfrm>
            <a:off x="539552" y="2001201"/>
            <a:ext cx="1224136" cy="276999"/>
          </a:xfrm>
          <a:prstGeom prst="rect">
            <a:avLst/>
          </a:prstGeom>
          <a:noFill/>
        </p:spPr>
        <p:txBody>
          <a:bodyPr wrap="square" rtlCol="0">
            <a:spAutoFit/>
          </a:bodyPr>
          <a:lstStyle/>
          <a:p>
            <a:r>
              <a:rPr lang="zh-CN" altLang="en-US" sz="1200" b="1" dirty="0" smtClean="0"/>
              <a:t>动态架构模板</a:t>
            </a:r>
            <a:endParaRPr lang="zh-CN" altLang="en-US" sz="1200" b="1" dirty="0"/>
          </a:p>
        </p:txBody>
      </p:sp>
      <p:sp>
        <p:nvSpPr>
          <p:cNvPr id="45" name="内容占位符 3"/>
          <p:cNvSpPr txBox="1">
            <a:spLocks/>
          </p:cNvSpPr>
          <p:nvPr/>
        </p:nvSpPr>
        <p:spPr>
          <a:xfrm>
            <a:off x="6516216" y="3782719"/>
            <a:ext cx="1296143" cy="474792"/>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FontTx/>
              <a:buNone/>
            </a:pPr>
            <a:r>
              <a:rPr lang="en-US" altLang="zh-CN" sz="1050" dirty="0" err="1" smtClean="0">
                <a:solidFill>
                  <a:srgbClr val="000000"/>
                </a:solidFill>
              </a:rPr>
              <a:t>DynamicDBEdit</a:t>
            </a:r>
            <a:endParaRPr lang="en-US" altLang="zh-CN" sz="1050" dirty="0" smtClean="0">
              <a:solidFill>
                <a:srgbClr val="000000"/>
              </a:solidFill>
            </a:endParaRPr>
          </a:p>
        </p:txBody>
      </p:sp>
      <p:cxnSp>
        <p:nvCxnSpPr>
          <p:cNvPr id="52" name="肘形连接符 51"/>
          <p:cNvCxnSpPr>
            <a:stCxn id="41" idx="0"/>
            <a:endCxn id="6" idx="2"/>
          </p:cNvCxnSpPr>
          <p:nvPr/>
        </p:nvCxnSpPr>
        <p:spPr>
          <a:xfrm rot="5400000" flipH="1" flipV="1">
            <a:off x="1521436" y="2280683"/>
            <a:ext cx="1168225" cy="1835849"/>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4" name="肘形连接符 53"/>
          <p:cNvCxnSpPr>
            <a:stCxn id="45" idx="0"/>
            <a:endCxn id="7" idx="2"/>
          </p:cNvCxnSpPr>
          <p:nvPr/>
        </p:nvCxnSpPr>
        <p:spPr>
          <a:xfrm rot="16200000" flipV="1">
            <a:off x="5572064" y="2190495"/>
            <a:ext cx="1168225" cy="2016224"/>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
        <p:nvSpPr>
          <p:cNvPr id="55" name="内容占位符 3"/>
          <p:cNvSpPr txBox="1">
            <a:spLocks/>
          </p:cNvSpPr>
          <p:nvPr/>
        </p:nvSpPr>
        <p:spPr>
          <a:xfrm>
            <a:off x="7956376" y="3782717"/>
            <a:ext cx="576064" cy="474792"/>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FontTx/>
              <a:buNone/>
            </a:pPr>
            <a:r>
              <a:rPr lang="zh-CN" altLang="en-US" sz="1050" dirty="0" smtClean="0">
                <a:solidFill>
                  <a:srgbClr val="000000"/>
                </a:solidFill>
              </a:rPr>
              <a:t>。。。</a:t>
            </a:r>
            <a:endParaRPr lang="en-US" altLang="zh-CN" sz="1050" dirty="0" smtClean="0">
              <a:solidFill>
                <a:srgbClr val="000000"/>
              </a:solidFill>
            </a:endParaRPr>
          </a:p>
        </p:txBody>
      </p:sp>
      <p:cxnSp>
        <p:nvCxnSpPr>
          <p:cNvPr id="57" name="肘形连接符 56"/>
          <p:cNvCxnSpPr>
            <a:stCxn id="55" idx="0"/>
            <a:endCxn id="4" idx="3"/>
          </p:cNvCxnSpPr>
          <p:nvPr/>
        </p:nvCxnSpPr>
        <p:spPr>
          <a:xfrm rot="16200000" flipV="1">
            <a:off x="5201339" y="739648"/>
            <a:ext cx="2557747" cy="3528392"/>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060210923"/>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23528" y="741974"/>
            <a:ext cx="8640960" cy="4206040"/>
          </a:xfrm>
        </p:spPr>
        <p:txBody>
          <a:bodyPr>
            <a:normAutofit fontScale="55000" lnSpcReduction="20000"/>
          </a:bodyPr>
          <a:lstStyle/>
          <a:p>
            <a:r>
              <a:rPr lang="zh-CN" altLang="en-US" dirty="0" smtClean="0"/>
              <a:t>新增事件</a:t>
            </a:r>
            <a:endParaRPr lang="en-US" altLang="zh-CN" dirty="0" smtClean="0"/>
          </a:p>
          <a:p>
            <a:pPr lvl="1"/>
            <a:r>
              <a:rPr lang="en-US" altLang="zh-CN" sz="2000" dirty="0" err="1" smtClean="0"/>
              <a:t>com.kingdee.bos.eventbus.event.action.AddNewActionEvent</a:t>
            </a:r>
            <a:endParaRPr lang="en-US" altLang="zh-CN" sz="2000" dirty="0"/>
          </a:p>
          <a:p>
            <a:pPr lvl="1"/>
            <a:r>
              <a:rPr lang="en-US" altLang="zh-CN" sz="2000" dirty="0" smtClean="0"/>
              <a:t>com.kingdee.bos.webframework.dynamic.handler.action.WebAddNewActionEventHandler</a:t>
            </a:r>
          </a:p>
          <a:p>
            <a:r>
              <a:rPr lang="zh-CN" altLang="en-US" dirty="0" smtClean="0"/>
              <a:t>复制事件</a:t>
            </a:r>
            <a:endParaRPr lang="en-US" altLang="zh-CN" dirty="0" smtClean="0"/>
          </a:p>
          <a:p>
            <a:pPr lvl="1"/>
            <a:r>
              <a:rPr lang="en-US" altLang="zh-CN" sz="2000" dirty="0" err="1" smtClean="0"/>
              <a:t>com.kingdee.bos.webframework.dynamic.event.view.CopyActionEvent</a:t>
            </a:r>
            <a:endParaRPr lang="en-US" altLang="zh-CN" sz="2000" dirty="0"/>
          </a:p>
          <a:p>
            <a:pPr lvl="1"/>
            <a:r>
              <a:rPr lang="en-US" altLang="zh-CN" sz="2000" dirty="0" smtClean="0"/>
              <a:t>com.kingdee.bos.webframework.dynamic.handler.action.CopyActionEventHandler</a:t>
            </a:r>
          </a:p>
          <a:p>
            <a:r>
              <a:rPr lang="zh-CN" altLang="en-US" dirty="0" smtClean="0"/>
              <a:t>编辑事件</a:t>
            </a:r>
            <a:endParaRPr lang="en-US" altLang="zh-CN" dirty="0" smtClean="0"/>
          </a:p>
          <a:p>
            <a:pPr lvl="1"/>
            <a:r>
              <a:rPr lang="en-US" altLang="zh-CN" sz="2000" dirty="0" err="1" smtClean="0"/>
              <a:t>com.kingdee.bos.eventbus.event.action.EditActionEvent</a:t>
            </a:r>
            <a:endParaRPr lang="en-US" altLang="zh-CN" sz="2000" dirty="0"/>
          </a:p>
          <a:p>
            <a:pPr lvl="1"/>
            <a:r>
              <a:rPr lang="en-US" altLang="zh-CN" sz="2000" dirty="0" smtClean="0"/>
              <a:t>com.kingdee.bos.webframework.dynamic.handler.action.WebEditActionEventHandler</a:t>
            </a:r>
          </a:p>
          <a:p>
            <a:r>
              <a:rPr lang="zh-CN" altLang="en-US" dirty="0" smtClean="0"/>
              <a:t>删除事件</a:t>
            </a:r>
            <a:endParaRPr lang="en-US" altLang="zh-CN" dirty="0" smtClean="0"/>
          </a:p>
          <a:p>
            <a:pPr lvl="1"/>
            <a:r>
              <a:rPr lang="en-US" altLang="zh-CN" sz="2000" dirty="0" err="1" smtClean="0"/>
              <a:t>com.kingdee.bos.eventbus.event.action.DeleteActionEvent</a:t>
            </a:r>
            <a:endParaRPr lang="en-US" altLang="zh-CN" sz="2000" dirty="0"/>
          </a:p>
          <a:p>
            <a:pPr lvl="1"/>
            <a:r>
              <a:rPr lang="en-US" altLang="zh-CN" sz="2000" dirty="0" smtClean="0"/>
              <a:t>com.kingdee.bos.webframework.dynamic.handler.action.WebListDeleteActionEventHandler</a:t>
            </a:r>
          </a:p>
          <a:p>
            <a:r>
              <a:rPr lang="zh-CN" altLang="en-US" dirty="0"/>
              <a:t>第一</a:t>
            </a:r>
            <a:r>
              <a:rPr lang="zh-CN" altLang="en-US" dirty="0" smtClean="0"/>
              <a:t>条事件</a:t>
            </a:r>
            <a:endParaRPr lang="en-US" altLang="zh-CN" dirty="0" smtClean="0"/>
          </a:p>
          <a:p>
            <a:pPr lvl="1"/>
            <a:r>
              <a:rPr lang="en-US" altLang="zh-CN" sz="2000" dirty="0" smtClean="0"/>
              <a:t>com.kingdee.bos.webframework.dynamic.event.view.FirstActionEvent</a:t>
            </a:r>
            <a:endParaRPr lang="en-US" altLang="zh-CN" sz="2000" dirty="0"/>
          </a:p>
          <a:p>
            <a:pPr lvl="1"/>
            <a:r>
              <a:rPr lang="en-US" altLang="zh-CN" sz="2000" dirty="0" smtClean="0"/>
              <a:t>com.kingdee.bos.webframework.dynamic.handler.action.FirstActionEventHandler</a:t>
            </a:r>
          </a:p>
          <a:p>
            <a:r>
              <a:rPr lang="zh-CN" altLang="en-US" dirty="0"/>
              <a:t>上一</a:t>
            </a:r>
            <a:r>
              <a:rPr lang="zh-CN" altLang="en-US" dirty="0" smtClean="0"/>
              <a:t>条事件</a:t>
            </a:r>
            <a:endParaRPr lang="en-US" altLang="zh-CN" dirty="0" smtClean="0"/>
          </a:p>
          <a:p>
            <a:pPr lvl="1"/>
            <a:r>
              <a:rPr lang="en-US" altLang="zh-CN" sz="2000" dirty="0" smtClean="0"/>
              <a:t>com.kingdee.bos.webframework.dynamic.event.view.PreviousActionEvent</a:t>
            </a:r>
            <a:endParaRPr lang="en-US" altLang="zh-CN" sz="2000" dirty="0"/>
          </a:p>
          <a:p>
            <a:pPr lvl="1"/>
            <a:r>
              <a:rPr lang="en-US" altLang="zh-CN" sz="2000" dirty="0" smtClean="0"/>
              <a:t>com.kingdee.bos.webframework.dynamic.handler.action.PreviousActionEventHandler</a:t>
            </a:r>
          </a:p>
          <a:p>
            <a:r>
              <a:rPr lang="zh-CN" altLang="en-US" dirty="0"/>
              <a:t>下</a:t>
            </a:r>
            <a:r>
              <a:rPr lang="zh-CN" altLang="en-US" dirty="0" smtClean="0"/>
              <a:t>一条事件</a:t>
            </a:r>
            <a:endParaRPr lang="en-US" altLang="zh-CN" dirty="0" smtClean="0"/>
          </a:p>
          <a:p>
            <a:pPr lvl="1"/>
            <a:r>
              <a:rPr lang="en-US" altLang="zh-CN" sz="2000" dirty="0" err="1" smtClean="0"/>
              <a:t>com.kingdee.bos.webframework.dynamic.event.view.NextActionEvent</a:t>
            </a:r>
            <a:endParaRPr lang="en-US" altLang="zh-CN" sz="2000" dirty="0"/>
          </a:p>
          <a:p>
            <a:pPr lvl="1"/>
            <a:r>
              <a:rPr lang="en-US" altLang="zh-CN" sz="2000" dirty="0" smtClean="0"/>
              <a:t>com.kingdee.bos.webframework.dynamic.handler.action.NextActionEventHandler</a:t>
            </a:r>
          </a:p>
          <a:p>
            <a:r>
              <a:rPr lang="zh-CN" altLang="en-US" dirty="0" smtClean="0"/>
              <a:t>最后一条事件</a:t>
            </a:r>
            <a:endParaRPr lang="en-US" altLang="zh-CN" dirty="0" smtClean="0"/>
          </a:p>
          <a:p>
            <a:pPr lvl="1"/>
            <a:r>
              <a:rPr lang="en-US" altLang="zh-CN" sz="2000" dirty="0" err="1" smtClean="0"/>
              <a:t>com.kingdee.bos.webframework.dynamic.event.view.LastActionEvent</a:t>
            </a:r>
            <a:endParaRPr lang="en-US" altLang="zh-CN" sz="2000" dirty="0"/>
          </a:p>
          <a:p>
            <a:pPr lvl="1"/>
            <a:r>
              <a:rPr lang="en-US" altLang="zh-CN" sz="2000" dirty="0" smtClean="0"/>
              <a:t>com.kingdee.bos.webframework.dynamic.handler.action.LastActionEventHandler</a:t>
            </a:r>
            <a:endParaRPr lang="en-US" altLang="zh-CN" sz="2000" dirty="0"/>
          </a:p>
          <a:p>
            <a:endParaRPr lang="zh-CN" altLang="en-US" dirty="0"/>
          </a:p>
        </p:txBody>
      </p:sp>
      <p:sp>
        <p:nvSpPr>
          <p:cNvPr id="3" name="标题 2"/>
          <p:cNvSpPr>
            <a:spLocks noGrp="1"/>
          </p:cNvSpPr>
          <p:nvPr>
            <p:ph type="title"/>
          </p:nvPr>
        </p:nvSpPr>
        <p:spPr/>
        <p:txBody>
          <a:bodyPr/>
          <a:lstStyle/>
          <a:p>
            <a:r>
              <a:rPr lang="en-US" altLang="zh-CN" dirty="0"/>
              <a:t>Web Server</a:t>
            </a:r>
            <a:r>
              <a:rPr lang="zh-CN" altLang="en-US" dirty="0"/>
              <a:t>层编辑超</a:t>
            </a:r>
            <a:r>
              <a:rPr lang="zh-CN" altLang="en-US" dirty="0" smtClean="0"/>
              <a:t>类事件列表</a:t>
            </a:r>
            <a:endParaRPr lang="zh-CN" altLang="en-US" dirty="0"/>
          </a:p>
        </p:txBody>
      </p:sp>
    </p:spTree>
    <p:extLst>
      <p:ext uri="{BB962C8B-B14F-4D97-AF65-F5344CB8AC3E}">
        <p14:creationId xmlns:p14="http://schemas.microsoft.com/office/powerpoint/2010/main" xmlns="" val="1551257939"/>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内容占位符 3"/>
          <p:cNvSpPr txBox="1">
            <a:spLocks/>
          </p:cNvSpPr>
          <p:nvPr/>
        </p:nvSpPr>
        <p:spPr>
          <a:xfrm>
            <a:off x="323528" y="2283718"/>
            <a:ext cx="8352928" cy="2016224"/>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a:t>DynamicWebController</a:t>
            </a:r>
            <a:endParaRPr lang="en-US" altLang="zh-CN" sz="1050" dirty="0" smtClean="0">
              <a:solidFill>
                <a:srgbClr val="000000"/>
              </a:solidFill>
            </a:endParaRPr>
          </a:p>
        </p:txBody>
      </p:sp>
      <p:sp>
        <p:nvSpPr>
          <p:cNvPr id="55" name="内容占位符 3"/>
          <p:cNvSpPr txBox="1">
            <a:spLocks/>
          </p:cNvSpPr>
          <p:nvPr/>
        </p:nvSpPr>
        <p:spPr>
          <a:xfrm>
            <a:off x="683568" y="2643757"/>
            <a:ext cx="7632848" cy="1440161"/>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a:solidFill>
                  <a:srgbClr val="FF0000"/>
                </a:solidFill>
              </a:rPr>
              <a:t>WebEditOnLoadHandler</a:t>
            </a:r>
            <a:r>
              <a:rPr lang="en-US" altLang="zh-CN" sz="1050" dirty="0" err="1" smtClean="0">
                <a:solidFill>
                  <a:srgbClr val="FF0000"/>
                </a:solidFill>
              </a:rPr>
              <a:t>r</a:t>
            </a:r>
            <a:endParaRPr lang="en-US" altLang="zh-CN" sz="1050" dirty="0" smtClean="0">
              <a:solidFill>
                <a:srgbClr val="FF0000"/>
              </a:solidFill>
            </a:endParaRPr>
          </a:p>
        </p:txBody>
      </p:sp>
      <p:sp>
        <p:nvSpPr>
          <p:cNvPr id="25" name="内容占位符 3"/>
          <p:cNvSpPr txBox="1">
            <a:spLocks/>
          </p:cNvSpPr>
          <p:nvPr/>
        </p:nvSpPr>
        <p:spPr>
          <a:xfrm>
            <a:off x="5238168" y="1050927"/>
            <a:ext cx="2304256" cy="582123"/>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t>功能权限</a:t>
            </a:r>
            <a:endParaRPr lang="en-US" altLang="zh-CN" sz="1050" dirty="0" smtClean="0"/>
          </a:p>
          <a:p>
            <a:pPr marL="0" indent="0" algn="ctr">
              <a:buNone/>
            </a:pPr>
            <a:r>
              <a:rPr lang="en-US" altLang="zh-CN" sz="1050" dirty="0" err="1" smtClean="0"/>
              <a:t>PermissionFunctionCheckEvent</a:t>
            </a:r>
            <a:endParaRPr lang="en-US" altLang="zh-CN" sz="1050" dirty="0" smtClean="0">
              <a:solidFill>
                <a:srgbClr val="000000"/>
              </a:solidFill>
            </a:endParaRPr>
          </a:p>
        </p:txBody>
      </p:sp>
      <p:sp>
        <p:nvSpPr>
          <p:cNvPr id="3" name="标题 2"/>
          <p:cNvSpPr>
            <a:spLocks noGrp="1"/>
          </p:cNvSpPr>
          <p:nvPr>
            <p:ph type="title"/>
          </p:nvPr>
        </p:nvSpPr>
        <p:spPr/>
        <p:txBody>
          <a:bodyPr/>
          <a:lstStyle/>
          <a:p>
            <a:r>
              <a:rPr lang="en-US" altLang="zh-CN" dirty="0" smtClean="0"/>
              <a:t>Web Server</a:t>
            </a:r>
            <a:r>
              <a:rPr lang="zh-CN" altLang="en-US" dirty="0" smtClean="0"/>
              <a:t>层单据编辑模板初始化过程</a:t>
            </a:r>
            <a:endParaRPr lang="zh-CN" altLang="en-US" dirty="0"/>
          </a:p>
        </p:txBody>
      </p:sp>
      <p:sp>
        <p:nvSpPr>
          <p:cNvPr id="5" name="内容占位符 3"/>
          <p:cNvSpPr txBox="1">
            <a:spLocks/>
          </p:cNvSpPr>
          <p:nvPr/>
        </p:nvSpPr>
        <p:spPr>
          <a:xfrm>
            <a:off x="971600" y="3138572"/>
            <a:ext cx="648072" cy="58345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lnSpcReduction="1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a:t>获取界面元数据定义</a:t>
            </a:r>
            <a:endParaRPr lang="en-US" altLang="zh-CN" sz="1050" dirty="0" smtClean="0">
              <a:solidFill>
                <a:srgbClr val="000000"/>
              </a:solidFill>
            </a:endParaRPr>
          </a:p>
        </p:txBody>
      </p:sp>
      <p:sp>
        <p:nvSpPr>
          <p:cNvPr id="9" name="内容占位符 3"/>
          <p:cNvSpPr txBox="1">
            <a:spLocks/>
          </p:cNvSpPr>
          <p:nvPr/>
        </p:nvSpPr>
        <p:spPr>
          <a:xfrm>
            <a:off x="1043608" y="1052188"/>
            <a:ext cx="792088" cy="583458"/>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smtClean="0"/>
              <a:t>Initialize</a:t>
            </a:r>
          </a:p>
          <a:p>
            <a:pPr marL="0" indent="0" algn="ctr">
              <a:buNone/>
            </a:pPr>
            <a:r>
              <a:rPr lang="zh-CN" altLang="en-US" sz="1050" dirty="0" smtClean="0">
                <a:solidFill>
                  <a:srgbClr val="000000"/>
                </a:solidFill>
              </a:rPr>
              <a:t>请求</a:t>
            </a:r>
            <a:endParaRPr lang="en-US" altLang="zh-CN" sz="1050" dirty="0" smtClean="0">
              <a:solidFill>
                <a:srgbClr val="000000"/>
              </a:solidFill>
            </a:endParaRPr>
          </a:p>
        </p:txBody>
      </p:sp>
      <p:sp>
        <p:nvSpPr>
          <p:cNvPr id="24" name="内容占位符 3"/>
          <p:cNvSpPr txBox="1">
            <a:spLocks/>
          </p:cNvSpPr>
          <p:nvPr/>
        </p:nvSpPr>
        <p:spPr>
          <a:xfrm>
            <a:off x="3767015" y="1050927"/>
            <a:ext cx="1111113" cy="583458"/>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a:solidFill>
                  <a:schemeClr val="tx1"/>
                </a:solidFill>
              </a:rPr>
              <a:t>DynamicWebController</a:t>
            </a:r>
            <a:endParaRPr lang="en-US" altLang="zh-CN" sz="1050" dirty="0" smtClean="0">
              <a:solidFill>
                <a:srgbClr val="000000"/>
              </a:solidFill>
            </a:endParaRPr>
          </a:p>
        </p:txBody>
      </p:sp>
      <p:sp>
        <p:nvSpPr>
          <p:cNvPr id="65" name="内容占位符 3"/>
          <p:cNvSpPr txBox="1">
            <a:spLocks/>
          </p:cNvSpPr>
          <p:nvPr/>
        </p:nvSpPr>
        <p:spPr>
          <a:xfrm>
            <a:off x="5561792" y="3164440"/>
            <a:ext cx="1716069"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fontScale="92500" lnSpcReduction="2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t>获得相关页面信息并输出</a:t>
            </a:r>
            <a:endParaRPr lang="en-US" altLang="zh-CN" sz="1050" dirty="0" smtClean="0"/>
          </a:p>
          <a:p>
            <a:pPr marL="0" indent="0" algn="ctr">
              <a:buNone/>
            </a:pPr>
            <a:r>
              <a:rPr lang="zh-CN" altLang="en-US" sz="1050" dirty="0" smtClean="0">
                <a:solidFill>
                  <a:srgbClr val="000000"/>
                </a:solidFill>
              </a:rPr>
              <a:t>（</a:t>
            </a:r>
            <a:r>
              <a:rPr lang="zh-CN" altLang="en-US" sz="1050" dirty="0"/>
              <a:t>界面</a:t>
            </a:r>
            <a:r>
              <a:rPr lang="zh-CN" altLang="en-US" sz="1050" dirty="0" smtClean="0"/>
              <a:t>元数据、多语言、心跳、</a:t>
            </a:r>
            <a:r>
              <a:rPr lang="zh-CN" altLang="en-US" sz="1050" dirty="0"/>
              <a:t>静态</a:t>
            </a:r>
            <a:r>
              <a:rPr lang="zh-CN" altLang="en-US" sz="1050" dirty="0" smtClean="0"/>
              <a:t>化、模块化</a:t>
            </a:r>
            <a:r>
              <a:rPr lang="zh-CN" altLang="en-US" sz="1050" dirty="0" smtClean="0">
                <a:solidFill>
                  <a:srgbClr val="000000"/>
                </a:solidFill>
              </a:rPr>
              <a:t>）</a:t>
            </a:r>
            <a:endParaRPr lang="en-US" altLang="zh-CN" sz="1050" dirty="0" smtClean="0">
              <a:solidFill>
                <a:srgbClr val="000000"/>
              </a:solidFill>
            </a:endParaRPr>
          </a:p>
        </p:txBody>
      </p:sp>
      <p:sp>
        <p:nvSpPr>
          <p:cNvPr id="69" name="内容占位符 3"/>
          <p:cNvSpPr txBox="1">
            <a:spLocks/>
          </p:cNvSpPr>
          <p:nvPr/>
        </p:nvSpPr>
        <p:spPr>
          <a:xfrm>
            <a:off x="1816166" y="3157028"/>
            <a:ext cx="811618"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初始化</a:t>
            </a:r>
            <a:endParaRPr lang="en-US" altLang="zh-CN" sz="1050" dirty="0" smtClean="0">
              <a:solidFill>
                <a:srgbClr val="000000"/>
              </a:solidFill>
            </a:endParaRPr>
          </a:p>
          <a:p>
            <a:pPr marL="0" indent="0" algn="ctr">
              <a:buNone/>
            </a:pPr>
            <a:r>
              <a:rPr lang="zh-CN" altLang="en-US" sz="1050" dirty="0" smtClean="0">
                <a:solidFill>
                  <a:srgbClr val="000000"/>
                </a:solidFill>
              </a:rPr>
              <a:t>数据事件</a:t>
            </a:r>
            <a:endParaRPr lang="en-US" altLang="zh-CN" sz="1050" dirty="0" smtClean="0">
              <a:solidFill>
                <a:srgbClr val="000000"/>
              </a:solidFill>
            </a:endParaRPr>
          </a:p>
        </p:txBody>
      </p:sp>
      <p:cxnSp>
        <p:nvCxnSpPr>
          <p:cNvPr id="13" name="肘形连接符 12"/>
          <p:cNvCxnSpPr>
            <a:stCxn id="24" idx="3"/>
            <a:endCxn id="25" idx="1"/>
          </p:cNvCxnSpPr>
          <p:nvPr/>
        </p:nvCxnSpPr>
        <p:spPr>
          <a:xfrm flipV="1">
            <a:off x="4878128" y="1341989"/>
            <a:ext cx="360040" cy="667"/>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直接箭头连接符 43"/>
          <p:cNvCxnSpPr>
            <a:stCxn id="5" idx="3"/>
            <a:endCxn id="69" idx="1"/>
          </p:cNvCxnSpPr>
          <p:nvPr/>
        </p:nvCxnSpPr>
        <p:spPr>
          <a:xfrm>
            <a:off x="1619672" y="3430301"/>
            <a:ext cx="196494" cy="691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肘形连接符 13"/>
          <p:cNvCxnSpPr>
            <a:stCxn id="25" idx="2"/>
            <a:endCxn id="23" idx="0"/>
          </p:cNvCxnSpPr>
          <p:nvPr/>
        </p:nvCxnSpPr>
        <p:spPr>
          <a:xfrm rot="5400000">
            <a:off x="5119810" y="1013232"/>
            <a:ext cx="650668" cy="1890304"/>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sp>
        <p:nvSpPr>
          <p:cNvPr id="27" name="内容占位符 3"/>
          <p:cNvSpPr txBox="1">
            <a:spLocks/>
          </p:cNvSpPr>
          <p:nvPr/>
        </p:nvSpPr>
        <p:spPr>
          <a:xfrm>
            <a:off x="2184777" y="1052188"/>
            <a:ext cx="1175736" cy="583458"/>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a:t>WafDispatcherInterceptor</a:t>
            </a:r>
            <a:r>
              <a:rPr lang="en-US" altLang="zh-CN" sz="1050" dirty="0" err="1" smtClean="0">
                <a:solidFill>
                  <a:schemeClr val="tx1"/>
                </a:solidFill>
              </a:rPr>
              <a:t>r</a:t>
            </a:r>
            <a:endParaRPr lang="en-US" altLang="zh-CN" sz="1050" dirty="0" smtClean="0">
              <a:solidFill>
                <a:srgbClr val="000000"/>
              </a:solidFill>
            </a:endParaRPr>
          </a:p>
        </p:txBody>
      </p:sp>
      <p:cxnSp>
        <p:nvCxnSpPr>
          <p:cNvPr id="17" name="直接箭头连接符 16"/>
          <p:cNvCxnSpPr>
            <a:stCxn id="9" idx="3"/>
            <a:endCxn id="27" idx="1"/>
          </p:cNvCxnSpPr>
          <p:nvPr/>
        </p:nvCxnSpPr>
        <p:spPr>
          <a:xfrm>
            <a:off x="1835696" y="1343917"/>
            <a:ext cx="34908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直接箭头连接符 18"/>
          <p:cNvCxnSpPr>
            <a:stCxn id="27" idx="3"/>
            <a:endCxn id="24" idx="1"/>
          </p:cNvCxnSpPr>
          <p:nvPr/>
        </p:nvCxnSpPr>
        <p:spPr>
          <a:xfrm flipV="1">
            <a:off x="3360513" y="1342656"/>
            <a:ext cx="406502" cy="126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9" name="内容占位符 3"/>
          <p:cNvSpPr txBox="1">
            <a:spLocks/>
          </p:cNvSpPr>
          <p:nvPr/>
        </p:nvSpPr>
        <p:spPr>
          <a:xfrm>
            <a:off x="7446816" y="3164440"/>
            <a:ext cx="648072"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a:t>界面重定向</a:t>
            </a:r>
            <a:endParaRPr lang="en-US" altLang="zh-CN" sz="1050" dirty="0" smtClean="0">
              <a:solidFill>
                <a:srgbClr val="000000"/>
              </a:solidFill>
            </a:endParaRPr>
          </a:p>
        </p:txBody>
      </p:sp>
      <p:sp>
        <p:nvSpPr>
          <p:cNvPr id="45" name="内容占位符 3"/>
          <p:cNvSpPr txBox="1">
            <a:spLocks/>
          </p:cNvSpPr>
          <p:nvPr/>
        </p:nvSpPr>
        <p:spPr>
          <a:xfrm>
            <a:off x="3757782" y="3164440"/>
            <a:ext cx="720080"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fontScale="85000" lnSpcReduction="1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获取</a:t>
            </a:r>
            <a:r>
              <a:rPr lang="en-US" altLang="zh-CN" sz="1050" dirty="0" smtClean="0">
                <a:solidFill>
                  <a:srgbClr val="000000"/>
                </a:solidFill>
              </a:rPr>
              <a:t>Action</a:t>
            </a:r>
          </a:p>
          <a:p>
            <a:pPr marL="0" indent="0" algn="ctr">
              <a:buNone/>
            </a:pPr>
            <a:r>
              <a:rPr lang="zh-CN" altLang="en-US" sz="1050" dirty="0" smtClean="0">
                <a:solidFill>
                  <a:srgbClr val="000000"/>
                </a:solidFill>
              </a:rPr>
              <a:t>权限事件</a:t>
            </a:r>
            <a:endParaRPr lang="en-US" altLang="zh-CN" sz="1050" dirty="0" smtClean="0">
              <a:solidFill>
                <a:srgbClr val="000000"/>
              </a:solidFill>
            </a:endParaRPr>
          </a:p>
        </p:txBody>
      </p:sp>
      <p:cxnSp>
        <p:nvCxnSpPr>
          <p:cNvPr id="34" name="直接箭头连接符 33"/>
          <p:cNvCxnSpPr>
            <a:stCxn id="69" idx="3"/>
            <a:endCxn id="26" idx="1"/>
          </p:cNvCxnSpPr>
          <p:nvPr/>
        </p:nvCxnSpPr>
        <p:spPr>
          <a:xfrm>
            <a:off x="2627784" y="3437212"/>
            <a:ext cx="144861" cy="74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2" name="直接箭头连接符 41"/>
          <p:cNvCxnSpPr>
            <a:stCxn id="22" idx="3"/>
            <a:endCxn id="65" idx="1"/>
          </p:cNvCxnSpPr>
          <p:nvPr/>
        </p:nvCxnSpPr>
        <p:spPr>
          <a:xfrm flipV="1">
            <a:off x="5389027" y="3444624"/>
            <a:ext cx="172765" cy="92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8" name="直接箭头连接符 47"/>
          <p:cNvCxnSpPr>
            <a:stCxn id="65" idx="3"/>
            <a:endCxn id="39" idx="1"/>
          </p:cNvCxnSpPr>
          <p:nvPr/>
        </p:nvCxnSpPr>
        <p:spPr>
          <a:xfrm>
            <a:off x="7277861" y="3444624"/>
            <a:ext cx="16895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内容占位符 3"/>
          <p:cNvSpPr txBox="1">
            <a:spLocks/>
          </p:cNvSpPr>
          <p:nvPr/>
        </p:nvSpPr>
        <p:spPr>
          <a:xfrm>
            <a:off x="4668947" y="3165369"/>
            <a:ext cx="720080"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操作状态事件</a:t>
            </a:r>
            <a:endParaRPr lang="en-US" altLang="zh-CN" sz="1050" dirty="0" smtClean="0">
              <a:solidFill>
                <a:srgbClr val="000000"/>
              </a:solidFill>
            </a:endParaRPr>
          </a:p>
        </p:txBody>
      </p:sp>
      <p:cxnSp>
        <p:nvCxnSpPr>
          <p:cNvPr id="6" name="直接箭头连接符 5"/>
          <p:cNvCxnSpPr>
            <a:stCxn id="45" idx="3"/>
            <a:endCxn id="22" idx="1"/>
          </p:cNvCxnSpPr>
          <p:nvPr/>
        </p:nvCxnSpPr>
        <p:spPr>
          <a:xfrm>
            <a:off x="4477862" y="3444624"/>
            <a:ext cx="191085" cy="92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内容占位符 3"/>
          <p:cNvSpPr txBox="1">
            <a:spLocks/>
          </p:cNvSpPr>
          <p:nvPr/>
        </p:nvSpPr>
        <p:spPr>
          <a:xfrm>
            <a:off x="2772645" y="3164440"/>
            <a:ext cx="791243" cy="560367"/>
          </a:xfrm>
          <a:prstGeom prst="roundRect">
            <a:avLst/>
          </a:prstGeom>
          <a:solidFill>
            <a:srgbClr val="FFFF00"/>
          </a:solidFill>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fontScale="85000" lnSpcReduction="2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a:solidFill>
                  <a:srgbClr val="000000"/>
                </a:solidFill>
              </a:rPr>
              <a:t>初始化</a:t>
            </a:r>
            <a:endParaRPr lang="en-US" altLang="zh-CN" sz="1050" dirty="0">
              <a:solidFill>
                <a:srgbClr val="000000"/>
              </a:solidFill>
            </a:endParaRPr>
          </a:p>
          <a:p>
            <a:pPr marL="0" indent="0" algn="ctr">
              <a:buNone/>
            </a:pPr>
            <a:r>
              <a:rPr lang="zh-CN" altLang="en-US" sz="1050" dirty="0" smtClean="0">
                <a:solidFill>
                  <a:srgbClr val="000000"/>
                </a:solidFill>
              </a:rPr>
              <a:t>数据</a:t>
            </a:r>
            <a:endParaRPr lang="en-US" altLang="zh-CN" sz="1050" dirty="0" smtClean="0">
              <a:solidFill>
                <a:srgbClr val="000000"/>
              </a:solidFill>
            </a:endParaRPr>
          </a:p>
          <a:p>
            <a:pPr marL="0" indent="0" algn="ctr">
              <a:buNone/>
            </a:pPr>
            <a:r>
              <a:rPr lang="zh-CN" altLang="en-US" sz="1050" dirty="0" smtClean="0">
                <a:solidFill>
                  <a:srgbClr val="000000"/>
                </a:solidFill>
              </a:rPr>
              <a:t>后事件</a:t>
            </a:r>
            <a:endParaRPr lang="en-US" altLang="zh-CN" sz="1050" dirty="0">
              <a:solidFill>
                <a:srgbClr val="000000"/>
              </a:solidFill>
            </a:endParaRPr>
          </a:p>
        </p:txBody>
      </p:sp>
      <p:cxnSp>
        <p:nvCxnSpPr>
          <p:cNvPr id="10" name="直接箭头连接符 9"/>
          <p:cNvCxnSpPr>
            <a:stCxn id="26" idx="3"/>
            <a:endCxn id="45" idx="1"/>
          </p:cNvCxnSpPr>
          <p:nvPr/>
        </p:nvCxnSpPr>
        <p:spPr>
          <a:xfrm>
            <a:off x="3563888" y="3444624"/>
            <a:ext cx="19389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670367663"/>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23528" y="741974"/>
            <a:ext cx="8424936" cy="4134032"/>
          </a:xfrm>
        </p:spPr>
        <p:txBody>
          <a:bodyPr>
            <a:noAutofit/>
          </a:bodyPr>
          <a:lstStyle/>
          <a:p>
            <a:r>
              <a:rPr lang="zh-CN" altLang="en-US" sz="800" dirty="0" smtClean="0"/>
              <a:t>导入导出事件</a:t>
            </a:r>
            <a:endParaRPr lang="en-US" altLang="zh-CN" sz="800" dirty="0" smtClean="0"/>
          </a:p>
          <a:p>
            <a:pPr lvl="1"/>
            <a:r>
              <a:rPr lang="en-US" altLang="zh-CN" sz="800" u="sng" dirty="0" smtClean="0"/>
              <a:t>com.kingdee.bos.eventbus.event.action.ImportExportDataActionEvent</a:t>
            </a:r>
            <a:endParaRPr lang="en-US" altLang="zh-CN" sz="800" u="sng" dirty="0"/>
          </a:p>
          <a:p>
            <a:pPr lvl="1"/>
            <a:r>
              <a:rPr lang="en-US" altLang="zh-CN" sz="800" u="sng" dirty="0" smtClean="0"/>
              <a:t>com.kingdee.bos.webframework.dynamic.handler.action.WebImportExportDataActionEventHandler</a:t>
            </a:r>
            <a:endParaRPr lang="en-US" altLang="zh-CN" sz="800" dirty="0" smtClean="0"/>
          </a:p>
          <a:p>
            <a:r>
              <a:rPr lang="zh-CN" altLang="en-US" sz="800" dirty="0" smtClean="0"/>
              <a:t>打印事件</a:t>
            </a:r>
            <a:endParaRPr lang="en-US" altLang="zh-CN" sz="800" dirty="0" smtClean="0"/>
          </a:p>
          <a:p>
            <a:pPr lvl="1"/>
            <a:r>
              <a:rPr lang="en-US" altLang="zh-CN" sz="800" u="sng" dirty="0" err="1" smtClean="0"/>
              <a:t>com.kingdee.bos.eventbus.event.action.TemplatePrintActionEvent</a:t>
            </a:r>
            <a:endParaRPr lang="en-US" altLang="zh-CN" sz="800" u="sng" dirty="0"/>
          </a:p>
          <a:p>
            <a:pPr lvl="1"/>
            <a:r>
              <a:rPr lang="en-US" altLang="zh-CN" sz="800" u="sng" dirty="0" smtClean="0"/>
              <a:t>com.kingdee.bos.webframework.dynamic.handler.action.WebTemplatePrintActionEventHandler</a:t>
            </a:r>
            <a:endParaRPr lang="en-US" altLang="zh-CN" sz="800" dirty="0" smtClean="0"/>
          </a:p>
          <a:p>
            <a:r>
              <a:rPr lang="en-US" altLang="zh-CN" sz="800" dirty="0" smtClean="0"/>
              <a:t>BOTP</a:t>
            </a:r>
            <a:r>
              <a:rPr lang="zh-CN" altLang="en-US" sz="800" dirty="0" smtClean="0"/>
              <a:t>生成事件</a:t>
            </a:r>
            <a:endParaRPr lang="en-US" altLang="zh-CN" sz="800" dirty="0" smtClean="0"/>
          </a:p>
          <a:p>
            <a:pPr lvl="1"/>
            <a:r>
              <a:rPr lang="en-US" altLang="zh-CN" sz="800" dirty="0" err="1" smtClean="0"/>
              <a:t>com.kingdee.bos.eventbus.event.action.BTPCreateActionEvent</a:t>
            </a:r>
            <a:endParaRPr lang="en-US" altLang="zh-CN" sz="800" dirty="0"/>
          </a:p>
          <a:p>
            <a:pPr lvl="1"/>
            <a:r>
              <a:rPr lang="en-US" altLang="zh-CN" sz="800" dirty="0" smtClean="0"/>
              <a:t>com.kingdee.bos.webframework.dynamic.handler.action.WebBTPCreateActionEventHandler</a:t>
            </a:r>
          </a:p>
          <a:p>
            <a:r>
              <a:rPr lang="en-US" altLang="zh-CN" sz="800" dirty="0" smtClean="0"/>
              <a:t>BOTP</a:t>
            </a:r>
            <a:r>
              <a:rPr lang="zh-CN" altLang="en-US" sz="800" dirty="0" smtClean="0"/>
              <a:t>查询事件</a:t>
            </a:r>
            <a:endParaRPr lang="en-US" altLang="zh-CN" sz="800" dirty="0" smtClean="0"/>
          </a:p>
          <a:p>
            <a:pPr lvl="1"/>
            <a:r>
              <a:rPr lang="en-US" altLang="zh-CN" sz="800" dirty="0" err="1" smtClean="0"/>
              <a:t>com.kingdee.bos.eventbus.event.action.BTPTraceActionEvent</a:t>
            </a:r>
            <a:endParaRPr lang="en-US" altLang="zh-CN" sz="800" dirty="0"/>
          </a:p>
          <a:p>
            <a:pPr lvl="1"/>
            <a:r>
              <a:rPr lang="en-US" altLang="zh-CN" sz="800" dirty="0" smtClean="0"/>
              <a:t>com.kingdee.bos.webframework.dynamic.handler.action.WebTraceActionEventHandler</a:t>
            </a:r>
          </a:p>
          <a:p>
            <a:r>
              <a:rPr lang="zh-CN" altLang="en-US" sz="800" dirty="0"/>
              <a:t>查看</a:t>
            </a:r>
            <a:r>
              <a:rPr lang="zh-CN" altLang="en-US" sz="800" dirty="0" smtClean="0"/>
              <a:t>流程图</a:t>
            </a:r>
            <a:endParaRPr lang="en-US" altLang="zh-CN" sz="800" dirty="0" smtClean="0"/>
          </a:p>
          <a:p>
            <a:pPr lvl="1"/>
            <a:r>
              <a:rPr lang="en-US" altLang="zh-CN" sz="800" dirty="0" smtClean="0"/>
              <a:t>com.kingdee.bos.eventbus.event.action.ViewWorkflowDiagramActionEvent</a:t>
            </a:r>
            <a:endParaRPr lang="en-US" altLang="zh-CN" sz="800" dirty="0"/>
          </a:p>
          <a:p>
            <a:pPr lvl="1"/>
            <a:r>
              <a:rPr lang="en-US" altLang="zh-CN" sz="800" dirty="0" smtClean="0"/>
              <a:t>com.kingdee.bos.webframework.dynamic.handler.action.WebViewWorkflowDiagramActionEventHandler</a:t>
            </a:r>
          </a:p>
          <a:p>
            <a:r>
              <a:rPr lang="zh-CN" altLang="en-US" sz="800" dirty="0"/>
              <a:t>查看审批</a:t>
            </a:r>
            <a:r>
              <a:rPr lang="zh-CN" altLang="en-US" sz="800" dirty="0" smtClean="0"/>
              <a:t>意见</a:t>
            </a:r>
            <a:endParaRPr lang="en-US" altLang="zh-CN" sz="800" dirty="0" smtClean="0"/>
          </a:p>
          <a:p>
            <a:pPr lvl="1"/>
            <a:r>
              <a:rPr lang="en-US" altLang="zh-CN" sz="800" dirty="0" smtClean="0"/>
              <a:t>com.kingdee.bos.eventbus.event.action.ViewAuditResultActionEvent</a:t>
            </a:r>
            <a:endParaRPr lang="en-US" altLang="zh-CN" sz="800" dirty="0"/>
          </a:p>
          <a:p>
            <a:pPr lvl="1"/>
            <a:r>
              <a:rPr lang="en-US" altLang="zh-CN" sz="800" dirty="0" smtClean="0"/>
              <a:t>com.kingdee.bos.webframework.dynamic.handler.action.WebViewAuditResultActionEventHandler</a:t>
            </a:r>
          </a:p>
          <a:p>
            <a:r>
              <a:rPr lang="zh-CN" altLang="en-US" sz="800" dirty="0"/>
              <a:t>执行多级</a:t>
            </a:r>
            <a:r>
              <a:rPr lang="zh-CN" altLang="en-US" sz="800" dirty="0" smtClean="0"/>
              <a:t>审批</a:t>
            </a:r>
            <a:endParaRPr lang="en-US" altLang="zh-CN" sz="800" dirty="0" smtClean="0"/>
          </a:p>
          <a:p>
            <a:pPr lvl="1"/>
            <a:r>
              <a:rPr lang="en-US" altLang="zh-CN" sz="800" dirty="0" smtClean="0"/>
              <a:t>com.kingdee.bos.eventbus.event.action.ViewActivityListActionEvent</a:t>
            </a:r>
            <a:endParaRPr lang="en-US" altLang="zh-CN" sz="800" dirty="0"/>
          </a:p>
          <a:p>
            <a:pPr lvl="1"/>
            <a:r>
              <a:rPr lang="en-US" altLang="zh-CN" sz="800" dirty="0" smtClean="0"/>
              <a:t>com.kingdee.bos.webframework.dynamic.handler.action.WebViewActivityListActionEventHandler</a:t>
            </a:r>
          </a:p>
          <a:p>
            <a:r>
              <a:rPr lang="zh-CN" altLang="en-US" sz="800" dirty="0"/>
              <a:t>查看业务活动</a:t>
            </a:r>
            <a:r>
              <a:rPr lang="zh-CN" altLang="en-US" sz="800" dirty="0" smtClean="0"/>
              <a:t>列表</a:t>
            </a:r>
            <a:endParaRPr lang="en-US" altLang="zh-CN" sz="800" dirty="0" smtClean="0"/>
          </a:p>
          <a:p>
            <a:pPr lvl="1"/>
            <a:r>
              <a:rPr lang="en-US" altLang="zh-CN" sz="800" dirty="0" err="1" smtClean="0"/>
              <a:t>com.kingdee.bos.eventbus.event.action.MultiApproveActionEvent</a:t>
            </a:r>
            <a:endParaRPr lang="en-US" altLang="zh-CN" sz="800" dirty="0"/>
          </a:p>
          <a:p>
            <a:pPr lvl="1"/>
            <a:r>
              <a:rPr lang="en-US" altLang="zh-CN" sz="800" dirty="0" smtClean="0"/>
              <a:t>com.kingdee.bos.webframework.dynamic.handler.action.WebMultiApproveActionEventHandler</a:t>
            </a:r>
          </a:p>
          <a:p>
            <a:r>
              <a:rPr lang="zh-CN" altLang="en-US" sz="800" dirty="0"/>
              <a:t>指定下一参与</a:t>
            </a:r>
            <a:r>
              <a:rPr lang="zh-CN" altLang="en-US" sz="800" dirty="0" smtClean="0"/>
              <a:t>人</a:t>
            </a:r>
            <a:endParaRPr lang="en-US" altLang="zh-CN" sz="800" dirty="0" smtClean="0"/>
          </a:p>
          <a:p>
            <a:pPr lvl="1"/>
            <a:r>
              <a:rPr lang="en-US" altLang="zh-CN" sz="800" dirty="0" smtClean="0"/>
              <a:t>com.kingdee.bos.eventbus.event.action.SpecifyNextPersonActionEvent</a:t>
            </a:r>
            <a:endParaRPr lang="en-US" altLang="zh-CN" sz="800" dirty="0"/>
          </a:p>
          <a:p>
            <a:pPr lvl="1"/>
            <a:r>
              <a:rPr lang="en-US" altLang="zh-CN" sz="800" dirty="0" smtClean="0"/>
              <a:t>com.kingdee.bos.webframework.dynamic.handler.action.WebSpecifyNextPersonActionEventHandler</a:t>
            </a:r>
            <a:endParaRPr lang="zh-CN" altLang="en-US" sz="800" dirty="0"/>
          </a:p>
        </p:txBody>
      </p:sp>
      <p:sp>
        <p:nvSpPr>
          <p:cNvPr id="3" name="标题 2"/>
          <p:cNvSpPr>
            <a:spLocks noGrp="1"/>
          </p:cNvSpPr>
          <p:nvPr>
            <p:ph type="title"/>
          </p:nvPr>
        </p:nvSpPr>
        <p:spPr/>
        <p:txBody>
          <a:bodyPr/>
          <a:lstStyle/>
          <a:p>
            <a:r>
              <a:rPr lang="en-US" altLang="zh-CN" dirty="0"/>
              <a:t>Web Server</a:t>
            </a:r>
            <a:r>
              <a:rPr lang="zh-CN" altLang="en-US" dirty="0"/>
              <a:t>层单据编辑</a:t>
            </a:r>
            <a:r>
              <a:rPr lang="zh-CN" altLang="en-US" dirty="0" smtClean="0"/>
              <a:t>模板事件列表</a:t>
            </a:r>
            <a:endParaRPr lang="zh-CN" altLang="en-US" dirty="0"/>
          </a:p>
        </p:txBody>
      </p:sp>
    </p:spTree>
    <p:extLst>
      <p:ext uri="{BB962C8B-B14F-4D97-AF65-F5344CB8AC3E}">
        <p14:creationId xmlns:p14="http://schemas.microsoft.com/office/powerpoint/2010/main" xmlns="" val="4190715481"/>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标题 2"/>
          <p:cNvSpPr>
            <a:spLocks noGrp="1"/>
          </p:cNvSpPr>
          <p:nvPr>
            <p:ph type="title"/>
          </p:nvPr>
        </p:nvSpPr>
        <p:spPr>
          <a:xfrm>
            <a:off x="323851" y="1"/>
            <a:ext cx="7127875" cy="520700"/>
          </a:xfrm>
        </p:spPr>
        <p:txBody>
          <a:bodyPr/>
          <a:lstStyle/>
          <a:p>
            <a:r>
              <a:rPr lang="en-US" altLang="zh-CN" sz="2800" b="1" dirty="0">
                <a:latin typeface="微软雅黑" pitchFamily="34" charset="-122"/>
                <a:ea typeface="微软雅黑" pitchFamily="34" charset="-122"/>
              </a:rPr>
              <a:t>Web</a:t>
            </a:r>
            <a:r>
              <a:rPr lang="zh-CN" altLang="en-US" sz="2800" b="1" dirty="0">
                <a:latin typeface="微软雅黑" pitchFamily="34" charset="-122"/>
                <a:ea typeface="微软雅黑" pitchFamily="34" charset="-122"/>
              </a:rPr>
              <a:t>动态框架</a:t>
            </a:r>
            <a:r>
              <a:rPr lang="en-US" altLang="zh-CN" sz="2800" b="1" dirty="0">
                <a:latin typeface="微软雅黑" pitchFamily="34" charset="-122"/>
                <a:ea typeface="微软雅黑" pitchFamily="34" charset="-122"/>
              </a:rPr>
              <a:t>---</a:t>
            </a:r>
            <a:r>
              <a:rPr lang="zh-CN" altLang="en-US" sz="2800" b="1" dirty="0" smtClean="0">
                <a:latin typeface="微软雅黑" pitchFamily="34" charset="-122"/>
                <a:ea typeface="微软雅黑" pitchFamily="34" charset="-122"/>
              </a:rPr>
              <a:t>（</a:t>
            </a:r>
            <a:r>
              <a:rPr lang="zh-CN" altLang="en-US" sz="2800" b="1" dirty="0" smtClean="0">
                <a:latin typeface="楷体" pitchFamily="49" charset="-122"/>
                <a:ea typeface="楷体" pitchFamily="49" charset="-122"/>
              </a:rPr>
              <a:t>模块化说明</a:t>
            </a:r>
            <a:r>
              <a:rPr lang="zh-CN" altLang="en-US" sz="2800" b="1" dirty="0" smtClean="0">
                <a:latin typeface="微软雅黑" pitchFamily="34" charset="-122"/>
                <a:ea typeface="微软雅黑" pitchFamily="34" charset="-122"/>
              </a:rPr>
              <a:t>）</a:t>
            </a:r>
            <a:endParaRPr dirty="0" smtClean="0">
              <a:latin typeface="微软雅黑" pitchFamily="34" charset="-122"/>
              <a:ea typeface="微软雅黑" pitchFamily="34" charset="-122"/>
            </a:endParaRPr>
          </a:p>
        </p:txBody>
      </p:sp>
      <p:sp>
        <p:nvSpPr>
          <p:cNvPr id="8" name="内容占位符 1"/>
          <p:cNvSpPr>
            <a:spLocks noGrp="1"/>
          </p:cNvSpPr>
          <p:nvPr>
            <p:ph idx="1"/>
          </p:nvPr>
        </p:nvSpPr>
        <p:spPr>
          <a:xfrm>
            <a:off x="323529" y="1005576"/>
            <a:ext cx="8424863" cy="3702595"/>
          </a:xfrm>
        </p:spPr>
        <p:txBody>
          <a:bodyPr>
            <a:normAutofit lnSpcReduction="10000"/>
          </a:bodyPr>
          <a:lstStyle/>
          <a:p>
            <a:pPr>
              <a:lnSpc>
                <a:spcPct val="150000"/>
              </a:lnSpc>
            </a:pPr>
            <a:r>
              <a:rPr lang="zh-CN" altLang="en-US" sz="1800" dirty="0" smtClean="0">
                <a:solidFill>
                  <a:srgbClr val="262626"/>
                </a:solidFill>
                <a:latin typeface="微软雅黑" pitchFamily="34" charset="-122"/>
                <a:ea typeface="微软雅黑" pitchFamily="34" charset="-122"/>
              </a:rPr>
              <a:t>每个</a:t>
            </a:r>
            <a:r>
              <a:rPr lang="en-US" altLang="zh-CN" sz="1800" dirty="0" smtClean="0">
                <a:solidFill>
                  <a:srgbClr val="262626"/>
                </a:solidFill>
                <a:latin typeface="微软雅黑" pitchFamily="34" charset="-122"/>
                <a:ea typeface="微软雅黑" pitchFamily="34" charset="-122"/>
              </a:rPr>
              <a:t>JS</a:t>
            </a:r>
            <a:r>
              <a:rPr lang="zh-CN" altLang="en-US" sz="1800" dirty="0" smtClean="0">
                <a:solidFill>
                  <a:srgbClr val="262626"/>
                </a:solidFill>
                <a:latin typeface="微软雅黑" pitchFamily="34" charset="-122"/>
                <a:ea typeface="微软雅黑" pitchFamily="34" charset="-122"/>
              </a:rPr>
              <a:t>都是一个模块，模块可以对外暴露公开的方法和属性，模块与模块之间通过依赖来互相交互。</a:t>
            </a:r>
            <a:endParaRPr lang="en-US" altLang="zh-CN" sz="1800" dirty="0" smtClean="0">
              <a:solidFill>
                <a:srgbClr val="262626"/>
              </a:solidFill>
              <a:latin typeface="微软雅黑" pitchFamily="34" charset="-122"/>
              <a:ea typeface="微软雅黑" pitchFamily="34" charset="-122"/>
            </a:endParaRPr>
          </a:p>
          <a:p>
            <a:pPr>
              <a:lnSpc>
                <a:spcPct val="150000"/>
              </a:lnSpc>
            </a:pPr>
            <a:r>
              <a:rPr lang="zh-CN" altLang="en-US" sz="1800" dirty="0">
                <a:solidFill>
                  <a:srgbClr val="262626"/>
                </a:solidFill>
                <a:latin typeface="微软雅黑" pitchFamily="34" charset="-122"/>
                <a:ea typeface="微软雅黑" pitchFamily="34" charset="-122"/>
              </a:rPr>
              <a:t>动态框架的每个页面按需加载</a:t>
            </a:r>
            <a:r>
              <a:rPr lang="en-US" altLang="zh-CN" sz="1800" dirty="0">
                <a:solidFill>
                  <a:srgbClr val="262626"/>
                </a:solidFill>
                <a:latin typeface="微软雅黑" pitchFamily="34" charset="-122"/>
                <a:ea typeface="微软雅黑" pitchFamily="34" charset="-122"/>
              </a:rPr>
              <a:t>JS</a:t>
            </a:r>
            <a:r>
              <a:rPr lang="zh-CN" altLang="en-US" sz="1800" dirty="0">
                <a:solidFill>
                  <a:srgbClr val="262626"/>
                </a:solidFill>
                <a:latin typeface="微软雅黑" pitchFamily="34" charset="-122"/>
                <a:ea typeface="微软雅黑" pitchFamily="34" charset="-122"/>
              </a:rPr>
              <a:t>资源，所以每个加载的</a:t>
            </a:r>
            <a:r>
              <a:rPr lang="en-US" altLang="zh-CN" sz="1800" dirty="0">
                <a:solidFill>
                  <a:srgbClr val="262626"/>
                </a:solidFill>
                <a:latin typeface="微软雅黑" pitchFamily="34" charset="-122"/>
                <a:ea typeface="微软雅黑" pitchFamily="34" charset="-122"/>
              </a:rPr>
              <a:t>JS</a:t>
            </a:r>
            <a:r>
              <a:rPr lang="zh-CN" altLang="en-US" sz="1800" dirty="0" smtClean="0">
                <a:solidFill>
                  <a:srgbClr val="262626"/>
                </a:solidFill>
                <a:latin typeface="微软雅黑" pitchFamily="34" charset="-122"/>
                <a:ea typeface="微软雅黑" pitchFamily="34" charset="-122"/>
              </a:rPr>
              <a:t>都必须是</a:t>
            </a:r>
            <a:r>
              <a:rPr lang="zh-CN" altLang="en-US" sz="1800" dirty="0">
                <a:solidFill>
                  <a:srgbClr val="262626"/>
                </a:solidFill>
                <a:latin typeface="微软雅黑" pitchFamily="34" charset="-122"/>
                <a:ea typeface="微软雅黑" pitchFamily="34" charset="-122"/>
              </a:rPr>
              <a:t>一个模块。</a:t>
            </a:r>
            <a:endParaRPr lang="en-US" altLang="zh-CN" sz="1800" dirty="0">
              <a:solidFill>
                <a:srgbClr val="262626"/>
              </a:solidFill>
              <a:latin typeface="微软雅黑" pitchFamily="34" charset="-122"/>
              <a:ea typeface="微软雅黑" pitchFamily="34" charset="-122"/>
            </a:endParaRPr>
          </a:p>
          <a:p>
            <a:pPr>
              <a:lnSpc>
                <a:spcPct val="150000"/>
              </a:lnSpc>
            </a:pPr>
            <a:r>
              <a:rPr lang="zh-CN" altLang="en-US" sz="1800" dirty="0" smtClean="0">
                <a:solidFill>
                  <a:srgbClr val="262626"/>
                </a:solidFill>
                <a:latin typeface="微软雅黑" pitchFamily="34" charset="-122"/>
                <a:ea typeface="微软雅黑" pitchFamily="34" charset="-122"/>
              </a:rPr>
              <a:t>框架中模块分两种，分别是通用模块和页面模块。</a:t>
            </a:r>
            <a:endParaRPr lang="en-US" altLang="zh-CN" sz="1800" dirty="0" smtClean="0">
              <a:solidFill>
                <a:srgbClr val="262626"/>
              </a:solidFill>
              <a:latin typeface="微软雅黑" pitchFamily="34" charset="-122"/>
              <a:ea typeface="微软雅黑" pitchFamily="34" charset="-122"/>
            </a:endParaRPr>
          </a:p>
          <a:p>
            <a:pPr lvl="1">
              <a:lnSpc>
                <a:spcPct val="150000"/>
              </a:lnSpc>
            </a:pPr>
            <a:r>
              <a:rPr lang="zh-CN" altLang="en-US" sz="1600" dirty="0" smtClean="0">
                <a:solidFill>
                  <a:srgbClr val="262626"/>
                </a:solidFill>
                <a:latin typeface="微软雅黑" pitchFamily="34" charset="-122"/>
                <a:ea typeface="微软雅黑" pitchFamily="34" charset="-122"/>
              </a:rPr>
              <a:t>通用模块的依赖关系自己写在</a:t>
            </a:r>
            <a:r>
              <a:rPr lang="en-US" altLang="zh-CN" sz="1600" dirty="0" smtClean="0">
                <a:solidFill>
                  <a:srgbClr val="262626"/>
                </a:solidFill>
                <a:latin typeface="微软雅黑" pitchFamily="34" charset="-122"/>
                <a:ea typeface="微软雅黑" pitchFamily="34" charset="-122"/>
              </a:rPr>
              <a:t>JS</a:t>
            </a:r>
            <a:r>
              <a:rPr lang="zh-CN" altLang="en-US" sz="1600" dirty="0" smtClean="0">
                <a:solidFill>
                  <a:srgbClr val="262626"/>
                </a:solidFill>
                <a:latin typeface="微软雅黑" pitchFamily="34" charset="-122"/>
                <a:ea typeface="微软雅黑" pitchFamily="34" charset="-122"/>
              </a:rPr>
              <a:t>中，使用</a:t>
            </a:r>
            <a:r>
              <a:rPr lang="en-US" altLang="zh-CN" sz="1600" dirty="0" err="1" smtClean="0">
                <a:solidFill>
                  <a:srgbClr val="262626"/>
                </a:solidFill>
                <a:latin typeface="微软雅黑" pitchFamily="34" charset="-122"/>
                <a:ea typeface="微软雅黑" pitchFamily="34" charset="-122"/>
              </a:rPr>
              <a:t>mod.defineModule</a:t>
            </a:r>
            <a:r>
              <a:rPr lang="zh-CN" altLang="en-US" sz="1600" dirty="0" smtClean="0">
                <a:solidFill>
                  <a:srgbClr val="262626"/>
                </a:solidFill>
                <a:latin typeface="微软雅黑" pitchFamily="34" charset="-122"/>
                <a:ea typeface="微软雅黑" pitchFamily="34" charset="-122"/>
              </a:rPr>
              <a:t>来定义，通用</a:t>
            </a:r>
            <a:r>
              <a:rPr lang="en-US" altLang="zh-CN" sz="1600" dirty="0" smtClean="0">
                <a:solidFill>
                  <a:srgbClr val="262626"/>
                </a:solidFill>
                <a:latin typeface="微软雅黑" pitchFamily="34" charset="-122"/>
                <a:ea typeface="微软雅黑" pitchFamily="34" charset="-122"/>
              </a:rPr>
              <a:t>JS</a:t>
            </a:r>
            <a:r>
              <a:rPr lang="zh-CN" altLang="en-US" sz="1600" dirty="0" smtClean="0">
                <a:solidFill>
                  <a:srgbClr val="262626"/>
                </a:solidFill>
                <a:latin typeface="微软雅黑" pitchFamily="34" charset="-122"/>
                <a:ea typeface="微软雅黑" pitchFamily="34" charset="-122"/>
              </a:rPr>
              <a:t>需要自己编写，然后导入到定义工具中。</a:t>
            </a:r>
            <a:endParaRPr lang="en-US" altLang="zh-CN" sz="1600" dirty="0" smtClean="0">
              <a:solidFill>
                <a:srgbClr val="262626"/>
              </a:solidFill>
              <a:latin typeface="微软雅黑" pitchFamily="34" charset="-122"/>
              <a:ea typeface="微软雅黑" pitchFamily="34" charset="-122"/>
            </a:endParaRPr>
          </a:p>
          <a:p>
            <a:pPr lvl="1">
              <a:lnSpc>
                <a:spcPct val="150000"/>
              </a:lnSpc>
            </a:pPr>
            <a:r>
              <a:rPr lang="zh-CN" altLang="en-US" sz="1600" dirty="0" smtClean="0">
                <a:solidFill>
                  <a:srgbClr val="262626"/>
                </a:solidFill>
                <a:latin typeface="微软雅黑" pitchFamily="34" charset="-122"/>
                <a:ea typeface="微软雅黑" pitchFamily="34" charset="-122"/>
              </a:rPr>
              <a:t>页面模块的依赖关系通过定义工具导入进来，使用</a:t>
            </a:r>
            <a:r>
              <a:rPr lang="en-US" altLang="zh-CN" sz="1600" dirty="0" err="1" smtClean="0">
                <a:solidFill>
                  <a:srgbClr val="262626"/>
                </a:solidFill>
                <a:latin typeface="微软雅黑" pitchFamily="34" charset="-122"/>
                <a:ea typeface="微软雅黑" pitchFamily="34" charset="-122"/>
              </a:rPr>
              <a:t>mod.definePage</a:t>
            </a:r>
            <a:r>
              <a:rPr lang="zh-CN" altLang="en-US" sz="1600" dirty="0" smtClean="0">
                <a:solidFill>
                  <a:srgbClr val="262626"/>
                </a:solidFill>
                <a:latin typeface="微软雅黑" pitchFamily="34" charset="-122"/>
                <a:ea typeface="微软雅黑" pitchFamily="34" charset="-122"/>
              </a:rPr>
              <a:t>来定义，定义工具会自动生成页面的相关</a:t>
            </a:r>
            <a:r>
              <a:rPr lang="en-US" altLang="zh-CN" sz="1600" dirty="0" smtClean="0">
                <a:solidFill>
                  <a:srgbClr val="262626"/>
                </a:solidFill>
                <a:latin typeface="微软雅黑" pitchFamily="34" charset="-122"/>
                <a:ea typeface="微软雅黑" pitchFamily="34" charset="-122"/>
              </a:rPr>
              <a:t>JS</a:t>
            </a:r>
            <a:r>
              <a:rPr lang="zh-CN" altLang="en-US" sz="1600" dirty="0" smtClean="0">
                <a:solidFill>
                  <a:srgbClr val="262626"/>
                </a:solidFill>
                <a:latin typeface="微软雅黑" pitchFamily="34" charset="-122"/>
                <a:ea typeface="微软雅黑" pitchFamily="34" charset="-122"/>
              </a:rPr>
              <a:t>结构。</a:t>
            </a:r>
            <a:endParaRPr lang="en-US" altLang="zh-CN" sz="1600" dirty="0" smtClean="0">
              <a:solidFill>
                <a:srgbClr val="262626"/>
              </a:solidFill>
              <a:latin typeface="微软雅黑" pitchFamily="34" charset="-122"/>
              <a:ea typeface="微软雅黑" pitchFamily="34" charset="-122"/>
            </a:endParaRPr>
          </a:p>
          <a:p>
            <a:pPr>
              <a:lnSpc>
                <a:spcPct val="150000"/>
              </a:lnSpc>
            </a:pPr>
            <a:r>
              <a:rPr lang="zh-CN" altLang="en-US" sz="1800" dirty="0" smtClean="0">
                <a:solidFill>
                  <a:srgbClr val="262626"/>
                </a:solidFill>
                <a:latin typeface="微软雅黑" pitchFamily="34" charset="-122"/>
                <a:ea typeface="微软雅黑" pitchFamily="34" charset="-122"/>
              </a:rPr>
              <a:t>前端页面加载时，会按照模块的依赖关系以此加载</a:t>
            </a:r>
            <a:r>
              <a:rPr lang="en-US" altLang="zh-CN" sz="1800" dirty="0" smtClean="0">
                <a:solidFill>
                  <a:srgbClr val="262626"/>
                </a:solidFill>
                <a:latin typeface="微软雅黑" pitchFamily="34" charset="-122"/>
                <a:ea typeface="微软雅黑" pitchFamily="34" charset="-122"/>
              </a:rPr>
              <a:t>JS</a:t>
            </a:r>
            <a:endParaRPr lang="en-US" altLang="zh-CN" sz="1800" dirty="0">
              <a:solidFill>
                <a:srgbClr val="262626"/>
              </a:solidFill>
              <a:latin typeface="微软雅黑" pitchFamily="34" charset="-122"/>
              <a:ea typeface="微软雅黑" pitchFamily="34" charset="-122"/>
            </a:endParaRPr>
          </a:p>
        </p:txBody>
      </p:sp>
      <p:sp>
        <p:nvSpPr>
          <p:cNvPr id="4" name="矩形 3"/>
          <p:cNvSpPr/>
          <p:nvPr/>
        </p:nvSpPr>
        <p:spPr>
          <a:xfrm>
            <a:off x="349474" y="613980"/>
            <a:ext cx="1558230"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模块化说明</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368129117"/>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标题 2"/>
          <p:cNvSpPr>
            <a:spLocks noGrp="1"/>
          </p:cNvSpPr>
          <p:nvPr>
            <p:ph type="title"/>
          </p:nvPr>
        </p:nvSpPr>
        <p:spPr>
          <a:xfrm>
            <a:off x="323851" y="1"/>
            <a:ext cx="7127875" cy="520700"/>
          </a:xfrm>
        </p:spPr>
        <p:txBody>
          <a:bodyPr>
            <a:normAutofit/>
          </a:bodyPr>
          <a:lstStyle/>
          <a:p>
            <a:r>
              <a:rPr lang="en-US" altLang="zh-CN" sz="2800" b="1" dirty="0">
                <a:latin typeface="微软雅黑" pitchFamily="34" charset="-122"/>
                <a:ea typeface="微软雅黑" pitchFamily="34" charset="-122"/>
              </a:rPr>
              <a:t>Web</a:t>
            </a:r>
            <a:r>
              <a:rPr lang="zh-CN" altLang="en-US" sz="2800" b="1" dirty="0">
                <a:latin typeface="微软雅黑" pitchFamily="34" charset="-122"/>
                <a:ea typeface="微软雅黑" pitchFamily="34" charset="-122"/>
              </a:rPr>
              <a:t>动态框架</a:t>
            </a:r>
            <a:r>
              <a:rPr lang="en-US" altLang="zh-CN" sz="2800" b="1" dirty="0">
                <a:latin typeface="微软雅黑" pitchFamily="34" charset="-122"/>
                <a:ea typeface="微软雅黑" pitchFamily="34" charset="-122"/>
              </a:rPr>
              <a:t>---</a:t>
            </a:r>
            <a:r>
              <a:rPr lang="zh-CN" altLang="en-US" sz="2800" b="1" dirty="0" smtClean="0">
                <a:latin typeface="微软雅黑" pitchFamily="34" charset="-122"/>
                <a:ea typeface="微软雅黑" pitchFamily="34" charset="-122"/>
              </a:rPr>
              <a:t>（</a:t>
            </a:r>
            <a:r>
              <a:rPr lang="zh-CN" altLang="en-US" sz="2800" b="1" dirty="0" smtClean="0">
                <a:latin typeface="楷体" pitchFamily="49" charset="-122"/>
                <a:ea typeface="楷体" pitchFamily="49" charset="-122"/>
              </a:rPr>
              <a:t>通用模块定义</a:t>
            </a:r>
            <a:r>
              <a:rPr lang="zh-CN" altLang="en-US" sz="2800" b="1" dirty="0" smtClean="0">
                <a:latin typeface="微软雅黑" pitchFamily="34" charset="-122"/>
                <a:ea typeface="微软雅黑" pitchFamily="34" charset="-122"/>
              </a:rPr>
              <a:t>）</a:t>
            </a:r>
            <a:endParaRPr sz="2800" dirty="0" smtClean="0">
              <a:latin typeface="微软雅黑" pitchFamily="34" charset="-122"/>
              <a:ea typeface="微软雅黑" pitchFamily="34" charset="-122"/>
            </a:endParaRPr>
          </a:p>
        </p:txBody>
      </p:sp>
      <p:sp>
        <p:nvSpPr>
          <p:cNvPr id="7" name="内容占位符 1"/>
          <p:cNvSpPr>
            <a:spLocks noGrp="1"/>
          </p:cNvSpPr>
          <p:nvPr>
            <p:ph idx="1"/>
          </p:nvPr>
        </p:nvSpPr>
        <p:spPr>
          <a:xfrm>
            <a:off x="251521" y="2355727"/>
            <a:ext cx="8424863" cy="2502278"/>
          </a:xfrm>
        </p:spPr>
        <p:txBody>
          <a:bodyPr>
            <a:normAutofit fontScale="85000" lnSpcReduction="10000"/>
          </a:bodyPr>
          <a:lstStyle/>
          <a:p>
            <a:pPr marL="0" indent="0">
              <a:lnSpc>
                <a:spcPct val="150000"/>
              </a:lnSpc>
              <a:buNone/>
            </a:pPr>
            <a:r>
              <a:rPr lang="en-US" altLang="zh-CN" sz="1800" b="1" dirty="0" smtClean="0">
                <a:solidFill>
                  <a:srgbClr val="262626"/>
                </a:solidFill>
                <a:latin typeface="微软雅黑" pitchFamily="34" charset="-122"/>
                <a:ea typeface="微软雅黑" pitchFamily="34" charset="-122"/>
              </a:rPr>
              <a:t>defineModule(</a:t>
            </a:r>
            <a:r>
              <a:rPr lang="en-US" altLang="zh-CN" sz="1800" b="1" dirty="0" err="1" smtClean="0">
                <a:solidFill>
                  <a:srgbClr val="262626"/>
                </a:solidFill>
                <a:latin typeface="微软雅黑" pitchFamily="34" charset="-122"/>
                <a:ea typeface="微软雅黑" pitchFamily="34" charset="-122"/>
              </a:rPr>
              <a:t>moduleName,deps,callback</a:t>
            </a:r>
            <a:r>
              <a:rPr lang="en-US" altLang="zh-CN" sz="1800" b="1" dirty="0" smtClean="0">
                <a:solidFill>
                  <a:srgbClr val="262626"/>
                </a:solidFill>
                <a:latin typeface="微软雅黑" pitchFamily="34" charset="-122"/>
                <a:ea typeface="微软雅黑" pitchFamily="34" charset="-122"/>
              </a:rPr>
              <a:t>)</a:t>
            </a:r>
          </a:p>
          <a:p>
            <a:pPr lvl="1">
              <a:lnSpc>
                <a:spcPct val="150000"/>
              </a:lnSpc>
            </a:pPr>
            <a:r>
              <a:rPr lang="en-US" altLang="zh-CN" sz="1600" dirty="0" err="1" smtClean="0">
                <a:solidFill>
                  <a:srgbClr val="262626"/>
                </a:solidFill>
                <a:latin typeface="微软雅黑" pitchFamily="34" charset="-122"/>
                <a:ea typeface="微软雅黑" pitchFamily="34" charset="-122"/>
              </a:rPr>
              <a:t>moduleName</a:t>
            </a:r>
            <a:r>
              <a:rPr lang="en-US" altLang="zh-CN" sz="1600" dirty="0" smtClean="0">
                <a:solidFill>
                  <a:srgbClr val="262626"/>
                </a:solidFill>
                <a:latin typeface="微软雅黑" pitchFamily="34" charset="-122"/>
                <a:ea typeface="微软雅黑" pitchFamily="34" charset="-122"/>
              </a:rPr>
              <a:t>: </a:t>
            </a:r>
            <a:r>
              <a:rPr lang="zh-CN" altLang="en-US" sz="1600" dirty="0" smtClean="0">
                <a:solidFill>
                  <a:srgbClr val="262626"/>
                </a:solidFill>
                <a:latin typeface="微软雅黑" pitchFamily="34" charset="-122"/>
                <a:ea typeface="微软雅黑" pitchFamily="34" charset="-122"/>
              </a:rPr>
              <a:t>为自</a:t>
            </a:r>
            <a:r>
              <a:rPr lang="en-US" altLang="zh-CN" sz="1600" dirty="0" smtClean="0">
                <a:solidFill>
                  <a:srgbClr val="262626"/>
                </a:solidFill>
                <a:latin typeface="微软雅黑" pitchFamily="34" charset="-122"/>
                <a:ea typeface="微软雅黑" pitchFamily="34" charset="-122"/>
              </a:rPr>
              <a:t>webviews</a:t>
            </a:r>
            <a:r>
              <a:rPr lang="zh-CN" altLang="en-US" sz="1600" dirty="0" smtClean="0">
                <a:solidFill>
                  <a:srgbClr val="262626"/>
                </a:solidFill>
                <a:latin typeface="微软雅黑" pitchFamily="34" charset="-122"/>
                <a:ea typeface="微软雅黑" pitchFamily="34" charset="-122"/>
              </a:rPr>
              <a:t>目录下的路径名称</a:t>
            </a:r>
            <a:r>
              <a:rPr lang="en-US" altLang="zh-CN" sz="1600" dirty="0" smtClean="0">
                <a:solidFill>
                  <a:srgbClr val="262626"/>
                </a:solidFill>
                <a:latin typeface="微软雅黑" pitchFamily="34" charset="-122"/>
                <a:ea typeface="微软雅黑" pitchFamily="34" charset="-122"/>
              </a:rPr>
              <a:t>+</a:t>
            </a:r>
            <a:r>
              <a:rPr lang="zh-CN" altLang="en-US" sz="1600" dirty="0" smtClean="0">
                <a:solidFill>
                  <a:srgbClr val="262626"/>
                </a:solidFill>
                <a:latin typeface="微软雅黑" pitchFamily="34" charset="-122"/>
                <a:ea typeface="微软雅黑" pitchFamily="34" charset="-122"/>
              </a:rPr>
              <a:t>文件名，不带文件的后缀，比如上例中的文件路径为</a:t>
            </a:r>
            <a:r>
              <a:rPr lang="en-US" altLang="zh-CN" sz="1600" dirty="0" smtClean="0">
                <a:solidFill>
                  <a:srgbClr val="262626"/>
                </a:solidFill>
                <a:latin typeface="微软雅黑" pitchFamily="34" charset="-122"/>
                <a:ea typeface="微软雅黑" pitchFamily="34" charset="-122"/>
              </a:rPr>
              <a:t>/webviews/fi/</a:t>
            </a:r>
            <a:r>
              <a:rPr lang="en-US" altLang="zh-CN" sz="1600" dirty="0" err="1" smtClean="0">
                <a:solidFill>
                  <a:srgbClr val="262626"/>
                </a:solidFill>
                <a:latin typeface="微软雅黑" pitchFamily="34" charset="-122"/>
                <a:ea typeface="微软雅黑" pitchFamily="34" charset="-122"/>
              </a:rPr>
              <a:t>arap</a:t>
            </a:r>
            <a:r>
              <a:rPr lang="en-US" altLang="zh-CN" sz="1600" dirty="0" smtClean="0">
                <a:solidFill>
                  <a:srgbClr val="262626"/>
                </a:solidFill>
                <a:latin typeface="微软雅黑" pitchFamily="34" charset="-122"/>
                <a:ea typeface="微软雅黑" pitchFamily="34" charset="-122"/>
              </a:rPr>
              <a:t>/</a:t>
            </a:r>
            <a:r>
              <a:rPr lang="en-US" altLang="zh-CN" sz="1600" dirty="0" err="1" smtClean="0">
                <a:solidFill>
                  <a:srgbClr val="262626"/>
                </a:solidFill>
                <a:latin typeface="微软雅黑" pitchFamily="34" charset="-122"/>
                <a:ea typeface="微软雅黑" pitchFamily="34" charset="-122"/>
              </a:rPr>
              <a:t>js</a:t>
            </a:r>
            <a:r>
              <a:rPr lang="en-US" altLang="zh-CN" sz="1600" dirty="0" smtClean="0">
                <a:solidFill>
                  <a:srgbClr val="262626"/>
                </a:solidFill>
                <a:latin typeface="微软雅黑" pitchFamily="34" charset="-122"/>
                <a:ea typeface="微软雅黑" pitchFamily="34" charset="-122"/>
              </a:rPr>
              <a:t>/common_utils.js</a:t>
            </a:r>
            <a:r>
              <a:rPr lang="zh-CN" altLang="en-US" sz="1600" dirty="0" smtClean="0">
                <a:solidFill>
                  <a:srgbClr val="262626"/>
                </a:solidFill>
                <a:latin typeface="微软雅黑" pitchFamily="34" charset="-122"/>
                <a:ea typeface="微软雅黑" pitchFamily="34" charset="-122"/>
              </a:rPr>
              <a:t>，实际模块名为</a:t>
            </a:r>
            <a:r>
              <a:rPr lang="en-US" altLang="zh-CN" sz="1600" dirty="0" smtClean="0">
                <a:solidFill>
                  <a:srgbClr val="262626"/>
                </a:solidFill>
                <a:latin typeface="微软雅黑" pitchFamily="34" charset="-122"/>
                <a:ea typeface="微软雅黑" pitchFamily="34" charset="-122"/>
              </a:rPr>
              <a:t>fi/</a:t>
            </a:r>
            <a:r>
              <a:rPr lang="en-US" altLang="zh-CN" sz="1600" dirty="0" err="1" smtClean="0">
                <a:solidFill>
                  <a:srgbClr val="262626"/>
                </a:solidFill>
                <a:latin typeface="微软雅黑" pitchFamily="34" charset="-122"/>
                <a:ea typeface="微软雅黑" pitchFamily="34" charset="-122"/>
              </a:rPr>
              <a:t>arap</a:t>
            </a:r>
            <a:r>
              <a:rPr lang="en-US" altLang="zh-CN" sz="1600" dirty="0" smtClean="0">
                <a:solidFill>
                  <a:srgbClr val="262626"/>
                </a:solidFill>
                <a:latin typeface="微软雅黑" pitchFamily="34" charset="-122"/>
                <a:ea typeface="微软雅黑" pitchFamily="34" charset="-122"/>
              </a:rPr>
              <a:t>/</a:t>
            </a:r>
            <a:r>
              <a:rPr lang="en-US" altLang="zh-CN" sz="1600" dirty="0" err="1" smtClean="0">
                <a:solidFill>
                  <a:srgbClr val="262626"/>
                </a:solidFill>
                <a:latin typeface="微软雅黑" pitchFamily="34" charset="-122"/>
                <a:ea typeface="微软雅黑" pitchFamily="34" charset="-122"/>
              </a:rPr>
              <a:t>js</a:t>
            </a:r>
            <a:r>
              <a:rPr lang="en-US" altLang="zh-CN" sz="1600" dirty="0" smtClean="0">
                <a:solidFill>
                  <a:srgbClr val="262626"/>
                </a:solidFill>
                <a:latin typeface="微软雅黑" pitchFamily="34" charset="-122"/>
                <a:ea typeface="微软雅黑" pitchFamily="34" charset="-122"/>
              </a:rPr>
              <a:t>/</a:t>
            </a:r>
            <a:r>
              <a:rPr lang="en-US" altLang="zh-CN" sz="1600" dirty="0" err="1" smtClean="0">
                <a:solidFill>
                  <a:srgbClr val="262626"/>
                </a:solidFill>
                <a:latin typeface="微软雅黑" pitchFamily="34" charset="-122"/>
                <a:ea typeface="微软雅黑" pitchFamily="34" charset="-122"/>
              </a:rPr>
              <a:t>common_util</a:t>
            </a:r>
            <a:endParaRPr lang="en-US" altLang="zh-CN" sz="1600" dirty="0" smtClean="0">
              <a:solidFill>
                <a:srgbClr val="262626"/>
              </a:solidFill>
              <a:latin typeface="微软雅黑" pitchFamily="34" charset="-122"/>
              <a:ea typeface="微软雅黑" pitchFamily="34" charset="-122"/>
            </a:endParaRPr>
          </a:p>
          <a:p>
            <a:pPr lvl="1">
              <a:lnSpc>
                <a:spcPct val="150000"/>
              </a:lnSpc>
            </a:pPr>
            <a:r>
              <a:rPr lang="en-US" altLang="zh-CN" sz="1600" dirty="0" err="1" smtClean="0">
                <a:solidFill>
                  <a:srgbClr val="262626"/>
                </a:solidFill>
                <a:latin typeface="微软雅黑" pitchFamily="34" charset="-122"/>
                <a:ea typeface="微软雅黑" pitchFamily="34" charset="-122"/>
              </a:rPr>
              <a:t>Deps</a:t>
            </a:r>
            <a:r>
              <a:rPr lang="en-US" altLang="zh-CN" sz="1600" dirty="0" smtClean="0">
                <a:solidFill>
                  <a:srgbClr val="262626"/>
                </a:solidFill>
                <a:latin typeface="微软雅黑" pitchFamily="34" charset="-122"/>
                <a:ea typeface="微软雅黑" pitchFamily="34" charset="-122"/>
              </a:rPr>
              <a:t>: </a:t>
            </a:r>
            <a:r>
              <a:rPr lang="zh-CN" altLang="en-US" sz="1600" dirty="0" smtClean="0">
                <a:solidFill>
                  <a:srgbClr val="262626"/>
                </a:solidFill>
                <a:latin typeface="微软雅黑" pitchFamily="34" charset="-122"/>
                <a:ea typeface="微软雅黑" pitchFamily="34" charset="-122"/>
              </a:rPr>
              <a:t>依赖的</a:t>
            </a:r>
            <a:r>
              <a:rPr lang="en-US" altLang="zh-CN" sz="1600" dirty="0" smtClean="0">
                <a:solidFill>
                  <a:srgbClr val="262626"/>
                </a:solidFill>
                <a:latin typeface="微软雅黑" pitchFamily="34" charset="-122"/>
                <a:ea typeface="微软雅黑" pitchFamily="34" charset="-122"/>
              </a:rPr>
              <a:t>JS</a:t>
            </a:r>
            <a:r>
              <a:rPr lang="zh-CN" altLang="en-US" sz="1600" dirty="0" smtClean="0">
                <a:solidFill>
                  <a:srgbClr val="262626"/>
                </a:solidFill>
                <a:latin typeface="微软雅黑" pitchFamily="34" charset="-122"/>
                <a:ea typeface="微软雅黑" pitchFamily="34" charset="-122"/>
              </a:rPr>
              <a:t>，必须是一个</a:t>
            </a:r>
            <a:r>
              <a:rPr lang="en-US" altLang="zh-CN" sz="1600" dirty="0" smtClean="0">
                <a:solidFill>
                  <a:srgbClr val="262626"/>
                </a:solidFill>
                <a:latin typeface="微软雅黑" pitchFamily="34" charset="-122"/>
                <a:ea typeface="微软雅黑" pitchFamily="34" charset="-122"/>
              </a:rPr>
              <a:t>JS</a:t>
            </a:r>
            <a:r>
              <a:rPr lang="zh-CN" altLang="en-US" sz="1600" dirty="0" smtClean="0">
                <a:solidFill>
                  <a:srgbClr val="262626"/>
                </a:solidFill>
                <a:latin typeface="微软雅黑" pitchFamily="34" charset="-122"/>
                <a:ea typeface="微软雅黑" pitchFamily="34" charset="-122"/>
              </a:rPr>
              <a:t>数组，框架提供的通用模块可以从帮助系统中查看</a:t>
            </a:r>
            <a:r>
              <a:rPr lang="en-US" altLang="zh-CN" sz="1600" dirty="0" smtClean="0">
                <a:solidFill>
                  <a:srgbClr val="262626"/>
                </a:solidFill>
                <a:latin typeface="微软雅黑" pitchFamily="34" charset="-122"/>
                <a:ea typeface="微软雅黑" pitchFamily="34" charset="-122"/>
              </a:rPr>
              <a:t>.</a:t>
            </a:r>
          </a:p>
          <a:p>
            <a:pPr lvl="1">
              <a:lnSpc>
                <a:spcPct val="150000"/>
              </a:lnSpc>
            </a:pPr>
            <a:r>
              <a:rPr lang="en-US" altLang="zh-CN" sz="1600" dirty="0" smtClean="0">
                <a:solidFill>
                  <a:srgbClr val="262626"/>
                </a:solidFill>
                <a:latin typeface="微软雅黑" pitchFamily="34" charset="-122"/>
                <a:ea typeface="微软雅黑" pitchFamily="34" charset="-122"/>
              </a:rPr>
              <a:t>Callback: </a:t>
            </a:r>
            <a:r>
              <a:rPr lang="zh-CN" altLang="en-US" sz="1600" dirty="0" smtClean="0">
                <a:solidFill>
                  <a:srgbClr val="262626"/>
                </a:solidFill>
                <a:latin typeface="微软雅黑" pitchFamily="34" charset="-122"/>
                <a:ea typeface="微软雅黑" pitchFamily="34" charset="-122"/>
              </a:rPr>
              <a:t>当依赖的模块都加载之后执行的回调函数，回调函数的默认参数是</a:t>
            </a:r>
            <a:r>
              <a:rPr lang="en-US" altLang="zh-CN" sz="1600" dirty="0" err="1" smtClean="0">
                <a:solidFill>
                  <a:srgbClr val="262626"/>
                </a:solidFill>
                <a:latin typeface="微软雅黑" pitchFamily="34" charset="-122"/>
                <a:ea typeface="微软雅黑" pitchFamily="34" charset="-122"/>
              </a:rPr>
              <a:t>waf</a:t>
            </a:r>
            <a:r>
              <a:rPr lang="en-US" altLang="zh-CN" sz="1600" dirty="0" smtClean="0">
                <a:solidFill>
                  <a:srgbClr val="262626"/>
                </a:solidFill>
                <a:latin typeface="微软雅黑" pitchFamily="34" charset="-122"/>
                <a:ea typeface="微软雅黑" pitchFamily="34" charset="-122"/>
              </a:rPr>
              <a:t>, </a:t>
            </a:r>
            <a:r>
              <a:rPr lang="zh-CN" altLang="en-US" sz="1600" dirty="0" smtClean="0">
                <a:solidFill>
                  <a:srgbClr val="262626"/>
                </a:solidFill>
                <a:latin typeface="微软雅黑" pitchFamily="34" charset="-122"/>
                <a:ea typeface="微软雅黑" pitchFamily="34" charset="-122"/>
              </a:rPr>
              <a:t>如果要使用</a:t>
            </a:r>
            <a:r>
              <a:rPr lang="en-US" altLang="zh-CN" sz="1600" dirty="0" err="1" smtClean="0">
                <a:solidFill>
                  <a:srgbClr val="262626"/>
                </a:solidFill>
                <a:latin typeface="微软雅黑" pitchFamily="34" charset="-122"/>
                <a:ea typeface="微软雅黑" pitchFamily="34" charset="-122"/>
              </a:rPr>
              <a:t>arap_util</a:t>
            </a:r>
            <a:r>
              <a:rPr lang="zh-CN" altLang="en-US" sz="1600" dirty="0" smtClean="0">
                <a:solidFill>
                  <a:srgbClr val="262626"/>
                </a:solidFill>
                <a:latin typeface="微软雅黑" pitchFamily="34" charset="-122"/>
                <a:ea typeface="微软雅黑" pitchFamily="34" charset="-122"/>
              </a:rPr>
              <a:t>中提供的方法，可以在代码中定义变量</a:t>
            </a:r>
            <a:r>
              <a:rPr lang="en-US" altLang="zh-CN" sz="1600" dirty="0" err="1" smtClean="0">
                <a:solidFill>
                  <a:srgbClr val="262626"/>
                </a:solidFill>
                <a:latin typeface="微软雅黑" pitchFamily="34" charset="-122"/>
                <a:ea typeface="微软雅黑" pitchFamily="34" charset="-122"/>
              </a:rPr>
              <a:t>arap_util</a:t>
            </a:r>
            <a:r>
              <a:rPr lang="zh-CN" altLang="en-US" sz="1600" dirty="0" smtClean="0">
                <a:solidFill>
                  <a:srgbClr val="262626"/>
                </a:solidFill>
                <a:latin typeface="微软雅黑" pitchFamily="34" charset="-122"/>
                <a:ea typeface="微软雅黑" pitchFamily="34" charset="-122"/>
              </a:rPr>
              <a:t>，然后使用</a:t>
            </a:r>
            <a:r>
              <a:rPr lang="en-US" altLang="zh-CN" sz="1600" dirty="0" err="1" smtClean="0">
                <a:solidFill>
                  <a:srgbClr val="262626"/>
                </a:solidFill>
                <a:latin typeface="微软雅黑" pitchFamily="34" charset="-122"/>
                <a:ea typeface="微软雅黑" pitchFamily="34" charset="-122"/>
              </a:rPr>
              <a:t>mod.useSync</a:t>
            </a:r>
            <a:r>
              <a:rPr lang="zh-CN" altLang="en-US" sz="1600" dirty="0" smtClean="0">
                <a:solidFill>
                  <a:srgbClr val="262626"/>
                </a:solidFill>
                <a:latin typeface="微软雅黑" pitchFamily="34" charset="-122"/>
                <a:ea typeface="微软雅黑" pitchFamily="34" charset="-122"/>
              </a:rPr>
              <a:t>来获取</a:t>
            </a:r>
            <a:r>
              <a:rPr lang="en-US" altLang="zh-CN" sz="1600" dirty="0" err="1" smtClean="0">
                <a:solidFill>
                  <a:srgbClr val="262626"/>
                </a:solidFill>
                <a:latin typeface="微软雅黑" pitchFamily="34" charset="-122"/>
                <a:ea typeface="微软雅黑" pitchFamily="34" charset="-122"/>
              </a:rPr>
              <a:t>arap_util</a:t>
            </a:r>
            <a:r>
              <a:rPr lang="zh-CN" altLang="en-US" sz="1600" dirty="0" smtClean="0">
                <a:solidFill>
                  <a:srgbClr val="262626"/>
                </a:solidFill>
                <a:latin typeface="微软雅黑" pitchFamily="34" charset="-122"/>
                <a:ea typeface="微软雅黑" pitchFamily="34" charset="-122"/>
              </a:rPr>
              <a:t>对外暴露的方法。</a:t>
            </a:r>
            <a:endParaRPr lang="en-US" altLang="zh-CN" sz="1600" dirty="0" smtClean="0">
              <a:solidFill>
                <a:srgbClr val="262626"/>
              </a:solidFill>
              <a:latin typeface="微软雅黑" pitchFamily="34" charset="-122"/>
              <a:ea typeface="微软雅黑" pitchFamily="34" charset="-122"/>
            </a:endParaRPr>
          </a:p>
        </p:txBody>
      </p:sp>
      <p:pic>
        <p:nvPicPr>
          <p:cNvPr id="3078" name="Picture 6"/>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09329" y="951570"/>
            <a:ext cx="6457851" cy="14875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矩形 4"/>
          <p:cNvSpPr/>
          <p:nvPr/>
        </p:nvSpPr>
        <p:spPr>
          <a:xfrm>
            <a:off x="349474" y="613980"/>
            <a:ext cx="1846262"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通用模块定义</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778459080"/>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标题 2"/>
          <p:cNvSpPr>
            <a:spLocks noGrp="1"/>
          </p:cNvSpPr>
          <p:nvPr>
            <p:ph type="title"/>
          </p:nvPr>
        </p:nvSpPr>
        <p:spPr>
          <a:xfrm>
            <a:off x="323851" y="1"/>
            <a:ext cx="7127875" cy="520700"/>
          </a:xfrm>
        </p:spPr>
        <p:txBody>
          <a:bodyPr>
            <a:normAutofit/>
          </a:bodyPr>
          <a:lstStyle/>
          <a:p>
            <a:r>
              <a:rPr lang="en-US" altLang="zh-CN" sz="2800" b="1" dirty="0">
                <a:latin typeface="微软雅黑" pitchFamily="34" charset="-122"/>
                <a:ea typeface="微软雅黑" pitchFamily="34" charset="-122"/>
              </a:rPr>
              <a:t>Web</a:t>
            </a:r>
            <a:r>
              <a:rPr lang="zh-CN" altLang="en-US" sz="2800" b="1" dirty="0">
                <a:latin typeface="微软雅黑" pitchFamily="34" charset="-122"/>
                <a:ea typeface="微软雅黑" pitchFamily="34" charset="-122"/>
              </a:rPr>
              <a:t>动态框架</a:t>
            </a:r>
            <a:r>
              <a:rPr lang="en-US" altLang="zh-CN" sz="2800" b="1" dirty="0">
                <a:latin typeface="微软雅黑" pitchFamily="34" charset="-122"/>
                <a:ea typeface="微软雅黑" pitchFamily="34" charset="-122"/>
              </a:rPr>
              <a:t>---</a:t>
            </a:r>
            <a:r>
              <a:rPr lang="zh-CN" altLang="en-US" sz="2800" b="1" dirty="0" smtClean="0">
                <a:latin typeface="微软雅黑" pitchFamily="34" charset="-122"/>
                <a:ea typeface="微软雅黑" pitchFamily="34" charset="-122"/>
              </a:rPr>
              <a:t>（</a:t>
            </a:r>
            <a:r>
              <a:rPr lang="zh-CN" altLang="en-US" sz="2800" b="1" dirty="0" smtClean="0">
                <a:latin typeface="楷体" pitchFamily="49" charset="-122"/>
                <a:ea typeface="楷体" pitchFamily="49" charset="-122"/>
              </a:rPr>
              <a:t>页面模块</a:t>
            </a:r>
            <a:r>
              <a:rPr lang="zh-CN" altLang="en-US" sz="2800" b="1" dirty="0">
                <a:latin typeface="楷体" pitchFamily="49" charset="-122"/>
                <a:ea typeface="楷体" pitchFamily="49" charset="-122"/>
              </a:rPr>
              <a:t>定义</a:t>
            </a:r>
            <a:r>
              <a:rPr lang="zh-CN" altLang="en-US" sz="2800" b="1" dirty="0">
                <a:latin typeface="微软雅黑" pitchFamily="34" charset="-122"/>
                <a:ea typeface="微软雅黑" pitchFamily="34" charset="-122"/>
              </a:rPr>
              <a:t>）</a:t>
            </a:r>
            <a:endParaRPr sz="2800" dirty="0" smtClean="0">
              <a:latin typeface="微软雅黑" pitchFamily="34" charset="-122"/>
              <a:ea typeface="微软雅黑" pitchFamily="34" charset="-122"/>
            </a:endParaRPr>
          </a:p>
        </p:txBody>
      </p:sp>
      <p:sp>
        <p:nvSpPr>
          <p:cNvPr id="7" name="内容占位符 1"/>
          <p:cNvSpPr>
            <a:spLocks noGrp="1"/>
          </p:cNvSpPr>
          <p:nvPr>
            <p:ph idx="1"/>
          </p:nvPr>
        </p:nvSpPr>
        <p:spPr>
          <a:xfrm>
            <a:off x="179513" y="856513"/>
            <a:ext cx="8424863" cy="1584176"/>
          </a:xfrm>
        </p:spPr>
        <p:txBody>
          <a:bodyPr>
            <a:normAutofit fontScale="77500" lnSpcReduction="20000"/>
          </a:bodyPr>
          <a:lstStyle/>
          <a:p>
            <a:pPr marL="0" indent="0">
              <a:lnSpc>
                <a:spcPct val="150000"/>
              </a:lnSpc>
              <a:buNone/>
            </a:pPr>
            <a:r>
              <a:rPr lang="en-US" altLang="zh-CN" sz="1800" dirty="0" smtClean="0">
                <a:solidFill>
                  <a:srgbClr val="262626"/>
                </a:solidFill>
                <a:latin typeface="微软雅黑" pitchFamily="34" charset="-122"/>
                <a:ea typeface="微软雅黑" pitchFamily="34" charset="-122"/>
              </a:rPr>
              <a:t> </a:t>
            </a:r>
            <a:r>
              <a:rPr lang="en-US" altLang="zh-CN" sz="1900" b="1" dirty="0" smtClean="0">
                <a:solidFill>
                  <a:srgbClr val="262626"/>
                </a:solidFill>
                <a:latin typeface="微软雅黑" pitchFamily="34" charset="-122"/>
                <a:ea typeface="微软雅黑" pitchFamily="34" charset="-122"/>
              </a:rPr>
              <a:t>definePage(</a:t>
            </a:r>
            <a:r>
              <a:rPr lang="en-US" altLang="zh-CN" sz="1900" b="1" dirty="0" err="1" smtClean="0">
                <a:solidFill>
                  <a:srgbClr val="262626"/>
                </a:solidFill>
                <a:latin typeface="微软雅黑" pitchFamily="34" charset="-122"/>
                <a:ea typeface="微软雅黑" pitchFamily="34" charset="-122"/>
              </a:rPr>
              <a:t>moduleName</a:t>
            </a:r>
            <a:r>
              <a:rPr lang="en-US" altLang="zh-CN" sz="1900" b="1" dirty="0" smtClean="0">
                <a:solidFill>
                  <a:srgbClr val="262626"/>
                </a:solidFill>
                <a:latin typeface="微软雅黑" pitchFamily="34" charset="-122"/>
                <a:ea typeface="微软雅黑" pitchFamily="34" charset="-122"/>
              </a:rPr>
              <a:t>, callback)</a:t>
            </a:r>
          </a:p>
          <a:p>
            <a:pPr lvl="1">
              <a:lnSpc>
                <a:spcPct val="150000"/>
              </a:lnSpc>
            </a:pPr>
            <a:r>
              <a:rPr lang="en-US" altLang="zh-CN" sz="1600" dirty="0" err="1" smtClean="0">
                <a:solidFill>
                  <a:srgbClr val="262626"/>
                </a:solidFill>
                <a:latin typeface="微软雅黑" pitchFamily="34" charset="-122"/>
                <a:ea typeface="微软雅黑" pitchFamily="34" charset="-122"/>
              </a:rPr>
              <a:t>moduleName</a:t>
            </a:r>
            <a:r>
              <a:rPr lang="en-US" altLang="zh-CN" sz="1600" dirty="0" smtClean="0">
                <a:solidFill>
                  <a:srgbClr val="262626"/>
                </a:solidFill>
                <a:latin typeface="微软雅黑" pitchFamily="34" charset="-122"/>
                <a:ea typeface="微软雅黑" pitchFamily="34" charset="-122"/>
              </a:rPr>
              <a:t>: </a:t>
            </a:r>
            <a:r>
              <a:rPr lang="zh-CN" altLang="en-US" sz="1600" dirty="0" smtClean="0">
                <a:solidFill>
                  <a:srgbClr val="262626"/>
                </a:solidFill>
                <a:latin typeface="微软雅黑" pitchFamily="34" charset="-122"/>
                <a:ea typeface="微软雅黑" pitchFamily="34" charset="-122"/>
              </a:rPr>
              <a:t>为自</a:t>
            </a:r>
            <a:r>
              <a:rPr lang="en-US" altLang="zh-CN" sz="1600" dirty="0" smtClean="0">
                <a:solidFill>
                  <a:srgbClr val="262626"/>
                </a:solidFill>
                <a:latin typeface="微软雅黑" pitchFamily="34" charset="-122"/>
                <a:ea typeface="微软雅黑" pitchFamily="34" charset="-122"/>
              </a:rPr>
              <a:t>webviews</a:t>
            </a:r>
            <a:r>
              <a:rPr lang="zh-CN" altLang="en-US" sz="1600" dirty="0" smtClean="0">
                <a:solidFill>
                  <a:srgbClr val="262626"/>
                </a:solidFill>
                <a:latin typeface="微软雅黑" pitchFamily="34" charset="-122"/>
                <a:ea typeface="微软雅黑" pitchFamily="34" charset="-122"/>
              </a:rPr>
              <a:t>目录下的路径名称</a:t>
            </a:r>
            <a:r>
              <a:rPr lang="en-US" altLang="zh-CN" sz="1600" dirty="0" smtClean="0">
                <a:solidFill>
                  <a:srgbClr val="262626"/>
                </a:solidFill>
                <a:latin typeface="微软雅黑" pitchFamily="34" charset="-122"/>
                <a:ea typeface="微软雅黑" pitchFamily="34" charset="-122"/>
              </a:rPr>
              <a:t>+</a:t>
            </a:r>
            <a:r>
              <a:rPr lang="zh-CN" altLang="en-US" sz="1600" dirty="0" smtClean="0">
                <a:solidFill>
                  <a:srgbClr val="262626"/>
                </a:solidFill>
                <a:latin typeface="微软雅黑" pitchFamily="34" charset="-122"/>
                <a:ea typeface="微软雅黑" pitchFamily="34" charset="-122"/>
              </a:rPr>
              <a:t>文件名，不带文件的后缀，比如上例中的文件路径为</a:t>
            </a:r>
            <a:r>
              <a:rPr lang="en-US" altLang="zh-CN" sz="1600" dirty="0" smtClean="0">
                <a:solidFill>
                  <a:srgbClr val="262626"/>
                </a:solidFill>
                <a:latin typeface="微软雅黑" pitchFamily="34" charset="-122"/>
                <a:ea typeface="微软雅黑" pitchFamily="34" charset="-122"/>
              </a:rPr>
              <a:t>/webviews/fi/</a:t>
            </a:r>
            <a:r>
              <a:rPr lang="en-US" altLang="zh-CN" sz="1600" dirty="0" err="1" smtClean="0">
                <a:solidFill>
                  <a:srgbClr val="262626"/>
                </a:solidFill>
                <a:latin typeface="微软雅黑" pitchFamily="34" charset="-122"/>
                <a:ea typeface="微软雅黑" pitchFamily="34" charset="-122"/>
              </a:rPr>
              <a:t>arap</a:t>
            </a:r>
            <a:r>
              <a:rPr lang="en-US" altLang="zh-CN" sz="1600" dirty="0" smtClean="0">
                <a:solidFill>
                  <a:srgbClr val="262626"/>
                </a:solidFill>
                <a:latin typeface="微软雅黑" pitchFamily="34" charset="-122"/>
                <a:ea typeface="微软雅黑" pitchFamily="34" charset="-122"/>
              </a:rPr>
              <a:t>/</a:t>
            </a:r>
            <a:r>
              <a:rPr lang="en-US" altLang="zh-CN" sz="1600" dirty="0" err="1" smtClean="0">
                <a:solidFill>
                  <a:srgbClr val="262626"/>
                </a:solidFill>
                <a:latin typeface="微软雅黑" pitchFamily="34" charset="-122"/>
                <a:ea typeface="微软雅黑" pitchFamily="34" charset="-122"/>
              </a:rPr>
              <a:t>js</a:t>
            </a:r>
            <a:r>
              <a:rPr lang="en-US" altLang="zh-CN" sz="1600" dirty="0" smtClean="0">
                <a:solidFill>
                  <a:srgbClr val="262626"/>
                </a:solidFill>
                <a:latin typeface="微软雅黑" pitchFamily="34" charset="-122"/>
                <a:ea typeface="微软雅黑" pitchFamily="34" charset="-122"/>
              </a:rPr>
              <a:t>/common_utils.js</a:t>
            </a:r>
            <a:r>
              <a:rPr lang="zh-CN" altLang="en-US" sz="1600" dirty="0" smtClean="0">
                <a:solidFill>
                  <a:srgbClr val="262626"/>
                </a:solidFill>
                <a:latin typeface="微软雅黑" pitchFamily="34" charset="-122"/>
                <a:ea typeface="微软雅黑" pitchFamily="34" charset="-122"/>
              </a:rPr>
              <a:t>，实际模块名为</a:t>
            </a:r>
            <a:r>
              <a:rPr lang="en-US" altLang="zh-CN" sz="1600" dirty="0" smtClean="0">
                <a:solidFill>
                  <a:srgbClr val="262626"/>
                </a:solidFill>
                <a:latin typeface="微软雅黑" pitchFamily="34" charset="-122"/>
                <a:ea typeface="微软雅黑" pitchFamily="34" charset="-122"/>
              </a:rPr>
              <a:t>fi/</a:t>
            </a:r>
            <a:r>
              <a:rPr lang="en-US" altLang="zh-CN" sz="1600" dirty="0" err="1" smtClean="0">
                <a:solidFill>
                  <a:srgbClr val="262626"/>
                </a:solidFill>
                <a:latin typeface="微软雅黑" pitchFamily="34" charset="-122"/>
                <a:ea typeface="微软雅黑" pitchFamily="34" charset="-122"/>
              </a:rPr>
              <a:t>arap</a:t>
            </a:r>
            <a:r>
              <a:rPr lang="en-US" altLang="zh-CN" sz="1600" dirty="0" smtClean="0">
                <a:solidFill>
                  <a:srgbClr val="262626"/>
                </a:solidFill>
                <a:latin typeface="微软雅黑" pitchFamily="34" charset="-122"/>
                <a:ea typeface="微软雅黑" pitchFamily="34" charset="-122"/>
              </a:rPr>
              <a:t>/</a:t>
            </a:r>
            <a:r>
              <a:rPr lang="en-US" altLang="zh-CN" sz="1600" dirty="0" err="1" smtClean="0">
                <a:solidFill>
                  <a:srgbClr val="262626"/>
                </a:solidFill>
                <a:latin typeface="微软雅黑" pitchFamily="34" charset="-122"/>
                <a:ea typeface="微软雅黑" pitchFamily="34" charset="-122"/>
              </a:rPr>
              <a:t>js</a:t>
            </a:r>
            <a:r>
              <a:rPr lang="en-US" altLang="zh-CN" sz="1600" dirty="0" smtClean="0">
                <a:solidFill>
                  <a:srgbClr val="262626"/>
                </a:solidFill>
                <a:latin typeface="微软雅黑" pitchFamily="34" charset="-122"/>
                <a:ea typeface="微软雅黑" pitchFamily="34" charset="-122"/>
              </a:rPr>
              <a:t>/</a:t>
            </a:r>
            <a:r>
              <a:rPr lang="en-US" altLang="zh-CN" sz="1600" dirty="0" err="1" smtClean="0">
                <a:solidFill>
                  <a:srgbClr val="262626"/>
                </a:solidFill>
                <a:latin typeface="微软雅黑" pitchFamily="34" charset="-122"/>
                <a:ea typeface="微软雅黑" pitchFamily="34" charset="-122"/>
              </a:rPr>
              <a:t>common_util</a:t>
            </a:r>
            <a:endParaRPr lang="en-US" altLang="zh-CN" sz="1600" dirty="0" smtClean="0">
              <a:solidFill>
                <a:srgbClr val="262626"/>
              </a:solidFill>
              <a:latin typeface="微软雅黑" pitchFamily="34" charset="-122"/>
              <a:ea typeface="微软雅黑" pitchFamily="34" charset="-122"/>
            </a:endParaRPr>
          </a:p>
          <a:p>
            <a:pPr lvl="1">
              <a:lnSpc>
                <a:spcPct val="150000"/>
              </a:lnSpc>
            </a:pPr>
            <a:r>
              <a:rPr lang="en-US" altLang="zh-CN" sz="1600" dirty="0" err="1" smtClean="0">
                <a:solidFill>
                  <a:srgbClr val="262626"/>
                </a:solidFill>
                <a:latin typeface="微软雅黑" pitchFamily="34" charset="-122"/>
                <a:ea typeface="微软雅黑" pitchFamily="34" charset="-122"/>
              </a:rPr>
              <a:t>Deps</a:t>
            </a:r>
            <a:r>
              <a:rPr lang="en-US" altLang="zh-CN" sz="1600" dirty="0" smtClean="0">
                <a:solidFill>
                  <a:srgbClr val="262626"/>
                </a:solidFill>
                <a:latin typeface="微软雅黑" pitchFamily="34" charset="-122"/>
                <a:ea typeface="微软雅黑" pitchFamily="34" charset="-122"/>
              </a:rPr>
              <a:t>: </a:t>
            </a:r>
            <a:r>
              <a:rPr lang="zh-CN" altLang="en-US" sz="1600" dirty="0" smtClean="0">
                <a:solidFill>
                  <a:srgbClr val="262626"/>
                </a:solidFill>
                <a:latin typeface="微软雅黑" pitchFamily="34" charset="-122"/>
                <a:ea typeface="微软雅黑" pitchFamily="34" charset="-122"/>
              </a:rPr>
              <a:t>一般不用定义页面的依赖关系，页面的依赖关系在定义工具中导入</a:t>
            </a:r>
            <a:endParaRPr lang="en-US" altLang="zh-CN" sz="1600" dirty="0" smtClean="0">
              <a:solidFill>
                <a:srgbClr val="262626"/>
              </a:solidFill>
              <a:latin typeface="微软雅黑" pitchFamily="34" charset="-122"/>
              <a:ea typeface="微软雅黑" pitchFamily="34" charset="-122"/>
            </a:endParaRPr>
          </a:p>
          <a:p>
            <a:pPr lvl="1">
              <a:lnSpc>
                <a:spcPct val="150000"/>
              </a:lnSpc>
            </a:pPr>
            <a:r>
              <a:rPr lang="en-US" altLang="zh-CN" sz="1600" dirty="0" smtClean="0">
                <a:solidFill>
                  <a:srgbClr val="262626"/>
                </a:solidFill>
                <a:latin typeface="微软雅黑" pitchFamily="34" charset="-122"/>
                <a:ea typeface="微软雅黑" pitchFamily="34" charset="-122"/>
              </a:rPr>
              <a:t>Callback: </a:t>
            </a:r>
            <a:r>
              <a:rPr lang="zh-CN" altLang="en-US" sz="1600" dirty="0" smtClean="0">
                <a:solidFill>
                  <a:srgbClr val="262626"/>
                </a:solidFill>
                <a:latin typeface="微软雅黑" pitchFamily="34" charset="-122"/>
                <a:ea typeface="微软雅黑" pitchFamily="34" charset="-122"/>
              </a:rPr>
              <a:t>当依赖的模块都加载之后执行的回调函数，回调函数的默认参数是</a:t>
            </a:r>
            <a:r>
              <a:rPr lang="en-US" altLang="zh-CN" sz="1600" dirty="0" err="1" smtClean="0">
                <a:solidFill>
                  <a:srgbClr val="262626"/>
                </a:solidFill>
                <a:latin typeface="微软雅黑" pitchFamily="34" charset="-122"/>
                <a:ea typeface="微软雅黑" pitchFamily="34" charset="-122"/>
              </a:rPr>
              <a:t>waf</a:t>
            </a:r>
            <a:r>
              <a:rPr lang="en-US" altLang="zh-CN" sz="1600" dirty="0" smtClean="0">
                <a:solidFill>
                  <a:srgbClr val="262626"/>
                </a:solidFill>
                <a:latin typeface="微软雅黑" pitchFamily="34" charset="-122"/>
                <a:ea typeface="微软雅黑" pitchFamily="34" charset="-122"/>
              </a:rPr>
              <a:t>.</a:t>
            </a: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27584" y="3198093"/>
            <a:ext cx="6806042" cy="133960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线形标注 1 7"/>
          <p:cNvSpPr/>
          <p:nvPr/>
        </p:nvSpPr>
        <p:spPr>
          <a:xfrm>
            <a:off x="5868144" y="3363838"/>
            <a:ext cx="2376264" cy="288032"/>
          </a:xfrm>
          <a:prstGeom prst="borderCallout1">
            <a:avLst>
              <a:gd name="adj1" fmla="val 53383"/>
              <a:gd name="adj2" fmla="val -2036"/>
              <a:gd name="adj3" fmla="val 105285"/>
              <a:gd name="adj4" fmla="val -2106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1400" dirty="0" smtClean="0">
                <a:solidFill>
                  <a:srgbClr val="FFFFFF"/>
                </a:solidFill>
              </a:rPr>
              <a:t>页面依赖的</a:t>
            </a:r>
            <a:r>
              <a:rPr lang="en-US" altLang="zh-CN" sz="1400" dirty="0" smtClean="0">
                <a:solidFill>
                  <a:srgbClr val="FFFFFF"/>
                </a:solidFill>
              </a:rPr>
              <a:t>JS</a:t>
            </a:r>
            <a:r>
              <a:rPr lang="zh-CN" altLang="en-US" sz="1400" dirty="0" smtClean="0">
                <a:solidFill>
                  <a:srgbClr val="FFFFFF"/>
                </a:solidFill>
              </a:rPr>
              <a:t>模块</a:t>
            </a:r>
            <a:endParaRPr lang="zh-CN" altLang="en-US" sz="1400" dirty="0">
              <a:solidFill>
                <a:srgbClr val="FFFFFF"/>
              </a:solidFill>
            </a:endParaRPr>
          </a:p>
        </p:txBody>
      </p:sp>
      <p:sp>
        <p:nvSpPr>
          <p:cNvPr id="9" name="线形标注 1 8"/>
          <p:cNvSpPr/>
          <p:nvPr/>
        </p:nvSpPr>
        <p:spPr>
          <a:xfrm>
            <a:off x="5868144" y="3867895"/>
            <a:ext cx="2376264" cy="288032"/>
          </a:xfrm>
          <a:prstGeom prst="borderCallout1">
            <a:avLst>
              <a:gd name="adj1" fmla="val 53383"/>
              <a:gd name="adj2" fmla="val -2036"/>
              <a:gd name="adj3" fmla="val 206296"/>
              <a:gd name="adj4" fmla="val -2316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1400" dirty="0" smtClean="0">
                <a:solidFill>
                  <a:srgbClr val="FFFFFF"/>
                </a:solidFill>
              </a:rPr>
              <a:t>页面的主</a:t>
            </a:r>
            <a:r>
              <a:rPr lang="en-US" altLang="zh-CN" sz="1400" dirty="0" smtClean="0">
                <a:solidFill>
                  <a:srgbClr val="FFFFFF"/>
                </a:solidFill>
              </a:rPr>
              <a:t>JS</a:t>
            </a:r>
            <a:r>
              <a:rPr lang="zh-CN" altLang="en-US" sz="1400" dirty="0" smtClean="0">
                <a:solidFill>
                  <a:srgbClr val="FFFFFF"/>
                </a:solidFill>
              </a:rPr>
              <a:t>永远位于最后</a:t>
            </a:r>
            <a:endParaRPr lang="zh-CN" altLang="en-US" sz="1400" dirty="0">
              <a:solidFill>
                <a:srgbClr val="FFFFFF"/>
              </a:solidFill>
            </a:endParaRPr>
          </a:p>
        </p:txBody>
      </p:sp>
      <p:sp>
        <p:nvSpPr>
          <p:cNvPr id="11" name="内容占位符 1"/>
          <p:cNvSpPr txBox="1">
            <a:spLocks/>
          </p:cNvSpPr>
          <p:nvPr/>
        </p:nvSpPr>
        <p:spPr bwMode="auto">
          <a:xfrm>
            <a:off x="323529" y="2481455"/>
            <a:ext cx="8424863" cy="7920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342900" indent="-342900" algn="l" defTabSz="457200" rtl="0" eaLnBrk="1" fontAlgn="base" hangingPunct="1">
              <a:spcBef>
                <a:spcPct val="20000"/>
              </a:spcBef>
              <a:spcAft>
                <a:spcPct val="0"/>
              </a:spcAft>
              <a:buSzPct val="100000"/>
              <a:buFontTx/>
              <a:buBlip>
                <a:blip r:embed="rId4"/>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hangingPunct="1">
              <a:spcBef>
                <a:spcPct val="20000"/>
              </a:spcBef>
              <a:spcAft>
                <a:spcPct val="0"/>
              </a:spcAft>
              <a:buFont typeface="Arial" pitchFamily="34" charset="0"/>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hangingPunct="1">
              <a:spcBef>
                <a:spcPct val="20000"/>
              </a:spcBef>
              <a:spcAft>
                <a:spcPct val="0"/>
              </a:spcAft>
              <a:buFont typeface="Arial" pitchFamily="34" charset="0"/>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hangingPunct="1">
              <a:spcBef>
                <a:spcPct val="20000"/>
              </a:spcBef>
              <a:spcAft>
                <a:spcPct val="0"/>
              </a:spcAft>
              <a:buFont typeface="Arial" pitchFamily="34" charset="0"/>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hangingPunct="1">
              <a:spcBef>
                <a:spcPct val="20000"/>
              </a:spcBef>
              <a:spcAft>
                <a:spcPct val="0"/>
              </a:spcAft>
              <a:buFont typeface="Arial" pitchFamily="34" charset="0"/>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zh-CN" sz="1800" dirty="0" smtClean="0">
                <a:solidFill>
                  <a:srgbClr val="262626"/>
                </a:solidFill>
                <a:latin typeface="微软雅黑" pitchFamily="34" charset="-122"/>
                <a:ea typeface="微软雅黑" pitchFamily="34" charset="-122"/>
              </a:rPr>
              <a:t>definePage</a:t>
            </a:r>
            <a:r>
              <a:rPr sz="1800" dirty="0" smtClean="0">
                <a:solidFill>
                  <a:srgbClr val="262626"/>
                </a:solidFill>
                <a:latin typeface="微软雅黑" pitchFamily="34" charset="-122"/>
                <a:ea typeface="微软雅黑" pitchFamily="34" charset="-122"/>
              </a:rPr>
              <a:t>的定义由定义工具自动生成</a:t>
            </a:r>
            <a:endParaRPr lang="en-US" altLang="zh-CN" sz="1800" dirty="0" smtClean="0">
              <a:solidFill>
                <a:srgbClr val="262626"/>
              </a:solidFill>
              <a:latin typeface="微软雅黑" pitchFamily="34" charset="-122"/>
              <a:ea typeface="微软雅黑" pitchFamily="34" charset="-122"/>
            </a:endParaRPr>
          </a:p>
          <a:p>
            <a:r>
              <a:rPr sz="1800" dirty="0" smtClean="0">
                <a:solidFill>
                  <a:srgbClr val="262626"/>
                </a:solidFill>
                <a:latin typeface="微软雅黑" pitchFamily="34" charset="-122"/>
                <a:ea typeface="微软雅黑" pitchFamily="34" charset="-122"/>
              </a:rPr>
              <a:t>每个页面都有一个主</a:t>
            </a:r>
            <a:r>
              <a:rPr lang="en-US" altLang="zh-CN" sz="1800" dirty="0" smtClean="0">
                <a:solidFill>
                  <a:srgbClr val="262626"/>
                </a:solidFill>
                <a:latin typeface="微软雅黑" pitchFamily="34" charset="-122"/>
                <a:ea typeface="微软雅黑" pitchFamily="34" charset="-122"/>
              </a:rPr>
              <a:t>JS</a:t>
            </a:r>
            <a:r>
              <a:rPr sz="1800" dirty="0" smtClean="0">
                <a:solidFill>
                  <a:srgbClr val="262626"/>
                </a:solidFill>
                <a:latin typeface="微软雅黑" pitchFamily="34" charset="-122"/>
                <a:ea typeface="微软雅黑" pitchFamily="34" charset="-122"/>
              </a:rPr>
              <a:t>，并且这个</a:t>
            </a:r>
            <a:r>
              <a:rPr lang="en-US" altLang="zh-CN" sz="1800" dirty="0" smtClean="0">
                <a:solidFill>
                  <a:srgbClr val="262626"/>
                </a:solidFill>
                <a:latin typeface="微软雅黑" pitchFamily="34" charset="-122"/>
                <a:ea typeface="微软雅黑" pitchFamily="34" charset="-122"/>
              </a:rPr>
              <a:t>JS</a:t>
            </a:r>
            <a:r>
              <a:rPr sz="1800" dirty="0" smtClean="0">
                <a:solidFill>
                  <a:srgbClr val="262626"/>
                </a:solidFill>
                <a:latin typeface="微软雅黑" pitchFamily="34" charset="-122"/>
                <a:ea typeface="微软雅黑" pitchFamily="34" charset="-122"/>
              </a:rPr>
              <a:t>必须位于导入资源列表的最后一项。</a:t>
            </a:r>
            <a:endParaRPr lang="en-US" altLang="zh-CN" sz="1800" dirty="0" smtClean="0">
              <a:solidFill>
                <a:srgbClr val="262626"/>
              </a:solidFill>
              <a:latin typeface="微软雅黑" pitchFamily="34" charset="-122"/>
              <a:ea typeface="微软雅黑" pitchFamily="34" charset="-122"/>
            </a:endParaRPr>
          </a:p>
        </p:txBody>
      </p:sp>
      <p:sp>
        <p:nvSpPr>
          <p:cNvPr id="10" name="矩形 9"/>
          <p:cNvSpPr/>
          <p:nvPr/>
        </p:nvSpPr>
        <p:spPr>
          <a:xfrm>
            <a:off x="349474" y="613980"/>
            <a:ext cx="1846262"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页面模块定义</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716985392"/>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标题 2"/>
          <p:cNvSpPr>
            <a:spLocks noGrp="1"/>
          </p:cNvSpPr>
          <p:nvPr>
            <p:ph type="title"/>
          </p:nvPr>
        </p:nvSpPr>
        <p:spPr>
          <a:xfrm>
            <a:off x="323851" y="1"/>
            <a:ext cx="7127875" cy="520700"/>
          </a:xfrm>
        </p:spPr>
        <p:txBody>
          <a:bodyPr>
            <a:normAutofit/>
          </a:bodyPr>
          <a:lstStyle/>
          <a:p>
            <a:r>
              <a:rPr lang="en-US" altLang="zh-CN" sz="2800" b="1" dirty="0">
                <a:latin typeface="微软雅黑" pitchFamily="34" charset="-122"/>
                <a:ea typeface="微软雅黑" pitchFamily="34" charset="-122"/>
              </a:rPr>
              <a:t>Web</a:t>
            </a:r>
            <a:r>
              <a:rPr lang="zh-CN" altLang="en-US" sz="2800" b="1" dirty="0">
                <a:latin typeface="微软雅黑" pitchFamily="34" charset="-122"/>
                <a:ea typeface="微软雅黑" pitchFamily="34" charset="-122"/>
              </a:rPr>
              <a:t>动态框架</a:t>
            </a:r>
            <a:r>
              <a:rPr lang="en-US" altLang="zh-CN" sz="2800" b="1" dirty="0">
                <a:latin typeface="微软雅黑" pitchFamily="34" charset="-122"/>
                <a:ea typeface="微软雅黑" pitchFamily="34" charset="-122"/>
              </a:rPr>
              <a:t>---</a:t>
            </a:r>
            <a:r>
              <a:rPr lang="zh-CN" altLang="en-US" sz="2800" b="1" dirty="0">
                <a:latin typeface="微软雅黑" pitchFamily="34" charset="-122"/>
                <a:ea typeface="微软雅黑" pitchFamily="34" charset="-122"/>
              </a:rPr>
              <a:t>（</a:t>
            </a:r>
            <a:r>
              <a:rPr lang="zh-CN" altLang="en-US" sz="2800" b="1" dirty="0">
                <a:latin typeface="楷体" pitchFamily="49" charset="-122"/>
                <a:ea typeface="楷体" pitchFamily="49" charset="-122"/>
              </a:rPr>
              <a:t>页面</a:t>
            </a:r>
            <a:r>
              <a:rPr lang="zh-CN" altLang="en-US" sz="2800" b="1" dirty="0" smtClean="0">
                <a:latin typeface="楷体" pitchFamily="49" charset="-122"/>
                <a:ea typeface="楷体" pitchFamily="49" charset="-122"/>
              </a:rPr>
              <a:t>模块示例</a:t>
            </a:r>
            <a:r>
              <a:rPr lang="zh-CN" altLang="en-US" sz="2800" b="1" dirty="0" smtClean="0">
                <a:latin typeface="微软雅黑" pitchFamily="34" charset="-122"/>
                <a:ea typeface="微软雅黑" pitchFamily="34" charset="-122"/>
              </a:rPr>
              <a:t>）</a:t>
            </a:r>
            <a:endParaRPr sz="2800" dirty="0" smtClean="0">
              <a:latin typeface="微软雅黑" pitchFamily="34" charset="-122"/>
              <a:ea typeface="微软雅黑" pitchFamily="34" charset="-122"/>
            </a:endParaRPr>
          </a:p>
        </p:txBody>
      </p:sp>
      <p:pic>
        <p:nvPicPr>
          <p:cNvPr id="10" name="Picture 4"/>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2948" y="951570"/>
            <a:ext cx="5921014" cy="36544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2" name="内容占位符 1"/>
          <p:cNvSpPr>
            <a:spLocks noGrp="1"/>
          </p:cNvSpPr>
          <p:nvPr>
            <p:ph idx="1"/>
          </p:nvPr>
        </p:nvSpPr>
        <p:spPr>
          <a:xfrm>
            <a:off x="5508104" y="699542"/>
            <a:ext cx="3528392" cy="4086454"/>
          </a:xfrm>
        </p:spPr>
        <p:txBody>
          <a:bodyPr>
            <a:normAutofit fontScale="85000" lnSpcReduction="10000"/>
          </a:bodyPr>
          <a:lstStyle/>
          <a:p>
            <a:r>
              <a:rPr lang="en-US" altLang="zh-CN" sz="1600" dirty="0" smtClean="0">
                <a:solidFill>
                  <a:srgbClr val="262626"/>
                </a:solidFill>
                <a:latin typeface="微软雅黑" pitchFamily="34" charset="-122"/>
                <a:ea typeface="微软雅黑" pitchFamily="34" charset="-122"/>
              </a:rPr>
              <a:t>definePage</a:t>
            </a:r>
            <a:r>
              <a:rPr lang="zh-CN" altLang="en-US" sz="1600" dirty="0" smtClean="0">
                <a:solidFill>
                  <a:srgbClr val="262626"/>
                </a:solidFill>
                <a:latin typeface="微软雅黑" pitchFamily="34" charset="-122"/>
                <a:ea typeface="微软雅黑" pitchFamily="34" charset="-122"/>
              </a:rPr>
              <a:t>中一般不用定义依赖关系。</a:t>
            </a:r>
            <a:endParaRPr lang="en-US" altLang="zh-CN" sz="1600" dirty="0" smtClean="0">
              <a:solidFill>
                <a:srgbClr val="262626"/>
              </a:solidFill>
              <a:latin typeface="微软雅黑" pitchFamily="34" charset="-122"/>
              <a:ea typeface="微软雅黑" pitchFamily="34" charset="-122"/>
            </a:endParaRPr>
          </a:p>
          <a:p>
            <a:endParaRPr lang="en-US" altLang="zh-CN" sz="1600" dirty="0" smtClean="0">
              <a:solidFill>
                <a:srgbClr val="262626"/>
              </a:solidFill>
              <a:latin typeface="微软雅黑" pitchFamily="34" charset="-122"/>
              <a:ea typeface="微软雅黑" pitchFamily="34" charset="-122"/>
            </a:endParaRPr>
          </a:p>
          <a:p>
            <a:r>
              <a:rPr lang="zh-CN" altLang="en-US" sz="1600" dirty="0" smtClean="0">
                <a:solidFill>
                  <a:srgbClr val="262626"/>
                </a:solidFill>
                <a:latin typeface="微软雅黑" pitchFamily="34" charset="-122"/>
                <a:ea typeface="微软雅黑" pitchFamily="34" charset="-122"/>
              </a:rPr>
              <a:t>如果在定义工具上导入了</a:t>
            </a:r>
            <a:r>
              <a:rPr lang="en-US" altLang="zh-CN" sz="1600" dirty="0" smtClean="0">
                <a:solidFill>
                  <a:srgbClr val="262626"/>
                </a:solidFill>
                <a:latin typeface="微软雅黑" pitchFamily="34" charset="-122"/>
                <a:ea typeface="微软雅黑" pitchFamily="34" charset="-122"/>
              </a:rPr>
              <a:t>5</a:t>
            </a:r>
            <a:r>
              <a:rPr lang="zh-CN" altLang="en-US" sz="1600" dirty="0" smtClean="0">
                <a:solidFill>
                  <a:srgbClr val="262626"/>
                </a:solidFill>
                <a:latin typeface="微软雅黑" pitchFamily="34" charset="-122"/>
                <a:ea typeface="微软雅黑" pitchFamily="34" charset="-122"/>
              </a:rPr>
              <a:t>个</a:t>
            </a:r>
            <a:r>
              <a:rPr lang="en-US" altLang="zh-CN" sz="1600" dirty="0" smtClean="0">
                <a:solidFill>
                  <a:srgbClr val="262626"/>
                </a:solidFill>
                <a:latin typeface="微软雅黑" pitchFamily="34" charset="-122"/>
                <a:ea typeface="微软雅黑" pitchFamily="34" charset="-122"/>
              </a:rPr>
              <a:t>JS</a:t>
            </a:r>
            <a:r>
              <a:rPr lang="zh-CN" altLang="en-US" sz="1600" dirty="0" smtClean="0">
                <a:solidFill>
                  <a:srgbClr val="262626"/>
                </a:solidFill>
                <a:latin typeface="微软雅黑" pitchFamily="34" charset="-122"/>
                <a:ea typeface="微软雅黑" pitchFamily="34" charset="-122"/>
              </a:rPr>
              <a:t>模块，在</a:t>
            </a:r>
            <a:r>
              <a:rPr lang="en-US" altLang="zh-CN" sz="1600" dirty="0" smtClean="0">
                <a:solidFill>
                  <a:srgbClr val="262626"/>
                </a:solidFill>
                <a:latin typeface="微软雅黑" pitchFamily="34" charset="-122"/>
                <a:ea typeface="微软雅黑" pitchFamily="34" charset="-122"/>
              </a:rPr>
              <a:t>A</a:t>
            </a:r>
            <a:r>
              <a:rPr lang="zh-CN" altLang="en-US" sz="1600" dirty="0" smtClean="0">
                <a:solidFill>
                  <a:srgbClr val="262626"/>
                </a:solidFill>
                <a:latin typeface="微软雅黑" pitchFamily="34" charset="-122"/>
                <a:ea typeface="微软雅黑" pitchFamily="34" charset="-122"/>
              </a:rPr>
              <a:t>区工具会自动的生成模块对应的变量。</a:t>
            </a:r>
            <a:endParaRPr lang="en-US" altLang="zh-CN" sz="1600" dirty="0" smtClean="0">
              <a:solidFill>
                <a:srgbClr val="262626"/>
              </a:solidFill>
              <a:latin typeface="微软雅黑" pitchFamily="34" charset="-122"/>
              <a:ea typeface="微软雅黑" pitchFamily="34" charset="-122"/>
            </a:endParaRPr>
          </a:p>
          <a:p>
            <a:endParaRPr lang="en-US" altLang="zh-CN" sz="1600" dirty="0" smtClean="0">
              <a:solidFill>
                <a:srgbClr val="262626"/>
              </a:solidFill>
              <a:latin typeface="微软雅黑" pitchFamily="34" charset="-122"/>
              <a:ea typeface="微软雅黑" pitchFamily="34" charset="-122"/>
            </a:endParaRPr>
          </a:p>
          <a:p>
            <a:r>
              <a:rPr lang="en-US" altLang="zh-CN" sz="1600" dirty="0" smtClean="0">
                <a:solidFill>
                  <a:srgbClr val="262626"/>
                </a:solidFill>
                <a:latin typeface="微软雅黑" pitchFamily="34" charset="-122"/>
                <a:ea typeface="微软雅黑" pitchFamily="34" charset="-122"/>
              </a:rPr>
              <a:t>B</a:t>
            </a:r>
            <a:r>
              <a:rPr lang="zh-CN" altLang="en-US" sz="1600" dirty="0" smtClean="0">
                <a:solidFill>
                  <a:srgbClr val="262626"/>
                </a:solidFill>
                <a:latin typeface="微软雅黑" pitchFamily="34" charset="-122"/>
                <a:ea typeface="微软雅黑" pitchFamily="34" charset="-122"/>
              </a:rPr>
              <a:t>区中定义了变量</a:t>
            </a:r>
            <a:r>
              <a:rPr lang="en-US" altLang="zh-CN" sz="1600" dirty="0" smtClean="0">
                <a:solidFill>
                  <a:srgbClr val="262626"/>
                </a:solidFill>
                <a:latin typeface="微软雅黑" pitchFamily="34" charset="-122"/>
                <a:ea typeface="微软雅黑" pitchFamily="34" charset="-122"/>
              </a:rPr>
              <a:t>_public</a:t>
            </a:r>
            <a:r>
              <a:rPr lang="zh-CN" altLang="en-US" sz="1600" dirty="0" smtClean="0">
                <a:solidFill>
                  <a:srgbClr val="262626"/>
                </a:solidFill>
                <a:latin typeface="微软雅黑" pitchFamily="34" charset="-122"/>
                <a:ea typeface="微软雅黑" pitchFamily="34" charset="-122"/>
              </a:rPr>
              <a:t>和</a:t>
            </a:r>
            <a:r>
              <a:rPr lang="en-US" altLang="zh-CN" sz="1600" dirty="0" smtClean="0">
                <a:solidFill>
                  <a:srgbClr val="262626"/>
                </a:solidFill>
                <a:latin typeface="微软雅黑" pitchFamily="34" charset="-122"/>
                <a:ea typeface="微软雅黑" pitchFamily="34" charset="-122"/>
              </a:rPr>
              <a:t>_private, </a:t>
            </a:r>
            <a:r>
              <a:rPr lang="zh-CN" altLang="en-US" sz="1600" dirty="0" smtClean="0">
                <a:solidFill>
                  <a:srgbClr val="262626"/>
                </a:solidFill>
                <a:latin typeface="微软雅黑" pitchFamily="34" charset="-122"/>
                <a:ea typeface="微软雅黑" pitchFamily="34" charset="-122"/>
              </a:rPr>
              <a:t>在工具中定义的事件等都会在</a:t>
            </a:r>
            <a:r>
              <a:rPr lang="en-US" altLang="zh-CN" sz="1600" dirty="0" smtClean="0">
                <a:solidFill>
                  <a:srgbClr val="262626"/>
                </a:solidFill>
                <a:latin typeface="微软雅黑" pitchFamily="34" charset="-122"/>
                <a:ea typeface="微软雅黑" pitchFamily="34" charset="-122"/>
              </a:rPr>
              <a:t>_public</a:t>
            </a:r>
            <a:r>
              <a:rPr lang="zh-CN" altLang="en-US" sz="1600" dirty="0" smtClean="0">
                <a:solidFill>
                  <a:srgbClr val="262626"/>
                </a:solidFill>
                <a:latin typeface="微软雅黑" pitchFamily="34" charset="-122"/>
                <a:ea typeface="微软雅黑" pitchFamily="34" charset="-122"/>
              </a:rPr>
              <a:t>和</a:t>
            </a:r>
            <a:r>
              <a:rPr lang="en-US" altLang="zh-CN" sz="1600" dirty="0" smtClean="0">
                <a:solidFill>
                  <a:srgbClr val="262626"/>
                </a:solidFill>
                <a:latin typeface="微软雅黑" pitchFamily="34" charset="-122"/>
                <a:ea typeface="微软雅黑" pitchFamily="34" charset="-122"/>
              </a:rPr>
              <a:t>_private</a:t>
            </a:r>
            <a:r>
              <a:rPr lang="zh-CN" altLang="en-US" sz="1600" dirty="0" smtClean="0">
                <a:solidFill>
                  <a:srgbClr val="262626"/>
                </a:solidFill>
                <a:latin typeface="微软雅黑" pitchFamily="34" charset="-122"/>
                <a:ea typeface="微软雅黑" pitchFamily="34" charset="-122"/>
              </a:rPr>
              <a:t>中生成方法，</a:t>
            </a:r>
            <a:r>
              <a:rPr lang="en-US" altLang="zh-CN" sz="1600" dirty="0" smtClean="0">
                <a:solidFill>
                  <a:srgbClr val="262626"/>
                </a:solidFill>
                <a:latin typeface="微软雅黑" pitchFamily="34" charset="-122"/>
                <a:ea typeface="微软雅黑" pitchFamily="34" charset="-122"/>
              </a:rPr>
              <a:t>_public</a:t>
            </a:r>
            <a:r>
              <a:rPr lang="zh-CN" altLang="en-US" sz="1600" dirty="0" smtClean="0">
                <a:solidFill>
                  <a:srgbClr val="262626"/>
                </a:solidFill>
                <a:latin typeface="微软雅黑" pitchFamily="34" charset="-122"/>
                <a:ea typeface="微软雅黑" pitchFamily="34" charset="-122"/>
              </a:rPr>
              <a:t>中的方法调用</a:t>
            </a:r>
            <a:r>
              <a:rPr lang="en-US" altLang="zh-CN" sz="1600" dirty="0" smtClean="0">
                <a:solidFill>
                  <a:srgbClr val="262626"/>
                </a:solidFill>
                <a:latin typeface="微软雅黑" pitchFamily="34" charset="-122"/>
                <a:ea typeface="微软雅黑" pitchFamily="34" charset="-122"/>
              </a:rPr>
              <a:t>_private</a:t>
            </a:r>
            <a:r>
              <a:rPr lang="zh-CN" altLang="en-US" sz="1600" dirty="0" smtClean="0">
                <a:solidFill>
                  <a:srgbClr val="262626"/>
                </a:solidFill>
                <a:latin typeface="微软雅黑" pitchFamily="34" charset="-122"/>
                <a:ea typeface="微软雅黑" pitchFamily="34" charset="-122"/>
              </a:rPr>
              <a:t>中的方法。</a:t>
            </a:r>
            <a:endParaRPr lang="en-US" altLang="zh-CN" sz="1600" dirty="0" smtClean="0">
              <a:solidFill>
                <a:srgbClr val="262626"/>
              </a:solidFill>
              <a:latin typeface="微软雅黑" pitchFamily="34" charset="-122"/>
              <a:ea typeface="微软雅黑" pitchFamily="34" charset="-122"/>
            </a:endParaRPr>
          </a:p>
          <a:p>
            <a:endParaRPr lang="en-US" altLang="zh-CN" sz="1600" dirty="0" smtClean="0">
              <a:solidFill>
                <a:srgbClr val="262626"/>
              </a:solidFill>
              <a:latin typeface="微软雅黑" pitchFamily="34" charset="-122"/>
              <a:ea typeface="微软雅黑" pitchFamily="34" charset="-122"/>
            </a:endParaRPr>
          </a:p>
          <a:p>
            <a:r>
              <a:rPr lang="zh-CN" altLang="en-US" sz="1600" dirty="0" smtClean="0">
                <a:solidFill>
                  <a:srgbClr val="262626"/>
                </a:solidFill>
                <a:latin typeface="微软雅黑" pitchFamily="34" charset="-122"/>
                <a:ea typeface="微软雅黑" pitchFamily="34" charset="-122"/>
              </a:rPr>
              <a:t>真正的业务代码都写在</a:t>
            </a:r>
            <a:r>
              <a:rPr lang="en-US" altLang="zh-CN" sz="1600" dirty="0" smtClean="0">
                <a:solidFill>
                  <a:srgbClr val="262626"/>
                </a:solidFill>
                <a:latin typeface="微软雅黑" pitchFamily="34" charset="-122"/>
                <a:ea typeface="微软雅黑" pitchFamily="34" charset="-122"/>
              </a:rPr>
              <a:t>C</a:t>
            </a:r>
            <a:r>
              <a:rPr lang="zh-CN" altLang="en-US" sz="1600" dirty="0" smtClean="0">
                <a:solidFill>
                  <a:srgbClr val="262626"/>
                </a:solidFill>
                <a:latin typeface="微软雅黑" pitchFamily="34" charset="-122"/>
                <a:ea typeface="微软雅黑" pitchFamily="34" charset="-122"/>
              </a:rPr>
              <a:t>区间</a:t>
            </a:r>
            <a:endParaRPr lang="en-US" altLang="zh-CN" sz="1600" dirty="0" smtClean="0">
              <a:solidFill>
                <a:srgbClr val="262626"/>
              </a:solidFill>
              <a:latin typeface="微软雅黑" pitchFamily="34" charset="-122"/>
              <a:ea typeface="微软雅黑" pitchFamily="34" charset="-122"/>
            </a:endParaRPr>
          </a:p>
          <a:p>
            <a:endParaRPr lang="en-US" altLang="zh-CN" sz="1600" dirty="0" smtClean="0">
              <a:solidFill>
                <a:srgbClr val="262626"/>
              </a:solidFill>
              <a:latin typeface="微软雅黑" pitchFamily="34" charset="-122"/>
              <a:ea typeface="微软雅黑" pitchFamily="34" charset="-122"/>
            </a:endParaRPr>
          </a:p>
          <a:p>
            <a:r>
              <a:rPr lang="zh-CN" altLang="en-US" sz="1600" dirty="0" smtClean="0">
                <a:solidFill>
                  <a:srgbClr val="262626"/>
                </a:solidFill>
                <a:latin typeface="微软雅黑" pitchFamily="34" charset="-122"/>
                <a:ea typeface="微软雅黑" pitchFamily="34" charset="-122"/>
              </a:rPr>
              <a:t>像其他模块一样，页面也会返回</a:t>
            </a:r>
            <a:r>
              <a:rPr lang="en-US" altLang="zh-CN" sz="1600" dirty="0" smtClean="0">
                <a:solidFill>
                  <a:srgbClr val="262626"/>
                </a:solidFill>
                <a:latin typeface="微软雅黑" pitchFamily="34" charset="-122"/>
                <a:ea typeface="微软雅黑" pitchFamily="34" charset="-122"/>
              </a:rPr>
              <a:t>_public</a:t>
            </a:r>
            <a:r>
              <a:rPr lang="zh-CN" altLang="en-US" sz="1600" dirty="0" smtClean="0">
                <a:solidFill>
                  <a:srgbClr val="262626"/>
                </a:solidFill>
                <a:latin typeface="微软雅黑" pitchFamily="34" charset="-122"/>
                <a:ea typeface="微软雅黑" pitchFamily="34" charset="-122"/>
              </a:rPr>
              <a:t>中注册的方法，供外部使用。</a:t>
            </a:r>
            <a:endParaRPr lang="en-US" altLang="zh-CN" sz="1600" dirty="0" smtClean="0">
              <a:solidFill>
                <a:srgbClr val="262626"/>
              </a:solidFill>
              <a:latin typeface="微软雅黑" pitchFamily="34" charset="-122"/>
              <a:ea typeface="微软雅黑" pitchFamily="34" charset="-122"/>
            </a:endParaRPr>
          </a:p>
          <a:p>
            <a:pPr marL="0" indent="0">
              <a:buNone/>
            </a:pPr>
            <a:endParaRPr lang="en-US" altLang="zh-CN" sz="1600" dirty="0" smtClean="0">
              <a:solidFill>
                <a:srgbClr val="262626"/>
              </a:solidFill>
              <a:latin typeface="微软雅黑" pitchFamily="34" charset="-122"/>
              <a:ea typeface="微软雅黑" pitchFamily="34" charset="-122"/>
            </a:endParaRPr>
          </a:p>
          <a:p>
            <a:r>
              <a:rPr lang="zh-CN" altLang="en-US" sz="1600" dirty="0" smtClean="0">
                <a:solidFill>
                  <a:srgbClr val="262626"/>
                </a:solidFill>
                <a:latin typeface="微软雅黑" pitchFamily="34" charset="-122"/>
                <a:ea typeface="微软雅黑" pitchFamily="34" charset="-122"/>
              </a:rPr>
              <a:t>页面重新保存之后，除</a:t>
            </a:r>
            <a:r>
              <a:rPr lang="en-US" altLang="zh-CN" sz="1600" dirty="0" smtClean="0">
                <a:solidFill>
                  <a:srgbClr val="262626"/>
                </a:solidFill>
                <a:latin typeface="微软雅黑" pitchFamily="34" charset="-122"/>
                <a:ea typeface="微软雅黑" pitchFamily="34" charset="-122"/>
              </a:rPr>
              <a:t>C</a:t>
            </a:r>
            <a:r>
              <a:rPr lang="zh-CN" altLang="en-US" sz="1600" dirty="0" smtClean="0">
                <a:solidFill>
                  <a:srgbClr val="262626"/>
                </a:solidFill>
                <a:latin typeface="微软雅黑" pitchFamily="34" charset="-122"/>
                <a:ea typeface="微软雅黑" pitchFamily="34" charset="-122"/>
              </a:rPr>
              <a:t>区之外，其他区域的代码会被覆盖。</a:t>
            </a:r>
            <a:endParaRPr lang="en-US" altLang="zh-CN" sz="1600" dirty="0" smtClean="0">
              <a:solidFill>
                <a:srgbClr val="262626"/>
              </a:solidFill>
              <a:latin typeface="微软雅黑" pitchFamily="34" charset="-122"/>
              <a:ea typeface="微软雅黑" pitchFamily="34" charset="-122"/>
            </a:endParaRPr>
          </a:p>
          <a:p>
            <a:endParaRPr lang="en-US" altLang="zh-CN" sz="1600" dirty="0" smtClean="0">
              <a:solidFill>
                <a:srgbClr val="262626"/>
              </a:solidFill>
              <a:latin typeface="微软雅黑" pitchFamily="34" charset="-122"/>
              <a:ea typeface="微软雅黑" pitchFamily="34" charset="-122"/>
            </a:endParaRPr>
          </a:p>
        </p:txBody>
      </p:sp>
      <p:sp>
        <p:nvSpPr>
          <p:cNvPr id="5" name="矩形 4"/>
          <p:cNvSpPr/>
          <p:nvPr/>
        </p:nvSpPr>
        <p:spPr>
          <a:xfrm>
            <a:off x="349474" y="613980"/>
            <a:ext cx="1846262"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页面模块示例</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993669059"/>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标题 2"/>
          <p:cNvSpPr>
            <a:spLocks noGrp="1"/>
          </p:cNvSpPr>
          <p:nvPr>
            <p:ph type="title"/>
          </p:nvPr>
        </p:nvSpPr>
        <p:spPr>
          <a:xfrm>
            <a:off x="323851" y="1"/>
            <a:ext cx="7127875" cy="520700"/>
          </a:xfrm>
        </p:spPr>
        <p:txBody>
          <a:bodyPr>
            <a:normAutofit/>
          </a:bodyPr>
          <a:lstStyle/>
          <a:p>
            <a:r>
              <a:rPr lang="en-US" altLang="zh-CN" sz="2800" b="1" dirty="0">
                <a:latin typeface="微软雅黑" pitchFamily="34" charset="-122"/>
                <a:ea typeface="微软雅黑" pitchFamily="34" charset="-122"/>
              </a:rPr>
              <a:t>Web</a:t>
            </a:r>
            <a:r>
              <a:rPr lang="zh-CN" altLang="en-US" sz="2800" b="1" dirty="0">
                <a:latin typeface="微软雅黑" pitchFamily="34" charset="-122"/>
                <a:ea typeface="微软雅黑" pitchFamily="34" charset="-122"/>
              </a:rPr>
              <a:t>动态框架</a:t>
            </a:r>
            <a:r>
              <a:rPr lang="en-US" altLang="zh-CN" sz="2800" b="1" dirty="0">
                <a:latin typeface="微软雅黑" pitchFamily="34" charset="-122"/>
                <a:ea typeface="微软雅黑" pitchFamily="34" charset="-122"/>
              </a:rPr>
              <a:t>---</a:t>
            </a:r>
            <a:r>
              <a:rPr lang="zh-CN" altLang="en-US" sz="2800" b="1" dirty="0">
                <a:latin typeface="微软雅黑" pitchFamily="34" charset="-122"/>
                <a:ea typeface="微软雅黑" pitchFamily="34" charset="-122"/>
              </a:rPr>
              <a:t>（</a:t>
            </a:r>
            <a:r>
              <a:rPr lang="zh-CN" altLang="en-US" sz="2800" b="1" dirty="0" smtClean="0">
                <a:latin typeface="楷体" pitchFamily="49" charset="-122"/>
                <a:ea typeface="楷体" pitchFamily="49" charset="-122"/>
              </a:rPr>
              <a:t>页面依赖关系说明</a:t>
            </a:r>
            <a:r>
              <a:rPr lang="zh-CN" altLang="en-US" sz="2800" b="1" dirty="0" smtClean="0">
                <a:latin typeface="微软雅黑" pitchFamily="34" charset="-122"/>
                <a:ea typeface="微软雅黑" pitchFamily="34" charset="-122"/>
              </a:rPr>
              <a:t>）</a:t>
            </a:r>
            <a:endParaRPr sz="2800" dirty="0" smtClean="0">
              <a:latin typeface="微软雅黑" pitchFamily="34" charset="-122"/>
              <a:ea typeface="微软雅黑" pitchFamily="34" charset="-122"/>
            </a:endParaRPr>
          </a:p>
        </p:txBody>
      </p:sp>
      <p:sp>
        <p:nvSpPr>
          <p:cNvPr id="12" name="内容占位符 1"/>
          <p:cNvSpPr>
            <a:spLocks noGrp="1"/>
          </p:cNvSpPr>
          <p:nvPr>
            <p:ph idx="1"/>
          </p:nvPr>
        </p:nvSpPr>
        <p:spPr>
          <a:xfrm>
            <a:off x="349475" y="897564"/>
            <a:ext cx="8424863" cy="3726414"/>
          </a:xfrm>
        </p:spPr>
        <p:txBody>
          <a:bodyPr>
            <a:normAutofit fontScale="77500" lnSpcReduction="20000"/>
          </a:bodyPr>
          <a:lstStyle/>
          <a:p>
            <a:pPr lvl="1">
              <a:lnSpc>
                <a:spcPct val="150000"/>
              </a:lnSpc>
            </a:pPr>
            <a:r>
              <a:rPr lang="zh-CN" altLang="en-US" dirty="0" smtClean="0"/>
              <a:t>如果</a:t>
            </a:r>
            <a:r>
              <a:rPr lang="en-US" altLang="zh-CN" dirty="0" smtClean="0"/>
              <a:t>A</a:t>
            </a:r>
            <a:r>
              <a:rPr lang="zh-CN" altLang="en-US" dirty="0" smtClean="0"/>
              <a:t>扩展自</a:t>
            </a:r>
            <a:r>
              <a:rPr lang="en-US" altLang="zh-CN" dirty="0" smtClean="0"/>
              <a:t>B, B</a:t>
            </a:r>
            <a:r>
              <a:rPr lang="zh-CN" altLang="en-US" dirty="0" smtClean="0"/>
              <a:t>扩展自</a:t>
            </a:r>
            <a:r>
              <a:rPr lang="en-US" altLang="zh-CN" dirty="0" smtClean="0"/>
              <a:t>C</a:t>
            </a:r>
            <a:r>
              <a:rPr lang="zh-CN" altLang="en-US" dirty="0" smtClean="0"/>
              <a:t>，则在定义工具资源列表中的顺序是</a:t>
            </a:r>
            <a:r>
              <a:rPr lang="en-US" altLang="zh-CN" dirty="0" smtClean="0"/>
              <a:t>C-&gt;B-&gt;A</a:t>
            </a:r>
            <a:r>
              <a:rPr lang="zh-CN" altLang="en-US" dirty="0" smtClean="0"/>
              <a:t>。</a:t>
            </a:r>
            <a:endParaRPr lang="en-US" altLang="zh-CN" dirty="0" smtClean="0"/>
          </a:p>
          <a:p>
            <a:pPr lvl="1">
              <a:lnSpc>
                <a:spcPct val="150000"/>
              </a:lnSpc>
            </a:pPr>
            <a:r>
              <a:rPr lang="zh-CN" altLang="en-US" dirty="0" smtClean="0"/>
              <a:t>每个页面有一个主</a:t>
            </a:r>
            <a:r>
              <a:rPr lang="en-US" altLang="zh-CN" dirty="0" smtClean="0"/>
              <a:t>JS, </a:t>
            </a:r>
            <a:r>
              <a:rPr lang="zh-CN" altLang="en-US" dirty="0" smtClean="0"/>
              <a:t>页面运行时通过这个主</a:t>
            </a:r>
            <a:r>
              <a:rPr lang="en-US" altLang="zh-CN" dirty="0" smtClean="0"/>
              <a:t>JS</a:t>
            </a:r>
            <a:r>
              <a:rPr lang="zh-CN" altLang="en-US" dirty="0" smtClean="0"/>
              <a:t>驱动其他依赖项的加载，主</a:t>
            </a:r>
            <a:r>
              <a:rPr lang="en-US" altLang="zh-CN" dirty="0" smtClean="0"/>
              <a:t>JS</a:t>
            </a:r>
            <a:r>
              <a:rPr lang="zh-CN" altLang="en-US" dirty="0" smtClean="0"/>
              <a:t>必须位于资源列表的最后一项。</a:t>
            </a:r>
            <a:endParaRPr lang="en-US" altLang="zh-CN" dirty="0" smtClean="0"/>
          </a:p>
          <a:p>
            <a:pPr lvl="1">
              <a:lnSpc>
                <a:spcPct val="150000"/>
              </a:lnSpc>
            </a:pPr>
            <a:r>
              <a:rPr lang="zh-CN" altLang="en-US" dirty="0" smtClean="0">
                <a:solidFill>
                  <a:srgbClr val="262626"/>
                </a:solidFill>
                <a:latin typeface="微软雅黑" pitchFamily="34" charset="-122"/>
                <a:ea typeface="微软雅黑" pitchFamily="34" charset="-122"/>
              </a:rPr>
              <a:t>页面之间的依赖没有层级关系，依赖的页面自动使用主页面</a:t>
            </a:r>
            <a:r>
              <a:rPr lang="en-US" altLang="zh-CN" dirty="0" smtClean="0">
                <a:solidFill>
                  <a:srgbClr val="262626"/>
                </a:solidFill>
                <a:latin typeface="微软雅黑" pitchFamily="34" charset="-122"/>
                <a:ea typeface="微软雅黑" pitchFamily="34" charset="-122"/>
              </a:rPr>
              <a:t>JS</a:t>
            </a:r>
            <a:r>
              <a:rPr lang="zh-CN" altLang="en-US" dirty="0" smtClean="0">
                <a:solidFill>
                  <a:srgbClr val="262626"/>
                </a:solidFill>
                <a:latin typeface="微软雅黑" pitchFamily="34" charset="-122"/>
                <a:ea typeface="微软雅黑" pitchFamily="34" charset="-122"/>
              </a:rPr>
              <a:t>的依赖项。</a:t>
            </a:r>
            <a:endParaRPr lang="en-US" altLang="zh-CN" dirty="0" smtClean="0">
              <a:solidFill>
                <a:srgbClr val="262626"/>
              </a:solidFill>
              <a:latin typeface="微软雅黑" pitchFamily="34" charset="-122"/>
              <a:ea typeface="微软雅黑" pitchFamily="34" charset="-122"/>
            </a:endParaRPr>
          </a:p>
          <a:p>
            <a:pPr lvl="2">
              <a:lnSpc>
                <a:spcPct val="150000"/>
              </a:lnSpc>
            </a:pPr>
            <a:r>
              <a:rPr lang="zh-CN" altLang="en-US" dirty="0">
                <a:solidFill>
                  <a:srgbClr val="262626"/>
                </a:solidFill>
                <a:latin typeface="微软雅黑" pitchFamily="34" charset="-122"/>
                <a:ea typeface="微软雅黑" pitchFamily="34" charset="-122"/>
              </a:rPr>
              <a:t>比如</a:t>
            </a:r>
            <a:r>
              <a:rPr lang="en-US" altLang="zh-CN" dirty="0">
                <a:solidFill>
                  <a:srgbClr val="262626"/>
                </a:solidFill>
                <a:latin typeface="微软雅黑" pitchFamily="34" charset="-122"/>
                <a:ea typeface="微软雅黑" pitchFamily="34" charset="-122"/>
              </a:rPr>
              <a:t>A</a:t>
            </a:r>
            <a:r>
              <a:rPr lang="zh-CN" altLang="en-US" dirty="0">
                <a:solidFill>
                  <a:srgbClr val="262626"/>
                </a:solidFill>
                <a:latin typeface="微软雅黑" pitchFamily="34" charset="-122"/>
                <a:ea typeface="微软雅黑" pitchFamily="34" charset="-122"/>
              </a:rPr>
              <a:t>扩展自</a:t>
            </a:r>
            <a:r>
              <a:rPr lang="en-US" altLang="zh-CN" dirty="0">
                <a:solidFill>
                  <a:srgbClr val="262626"/>
                </a:solidFill>
                <a:latin typeface="微软雅黑" pitchFamily="34" charset="-122"/>
                <a:ea typeface="微软雅黑" pitchFamily="34" charset="-122"/>
              </a:rPr>
              <a:t>B, B</a:t>
            </a:r>
            <a:r>
              <a:rPr lang="zh-CN" altLang="en-US" dirty="0">
                <a:solidFill>
                  <a:srgbClr val="262626"/>
                </a:solidFill>
                <a:latin typeface="微软雅黑" pitchFamily="34" charset="-122"/>
                <a:ea typeface="微软雅黑" pitchFamily="34" charset="-122"/>
              </a:rPr>
              <a:t>中有三个依赖项分别是</a:t>
            </a:r>
            <a:r>
              <a:rPr lang="en-US" altLang="zh-CN" dirty="0">
                <a:solidFill>
                  <a:srgbClr val="262626"/>
                </a:solidFill>
                <a:latin typeface="微软雅黑" pitchFamily="34" charset="-122"/>
                <a:ea typeface="微软雅黑" pitchFamily="34" charset="-122"/>
              </a:rPr>
              <a:t>B1,B2,B3.</a:t>
            </a:r>
          </a:p>
          <a:p>
            <a:pPr lvl="2">
              <a:lnSpc>
                <a:spcPct val="150000"/>
              </a:lnSpc>
            </a:pPr>
            <a:r>
              <a:rPr lang="en-US" altLang="zh-CN" dirty="0">
                <a:solidFill>
                  <a:srgbClr val="262626"/>
                </a:solidFill>
                <a:latin typeface="微软雅黑" pitchFamily="34" charset="-122"/>
                <a:ea typeface="微软雅黑" pitchFamily="34" charset="-122"/>
              </a:rPr>
              <a:t>A</a:t>
            </a:r>
            <a:r>
              <a:rPr lang="zh-CN" altLang="en-US" dirty="0">
                <a:solidFill>
                  <a:srgbClr val="262626"/>
                </a:solidFill>
                <a:latin typeface="微软雅黑" pitchFamily="34" charset="-122"/>
                <a:ea typeface="微软雅黑" pitchFamily="34" charset="-122"/>
              </a:rPr>
              <a:t>的依赖</a:t>
            </a:r>
            <a:r>
              <a:rPr lang="zh-CN" altLang="en-US" dirty="0" smtClean="0">
                <a:solidFill>
                  <a:srgbClr val="262626"/>
                </a:solidFill>
                <a:latin typeface="微软雅黑" pitchFamily="34" charset="-122"/>
                <a:ea typeface="微软雅黑" pitchFamily="34" charset="-122"/>
              </a:rPr>
              <a:t>项就是</a:t>
            </a:r>
            <a:r>
              <a:rPr lang="en-US" altLang="zh-CN" dirty="0" smtClean="0">
                <a:solidFill>
                  <a:srgbClr val="262626"/>
                </a:solidFill>
                <a:latin typeface="微软雅黑" pitchFamily="34" charset="-122"/>
                <a:ea typeface="微软雅黑" pitchFamily="34" charset="-122"/>
              </a:rPr>
              <a:t>B1</a:t>
            </a:r>
            <a:r>
              <a:rPr lang="zh-CN" altLang="en-US" dirty="0">
                <a:solidFill>
                  <a:srgbClr val="262626"/>
                </a:solidFill>
                <a:latin typeface="微软雅黑" pitchFamily="34" charset="-122"/>
                <a:ea typeface="微软雅黑" pitchFamily="34" charset="-122"/>
              </a:rPr>
              <a:t>，</a:t>
            </a:r>
            <a:r>
              <a:rPr lang="en-US" altLang="zh-CN" dirty="0">
                <a:solidFill>
                  <a:srgbClr val="262626"/>
                </a:solidFill>
                <a:latin typeface="微软雅黑" pitchFamily="34" charset="-122"/>
                <a:ea typeface="微软雅黑" pitchFamily="34" charset="-122"/>
              </a:rPr>
              <a:t>B2</a:t>
            </a:r>
            <a:r>
              <a:rPr lang="zh-CN" altLang="en-US" dirty="0">
                <a:solidFill>
                  <a:srgbClr val="262626"/>
                </a:solidFill>
                <a:latin typeface="微软雅黑" pitchFamily="34" charset="-122"/>
                <a:ea typeface="微软雅黑" pitchFamily="34" charset="-122"/>
              </a:rPr>
              <a:t>，</a:t>
            </a:r>
            <a:r>
              <a:rPr lang="en-US" altLang="zh-CN" dirty="0">
                <a:solidFill>
                  <a:srgbClr val="262626"/>
                </a:solidFill>
                <a:latin typeface="微软雅黑" pitchFamily="34" charset="-122"/>
                <a:ea typeface="微软雅黑" pitchFamily="34" charset="-122"/>
              </a:rPr>
              <a:t>B3, B</a:t>
            </a:r>
            <a:r>
              <a:rPr lang="en-US" altLang="zh-CN" dirty="0" smtClean="0">
                <a:solidFill>
                  <a:srgbClr val="262626"/>
                </a:solidFill>
                <a:latin typeface="微软雅黑" pitchFamily="34" charset="-122"/>
                <a:ea typeface="微软雅黑" pitchFamily="34" charset="-122"/>
              </a:rPr>
              <a:t>.</a:t>
            </a:r>
          </a:p>
          <a:p>
            <a:pPr lvl="2">
              <a:lnSpc>
                <a:spcPct val="150000"/>
              </a:lnSpc>
            </a:pPr>
            <a:r>
              <a:rPr lang="zh-CN" altLang="en-US" dirty="0" smtClean="0">
                <a:solidFill>
                  <a:srgbClr val="262626"/>
                </a:solidFill>
                <a:latin typeface="微软雅黑" pitchFamily="34" charset="-122"/>
                <a:ea typeface="微软雅黑" pitchFamily="34" charset="-122"/>
              </a:rPr>
              <a:t>如果</a:t>
            </a:r>
            <a:r>
              <a:rPr lang="en-US" altLang="zh-CN" dirty="0" smtClean="0">
                <a:solidFill>
                  <a:srgbClr val="262626"/>
                </a:solidFill>
                <a:latin typeface="微软雅黑" pitchFamily="34" charset="-122"/>
                <a:ea typeface="微软雅黑" pitchFamily="34" charset="-122"/>
              </a:rPr>
              <a:t>A</a:t>
            </a:r>
            <a:r>
              <a:rPr lang="zh-CN" altLang="en-US" dirty="0" smtClean="0">
                <a:solidFill>
                  <a:srgbClr val="262626"/>
                </a:solidFill>
                <a:latin typeface="微软雅黑" pitchFamily="34" charset="-122"/>
                <a:ea typeface="微软雅黑" pitchFamily="34" charset="-122"/>
              </a:rPr>
              <a:t>增加了依赖项</a:t>
            </a:r>
            <a:r>
              <a:rPr lang="en-US" altLang="zh-CN" dirty="0" smtClean="0">
                <a:solidFill>
                  <a:srgbClr val="262626"/>
                </a:solidFill>
                <a:latin typeface="微软雅黑" pitchFamily="34" charset="-122"/>
                <a:ea typeface="微软雅黑" pitchFamily="34" charset="-122"/>
              </a:rPr>
              <a:t>A1</a:t>
            </a:r>
            <a:r>
              <a:rPr lang="zh-CN" altLang="en-US" dirty="0" smtClean="0">
                <a:solidFill>
                  <a:srgbClr val="262626"/>
                </a:solidFill>
                <a:latin typeface="微软雅黑" pitchFamily="34" charset="-122"/>
                <a:ea typeface="微软雅黑" pitchFamily="34" charset="-122"/>
              </a:rPr>
              <a:t>，并且</a:t>
            </a:r>
            <a:r>
              <a:rPr lang="en-US" altLang="zh-CN" dirty="0" smtClean="0">
                <a:solidFill>
                  <a:srgbClr val="262626"/>
                </a:solidFill>
                <a:latin typeface="微软雅黑" pitchFamily="34" charset="-122"/>
                <a:ea typeface="微软雅黑" pitchFamily="34" charset="-122"/>
              </a:rPr>
              <a:t>A1</a:t>
            </a:r>
            <a:r>
              <a:rPr lang="zh-CN" altLang="en-US" dirty="0" smtClean="0">
                <a:solidFill>
                  <a:srgbClr val="262626"/>
                </a:solidFill>
                <a:latin typeface="微软雅黑" pitchFamily="34" charset="-122"/>
                <a:ea typeface="微软雅黑" pitchFamily="34" charset="-122"/>
              </a:rPr>
              <a:t>与</a:t>
            </a:r>
            <a:r>
              <a:rPr lang="en-US" altLang="zh-CN" dirty="0" smtClean="0">
                <a:solidFill>
                  <a:srgbClr val="262626"/>
                </a:solidFill>
                <a:latin typeface="微软雅黑" pitchFamily="34" charset="-122"/>
                <a:ea typeface="微软雅黑" pitchFamily="34" charset="-122"/>
              </a:rPr>
              <a:t>B1</a:t>
            </a:r>
            <a:r>
              <a:rPr lang="zh-CN" altLang="en-US" dirty="0" smtClean="0">
                <a:solidFill>
                  <a:srgbClr val="262626"/>
                </a:solidFill>
                <a:latin typeface="微软雅黑" pitchFamily="34" charset="-122"/>
                <a:ea typeface="微软雅黑" pitchFamily="34" charset="-122"/>
              </a:rPr>
              <a:t>，</a:t>
            </a:r>
            <a:r>
              <a:rPr lang="en-US" altLang="zh-CN" dirty="0" smtClean="0">
                <a:solidFill>
                  <a:srgbClr val="262626"/>
                </a:solidFill>
                <a:latin typeface="微软雅黑" pitchFamily="34" charset="-122"/>
                <a:ea typeface="微软雅黑" pitchFamily="34" charset="-122"/>
              </a:rPr>
              <a:t>B2</a:t>
            </a:r>
            <a:r>
              <a:rPr lang="zh-CN" altLang="en-US" dirty="0" smtClean="0">
                <a:solidFill>
                  <a:srgbClr val="262626"/>
                </a:solidFill>
                <a:latin typeface="微软雅黑" pitchFamily="34" charset="-122"/>
                <a:ea typeface="微软雅黑" pitchFamily="34" charset="-122"/>
              </a:rPr>
              <a:t>，</a:t>
            </a:r>
            <a:r>
              <a:rPr lang="en-US" altLang="zh-CN" dirty="0" smtClean="0">
                <a:solidFill>
                  <a:srgbClr val="262626"/>
                </a:solidFill>
                <a:latin typeface="微软雅黑" pitchFamily="34" charset="-122"/>
                <a:ea typeface="微软雅黑" pitchFamily="34" charset="-122"/>
              </a:rPr>
              <a:t>B3</a:t>
            </a:r>
            <a:r>
              <a:rPr lang="zh-CN" altLang="en-US" dirty="0" smtClean="0">
                <a:solidFill>
                  <a:srgbClr val="262626"/>
                </a:solidFill>
                <a:latin typeface="微软雅黑" pitchFamily="34" charset="-122"/>
                <a:ea typeface="微软雅黑" pitchFamily="34" charset="-122"/>
              </a:rPr>
              <a:t>，</a:t>
            </a:r>
            <a:r>
              <a:rPr lang="en-US" altLang="zh-CN" dirty="0" smtClean="0">
                <a:solidFill>
                  <a:srgbClr val="262626"/>
                </a:solidFill>
                <a:latin typeface="微软雅黑" pitchFamily="34" charset="-122"/>
                <a:ea typeface="微软雅黑" pitchFamily="34" charset="-122"/>
              </a:rPr>
              <a:t>B</a:t>
            </a:r>
            <a:r>
              <a:rPr lang="zh-CN" altLang="en-US" dirty="0" smtClean="0">
                <a:solidFill>
                  <a:srgbClr val="262626"/>
                </a:solidFill>
                <a:latin typeface="微软雅黑" pitchFamily="34" charset="-122"/>
                <a:ea typeface="微软雅黑" pitchFamily="34" charset="-122"/>
              </a:rPr>
              <a:t>没有关系，则</a:t>
            </a:r>
            <a:r>
              <a:rPr lang="en-US" altLang="zh-CN" dirty="0" smtClean="0">
                <a:solidFill>
                  <a:srgbClr val="262626"/>
                </a:solidFill>
                <a:latin typeface="微软雅黑" pitchFamily="34" charset="-122"/>
                <a:ea typeface="微软雅黑" pitchFamily="34" charset="-122"/>
              </a:rPr>
              <a:t>A</a:t>
            </a:r>
            <a:r>
              <a:rPr lang="zh-CN" altLang="en-US" dirty="0" smtClean="0">
                <a:solidFill>
                  <a:srgbClr val="262626"/>
                </a:solidFill>
                <a:latin typeface="微软雅黑" pitchFamily="34" charset="-122"/>
                <a:ea typeface="微软雅黑" pitchFamily="34" charset="-122"/>
              </a:rPr>
              <a:t>的依赖项顺序是：</a:t>
            </a:r>
            <a:r>
              <a:rPr lang="en-US" altLang="zh-CN" dirty="0" smtClean="0">
                <a:solidFill>
                  <a:srgbClr val="262626"/>
                </a:solidFill>
                <a:latin typeface="微软雅黑" pitchFamily="34" charset="-122"/>
                <a:ea typeface="微软雅黑" pitchFamily="34" charset="-122"/>
              </a:rPr>
              <a:t>B1,B2,B3,B,A1. </a:t>
            </a:r>
          </a:p>
          <a:p>
            <a:pPr lvl="2">
              <a:lnSpc>
                <a:spcPct val="150000"/>
              </a:lnSpc>
            </a:pPr>
            <a:r>
              <a:rPr lang="zh-CN" altLang="en-US" dirty="0" smtClean="0">
                <a:solidFill>
                  <a:srgbClr val="262626"/>
                </a:solidFill>
                <a:latin typeface="微软雅黑" pitchFamily="34" charset="-122"/>
                <a:ea typeface="微软雅黑" pitchFamily="34" charset="-122"/>
              </a:rPr>
              <a:t>如果</a:t>
            </a:r>
            <a:r>
              <a:rPr lang="en-US" altLang="zh-CN" dirty="0" smtClean="0">
                <a:solidFill>
                  <a:srgbClr val="262626"/>
                </a:solidFill>
                <a:latin typeface="微软雅黑" pitchFamily="34" charset="-122"/>
                <a:ea typeface="微软雅黑" pitchFamily="34" charset="-122"/>
              </a:rPr>
              <a:t>A</a:t>
            </a:r>
            <a:r>
              <a:rPr lang="zh-CN" altLang="en-US" dirty="0" smtClean="0">
                <a:solidFill>
                  <a:srgbClr val="262626"/>
                </a:solidFill>
                <a:latin typeface="微软雅黑" pitchFamily="34" charset="-122"/>
                <a:ea typeface="微软雅黑" pitchFamily="34" charset="-122"/>
              </a:rPr>
              <a:t>中增加了依赖项</a:t>
            </a:r>
            <a:r>
              <a:rPr lang="en-US" altLang="zh-CN" dirty="0" smtClean="0">
                <a:solidFill>
                  <a:srgbClr val="262626"/>
                </a:solidFill>
                <a:latin typeface="微软雅黑" pitchFamily="34" charset="-122"/>
                <a:ea typeface="微软雅黑" pitchFamily="34" charset="-122"/>
              </a:rPr>
              <a:t>A1</a:t>
            </a:r>
            <a:r>
              <a:rPr lang="zh-CN" altLang="en-US" dirty="0" smtClean="0">
                <a:solidFill>
                  <a:srgbClr val="262626"/>
                </a:solidFill>
                <a:latin typeface="微软雅黑" pitchFamily="34" charset="-122"/>
                <a:ea typeface="微软雅黑" pitchFamily="34" charset="-122"/>
              </a:rPr>
              <a:t>，</a:t>
            </a:r>
            <a:r>
              <a:rPr lang="en-US" altLang="zh-CN" dirty="0" smtClean="0">
                <a:solidFill>
                  <a:srgbClr val="262626"/>
                </a:solidFill>
                <a:latin typeface="微软雅黑" pitchFamily="34" charset="-122"/>
                <a:ea typeface="微软雅黑" pitchFamily="34" charset="-122"/>
              </a:rPr>
              <a:t>A1</a:t>
            </a:r>
            <a:r>
              <a:rPr lang="zh-CN" altLang="en-US" dirty="0" smtClean="0">
                <a:solidFill>
                  <a:srgbClr val="262626"/>
                </a:solidFill>
                <a:latin typeface="微软雅黑" pitchFamily="34" charset="-122"/>
                <a:ea typeface="微软雅黑" pitchFamily="34" charset="-122"/>
              </a:rPr>
              <a:t>也依赖了</a:t>
            </a:r>
            <a:r>
              <a:rPr lang="en-US" altLang="zh-CN" dirty="0" smtClean="0">
                <a:solidFill>
                  <a:srgbClr val="262626"/>
                </a:solidFill>
                <a:latin typeface="微软雅黑" pitchFamily="34" charset="-122"/>
                <a:ea typeface="微软雅黑" pitchFamily="34" charset="-122"/>
              </a:rPr>
              <a:t>A2</a:t>
            </a:r>
            <a:r>
              <a:rPr lang="zh-CN" altLang="en-US" dirty="0" smtClean="0">
                <a:solidFill>
                  <a:srgbClr val="262626"/>
                </a:solidFill>
                <a:latin typeface="微软雅黑" pitchFamily="34" charset="-122"/>
                <a:ea typeface="微软雅黑" pitchFamily="34" charset="-122"/>
              </a:rPr>
              <a:t>，应该将</a:t>
            </a:r>
            <a:r>
              <a:rPr lang="en-US" altLang="zh-CN" dirty="0" smtClean="0">
                <a:solidFill>
                  <a:srgbClr val="262626"/>
                </a:solidFill>
                <a:latin typeface="微软雅黑" pitchFamily="34" charset="-122"/>
                <a:ea typeface="微软雅黑" pitchFamily="34" charset="-122"/>
              </a:rPr>
              <a:t>A2</a:t>
            </a:r>
            <a:r>
              <a:rPr lang="zh-CN" altLang="en-US" dirty="0" smtClean="0">
                <a:solidFill>
                  <a:srgbClr val="262626"/>
                </a:solidFill>
                <a:latin typeface="微软雅黑" pitchFamily="34" charset="-122"/>
                <a:ea typeface="微软雅黑" pitchFamily="34" charset="-122"/>
              </a:rPr>
              <a:t>也加入到资源列表中，此时</a:t>
            </a:r>
            <a:r>
              <a:rPr lang="en-US" altLang="zh-CN" dirty="0" smtClean="0">
                <a:solidFill>
                  <a:srgbClr val="262626"/>
                </a:solidFill>
                <a:latin typeface="微软雅黑" pitchFamily="34" charset="-122"/>
                <a:ea typeface="微软雅黑" pitchFamily="34" charset="-122"/>
              </a:rPr>
              <a:t>A</a:t>
            </a:r>
            <a:r>
              <a:rPr lang="zh-CN" altLang="en-US" dirty="0" smtClean="0">
                <a:solidFill>
                  <a:srgbClr val="262626"/>
                </a:solidFill>
                <a:latin typeface="微软雅黑" pitchFamily="34" charset="-122"/>
                <a:ea typeface="微软雅黑" pitchFamily="34" charset="-122"/>
              </a:rPr>
              <a:t>的依赖项就是：</a:t>
            </a:r>
            <a:r>
              <a:rPr lang="en-US" altLang="zh-CN" dirty="0" smtClean="0">
                <a:solidFill>
                  <a:srgbClr val="262626"/>
                </a:solidFill>
                <a:latin typeface="微软雅黑" pitchFamily="34" charset="-122"/>
                <a:ea typeface="微软雅黑" pitchFamily="34" charset="-122"/>
              </a:rPr>
              <a:t>B1,B2,B3,B,A2,A1.</a:t>
            </a:r>
          </a:p>
          <a:p>
            <a:pPr lvl="2">
              <a:lnSpc>
                <a:spcPct val="150000"/>
              </a:lnSpc>
            </a:pPr>
            <a:r>
              <a:rPr lang="zh-CN" altLang="en-US" dirty="0" smtClean="0">
                <a:solidFill>
                  <a:srgbClr val="262626"/>
                </a:solidFill>
                <a:latin typeface="微软雅黑" pitchFamily="34" charset="-122"/>
                <a:ea typeface="微软雅黑" pitchFamily="34" charset="-122"/>
              </a:rPr>
              <a:t>每个模块只会被加载一次，比如</a:t>
            </a:r>
            <a:r>
              <a:rPr lang="en-US" altLang="zh-CN" dirty="0" smtClean="0">
                <a:solidFill>
                  <a:srgbClr val="262626"/>
                </a:solidFill>
                <a:latin typeface="微软雅黑" pitchFamily="34" charset="-122"/>
                <a:ea typeface="微软雅黑" pitchFamily="34" charset="-122"/>
              </a:rPr>
              <a:t>B1</a:t>
            </a:r>
            <a:r>
              <a:rPr lang="zh-CN" altLang="en-US" dirty="0" smtClean="0">
                <a:solidFill>
                  <a:srgbClr val="262626"/>
                </a:solidFill>
                <a:latin typeface="微软雅黑" pitchFamily="34" charset="-122"/>
                <a:ea typeface="微软雅黑" pitchFamily="34" charset="-122"/>
              </a:rPr>
              <a:t>被</a:t>
            </a:r>
            <a:r>
              <a:rPr lang="en-US" altLang="zh-CN" dirty="0" smtClean="0">
                <a:solidFill>
                  <a:srgbClr val="262626"/>
                </a:solidFill>
                <a:latin typeface="微软雅黑" pitchFamily="34" charset="-122"/>
                <a:ea typeface="微软雅黑" pitchFamily="34" charset="-122"/>
              </a:rPr>
              <a:t>B</a:t>
            </a:r>
            <a:r>
              <a:rPr lang="zh-CN" altLang="en-US" dirty="0" smtClean="0">
                <a:solidFill>
                  <a:srgbClr val="262626"/>
                </a:solidFill>
                <a:latin typeface="微软雅黑" pitchFamily="34" charset="-122"/>
                <a:ea typeface="微软雅黑" pitchFamily="34" charset="-122"/>
              </a:rPr>
              <a:t>页面加载过之后，</a:t>
            </a:r>
            <a:r>
              <a:rPr lang="en-US" altLang="zh-CN" dirty="0" smtClean="0">
                <a:solidFill>
                  <a:srgbClr val="262626"/>
                </a:solidFill>
                <a:latin typeface="微软雅黑" pitchFamily="34" charset="-122"/>
                <a:ea typeface="微软雅黑" pitchFamily="34" charset="-122"/>
              </a:rPr>
              <a:t>A</a:t>
            </a:r>
            <a:r>
              <a:rPr lang="zh-CN" altLang="en-US" dirty="0" smtClean="0">
                <a:solidFill>
                  <a:srgbClr val="262626"/>
                </a:solidFill>
                <a:latin typeface="微软雅黑" pitchFamily="34" charset="-122"/>
                <a:ea typeface="微软雅黑" pitchFamily="34" charset="-122"/>
              </a:rPr>
              <a:t>页面依赖</a:t>
            </a:r>
            <a:r>
              <a:rPr lang="en-US" altLang="zh-CN" dirty="0" smtClean="0">
                <a:solidFill>
                  <a:srgbClr val="262626"/>
                </a:solidFill>
                <a:latin typeface="微软雅黑" pitchFamily="34" charset="-122"/>
                <a:ea typeface="微软雅黑" pitchFamily="34" charset="-122"/>
              </a:rPr>
              <a:t>B1</a:t>
            </a:r>
            <a:r>
              <a:rPr lang="zh-CN" altLang="en-US" dirty="0" smtClean="0">
                <a:solidFill>
                  <a:srgbClr val="262626"/>
                </a:solidFill>
                <a:latin typeface="微软雅黑" pitchFamily="34" charset="-122"/>
                <a:ea typeface="微软雅黑" pitchFamily="34" charset="-122"/>
              </a:rPr>
              <a:t>的时候，会直接从缓存中获取。</a:t>
            </a:r>
            <a:endParaRPr lang="en-US" altLang="zh-CN" dirty="0" smtClean="0">
              <a:solidFill>
                <a:srgbClr val="262626"/>
              </a:solidFill>
              <a:latin typeface="微软雅黑" pitchFamily="34" charset="-122"/>
              <a:ea typeface="微软雅黑" pitchFamily="34" charset="-122"/>
            </a:endParaRPr>
          </a:p>
          <a:p>
            <a:pPr lvl="1">
              <a:lnSpc>
                <a:spcPct val="150000"/>
              </a:lnSpc>
            </a:pPr>
            <a:r>
              <a:rPr lang="zh-CN" altLang="en-US" dirty="0" smtClean="0">
                <a:solidFill>
                  <a:srgbClr val="262626"/>
                </a:solidFill>
                <a:latin typeface="微软雅黑" pitchFamily="34" charset="-122"/>
                <a:ea typeface="微软雅黑" pitchFamily="34" charset="-122"/>
              </a:rPr>
              <a:t>页面之间不能存在循环依赖，也就是</a:t>
            </a:r>
            <a:r>
              <a:rPr lang="en-US" altLang="zh-CN" dirty="0" smtClean="0">
                <a:solidFill>
                  <a:srgbClr val="262626"/>
                </a:solidFill>
                <a:latin typeface="微软雅黑" pitchFamily="34" charset="-122"/>
                <a:ea typeface="微软雅黑" pitchFamily="34" charset="-122"/>
              </a:rPr>
              <a:t>A</a:t>
            </a:r>
            <a:r>
              <a:rPr lang="zh-CN" altLang="en-US" dirty="0" smtClean="0">
                <a:solidFill>
                  <a:srgbClr val="262626"/>
                </a:solidFill>
                <a:latin typeface="微软雅黑" pitchFamily="34" charset="-122"/>
                <a:ea typeface="微软雅黑" pitchFamily="34" charset="-122"/>
              </a:rPr>
              <a:t>依赖</a:t>
            </a:r>
            <a:r>
              <a:rPr lang="en-US" altLang="zh-CN" dirty="0" smtClean="0">
                <a:solidFill>
                  <a:srgbClr val="262626"/>
                </a:solidFill>
                <a:latin typeface="微软雅黑" pitchFamily="34" charset="-122"/>
                <a:ea typeface="微软雅黑" pitchFamily="34" charset="-122"/>
              </a:rPr>
              <a:t>B</a:t>
            </a:r>
            <a:r>
              <a:rPr lang="zh-CN" altLang="en-US" dirty="0" smtClean="0">
                <a:solidFill>
                  <a:srgbClr val="262626"/>
                </a:solidFill>
                <a:latin typeface="微软雅黑" pitchFamily="34" charset="-122"/>
                <a:ea typeface="微软雅黑" pitchFamily="34" charset="-122"/>
              </a:rPr>
              <a:t>，同时</a:t>
            </a:r>
            <a:r>
              <a:rPr lang="en-US" altLang="zh-CN" dirty="0" smtClean="0">
                <a:solidFill>
                  <a:srgbClr val="262626"/>
                </a:solidFill>
                <a:latin typeface="微软雅黑" pitchFamily="34" charset="-122"/>
                <a:ea typeface="微软雅黑" pitchFamily="34" charset="-122"/>
              </a:rPr>
              <a:t>B</a:t>
            </a:r>
            <a:r>
              <a:rPr lang="zh-CN" altLang="en-US" dirty="0" smtClean="0">
                <a:solidFill>
                  <a:srgbClr val="262626"/>
                </a:solidFill>
                <a:latin typeface="微软雅黑" pitchFamily="34" charset="-122"/>
                <a:ea typeface="微软雅黑" pitchFamily="34" charset="-122"/>
              </a:rPr>
              <a:t>依赖</a:t>
            </a:r>
            <a:r>
              <a:rPr lang="en-US" altLang="zh-CN" dirty="0" smtClean="0">
                <a:solidFill>
                  <a:srgbClr val="262626"/>
                </a:solidFill>
                <a:latin typeface="微软雅黑" pitchFamily="34" charset="-122"/>
                <a:ea typeface="微软雅黑" pitchFamily="34" charset="-122"/>
              </a:rPr>
              <a:t>A</a:t>
            </a:r>
            <a:r>
              <a:rPr lang="en-US" altLang="zh-CN" dirty="0">
                <a:solidFill>
                  <a:srgbClr val="262626"/>
                </a:solidFill>
                <a:latin typeface="微软雅黑" pitchFamily="34" charset="-122"/>
                <a:ea typeface="微软雅黑" pitchFamily="34" charset="-122"/>
              </a:rPr>
              <a:t>.</a:t>
            </a:r>
          </a:p>
        </p:txBody>
      </p:sp>
      <p:sp>
        <p:nvSpPr>
          <p:cNvPr id="4" name="矩形 3"/>
          <p:cNvSpPr/>
          <p:nvPr/>
        </p:nvSpPr>
        <p:spPr>
          <a:xfrm>
            <a:off x="349474" y="613980"/>
            <a:ext cx="2566342"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页面依赖关系说明</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2" name="流程图: 联系 1"/>
          <p:cNvSpPr/>
          <p:nvPr/>
        </p:nvSpPr>
        <p:spPr>
          <a:xfrm>
            <a:off x="827584" y="1059582"/>
            <a:ext cx="216024" cy="54006"/>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6" name="流程图: 联系 5"/>
          <p:cNvSpPr/>
          <p:nvPr/>
        </p:nvSpPr>
        <p:spPr>
          <a:xfrm>
            <a:off x="827584" y="1383618"/>
            <a:ext cx="216024" cy="54006"/>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7" name="流程图: 联系 6"/>
          <p:cNvSpPr/>
          <p:nvPr/>
        </p:nvSpPr>
        <p:spPr>
          <a:xfrm>
            <a:off x="827584" y="1923678"/>
            <a:ext cx="216024" cy="54006"/>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8" name="流程图: 联系 7"/>
          <p:cNvSpPr/>
          <p:nvPr/>
        </p:nvSpPr>
        <p:spPr>
          <a:xfrm>
            <a:off x="845543" y="4353948"/>
            <a:ext cx="216024" cy="54006"/>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1133104283"/>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标题 2"/>
          <p:cNvSpPr>
            <a:spLocks noGrp="1"/>
          </p:cNvSpPr>
          <p:nvPr>
            <p:ph type="title"/>
          </p:nvPr>
        </p:nvSpPr>
        <p:spPr>
          <a:xfrm>
            <a:off x="323851" y="1"/>
            <a:ext cx="7127875" cy="520700"/>
          </a:xfrm>
        </p:spPr>
        <p:txBody>
          <a:bodyPr>
            <a:normAutofit/>
          </a:bodyPr>
          <a:lstStyle/>
          <a:p>
            <a:r>
              <a:rPr lang="en-US" altLang="zh-CN" sz="2800" b="1" dirty="0" smtClean="0">
                <a:latin typeface="微软雅黑" pitchFamily="34" charset="-122"/>
                <a:ea typeface="微软雅黑" pitchFamily="34" charset="-122"/>
              </a:rPr>
              <a:t>Web</a:t>
            </a:r>
            <a:r>
              <a:rPr lang="zh-CN" altLang="en-US" sz="2800" b="1" dirty="0" smtClean="0">
                <a:latin typeface="微软雅黑" pitchFamily="34" charset="-122"/>
                <a:ea typeface="微软雅黑" pitchFamily="34" charset="-122"/>
              </a:rPr>
              <a:t>动态框架</a:t>
            </a:r>
            <a:r>
              <a:rPr lang="en-US" altLang="zh-CN" sz="2800" b="1" dirty="0" smtClean="0">
                <a:latin typeface="微软雅黑" pitchFamily="34" charset="-122"/>
                <a:ea typeface="微软雅黑" pitchFamily="34" charset="-122"/>
              </a:rPr>
              <a:t>---</a:t>
            </a:r>
            <a:r>
              <a:rPr lang="zh-CN" altLang="en-US" sz="2800" b="1" dirty="0" smtClean="0">
                <a:latin typeface="微软雅黑" pitchFamily="34" charset="-122"/>
                <a:ea typeface="微软雅黑" pitchFamily="34" charset="-122"/>
              </a:rPr>
              <a:t>（</a:t>
            </a:r>
            <a:r>
              <a:rPr lang="zh-CN" altLang="en-US" sz="2800" b="1" dirty="0" smtClean="0">
                <a:latin typeface="楷体" pitchFamily="49" charset="-122"/>
                <a:ea typeface="楷体" pitchFamily="49" charset="-122"/>
              </a:rPr>
              <a:t>模块化与打包关系）</a:t>
            </a:r>
            <a:endParaRPr sz="2800" b="1" dirty="0" smtClean="0">
              <a:latin typeface="楷体" pitchFamily="49" charset="-122"/>
              <a:ea typeface="楷体" pitchFamily="49" charset="-122"/>
            </a:endParaRPr>
          </a:p>
        </p:txBody>
      </p:sp>
      <p:sp>
        <p:nvSpPr>
          <p:cNvPr id="12" name="内容占位符 1"/>
          <p:cNvSpPr>
            <a:spLocks noGrp="1"/>
          </p:cNvSpPr>
          <p:nvPr>
            <p:ph idx="1"/>
          </p:nvPr>
        </p:nvSpPr>
        <p:spPr>
          <a:xfrm>
            <a:off x="371576" y="1005576"/>
            <a:ext cx="8424863" cy="3702595"/>
          </a:xfrm>
        </p:spPr>
        <p:txBody>
          <a:bodyPr>
            <a:normAutofit fontScale="92500" lnSpcReduction="20000"/>
          </a:bodyPr>
          <a:lstStyle/>
          <a:p>
            <a:pPr>
              <a:lnSpc>
                <a:spcPct val="150000"/>
              </a:lnSpc>
            </a:pPr>
            <a:r>
              <a:rPr lang="zh-CN" altLang="en-US" sz="1800" b="1" dirty="0" smtClean="0">
                <a:solidFill>
                  <a:srgbClr val="262626"/>
                </a:solidFill>
                <a:latin typeface="微软雅黑" pitchFamily="34" charset="-122"/>
                <a:ea typeface="微软雅黑" pitchFamily="34" charset="-122"/>
              </a:rPr>
              <a:t>压缩打包</a:t>
            </a:r>
            <a:endParaRPr lang="en-US" altLang="zh-CN" sz="1800" b="1" dirty="0" smtClean="0">
              <a:solidFill>
                <a:srgbClr val="262626"/>
              </a:solidFill>
              <a:latin typeface="微软雅黑" pitchFamily="34" charset="-122"/>
              <a:ea typeface="微软雅黑" pitchFamily="34" charset="-122"/>
            </a:endParaRPr>
          </a:p>
          <a:p>
            <a:pPr lvl="1">
              <a:lnSpc>
                <a:spcPct val="150000"/>
              </a:lnSpc>
            </a:pPr>
            <a:r>
              <a:rPr lang="zh-CN" altLang="en-US" sz="1600" dirty="0" smtClean="0">
                <a:solidFill>
                  <a:srgbClr val="262626"/>
                </a:solidFill>
                <a:latin typeface="微软雅黑" pitchFamily="34" charset="-122"/>
                <a:ea typeface="微软雅黑" pitchFamily="34" charset="-122"/>
              </a:rPr>
              <a:t>做好业务模块之后，打补丁的时候会对业务的所有</a:t>
            </a:r>
            <a:r>
              <a:rPr lang="en-US" altLang="zh-CN" sz="1600" dirty="0" smtClean="0">
                <a:solidFill>
                  <a:srgbClr val="262626"/>
                </a:solidFill>
                <a:latin typeface="微软雅黑" pitchFamily="34" charset="-122"/>
                <a:ea typeface="微软雅黑" pitchFamily="34" charset="-122"/>
              </a:rPr>
              <a:t>JS</a:t>
            </a:r>
            <a:r>
              <a:rPr lang="zh-CN" altLang="en-US" sz="1600" dirty="0" smtClean="0">
                <a:solidFill>
                  <a:srgbClr val="262626"/>
                </a:solidFill>
                <a:latin typeface="微软雅黑" pitchFamily="34" charset="-122"/>
                <a:ea typeface="微软雅黑" pitchFamily="34" charset="-122"/>
              </a:rPr>
              <a:t>进行压缩</a:t>
            </a:r>
            <a:endParaRPr lang="en-US" altLang="zh-CN" sz="1600" dirty="0" smtClean="0">
              <a:solidFill>
                <a:srgbClr val="262626"/>
              </a:solidFill>
              <a:latin typeface="微软雅黑" pitchFamily="34" charset="-122"/>
              <a:ea typeface="微软雅黑" pitchFamily="34" charset="-122"/>
            </a:endParaRPr>
          </a:p>
          <a:p>
            <a:pPr lvl="1">
              <a:lnSpc>
                <a:spcPct val="150000"/>
              </a:lnSpc>
            </a:pPr>
            <a:r>
              <a:rPr lang="zh-CN" altLang="en-US" sz="1600" dirty="0" smtClean="0">
                <a:solidFill>
                  <a:srgbClr val="262626"/>
                </a:solidFill>
                <a:latin typeface="微软雅黑" pitchFamily="34" charset="-122"/>
                <a:ea typeface="微软雅黑" pitchFamily="34" charset="-122"/>
              </a:rPr>
              <a:t>压缩之后的</a:t>
            </a:r>
            <a:r>
              <a:rPr lang="en-US" altLang="zh-CN" sz="1600" dirty="0" smtClean="0">
                <a:solidFill>
                  <a:srgbClr val="262626"/>
                </a:solidFill>
                <a:latin typeface="微软雅黑" pitchFamily="34" charset="-122"/>
                <a:ea typeface="微软雅黑" pitchFamily="34" charset="-122"/>
              </a:rPr>
              <a:t>JS</a:t>
            </a:r>
            <a:r>
              <a:rPr lang="zh-CN" altLang="en-US" sz="1600" dirty="0" smtClean="0">
                <a:solidFill>
                  <a:srgbClr val="262626"/>
                </a:solidFill>
                <a:latin typeface="微软雅黑" pitchFamily="34" charset="-122"/>
                <a:ea typeface="微软雅黑" pitchFamily="34" charset="-122"/>
              </a:rPr>
              <a:t>放置在</a:t>
            </a:r>
            <a:r>
              <a:rPr lang="en-US" altLang="zh-CN" sz="1600" dirty="0" smtClean="0">
                <a:solidFill>
                  <a:srgbClr val="262626"/>
                </a:solidFill>
                <a:latin typeface="微软雅黑" pitchFamily="34" charset="-122"/>
                <a:ea typeface="微软雅黑" pitchFamily="34" charset="-122"/>
              </a:rPr>
              <a:t>bin</a:t>
            </a:r>
            <a:r>
              <a:rPr lang="zh-CN" altLang="en-US" sz="1600" dirty="0" smtClean="0">
                <a:solidFill>
                  <a:srgbClr val="262626"/>
                </a:solidFill>
                <a:latin typeface="微软雅黑" pitchFamily="34" charset="-122"/>
                <a:ea typeface="微软雅黑" pitchFamily="34" charset="-122"/>
              </a:rPr>
              <a:t>目录下，和</a:t>
            </a:r>
            <a:r>
              <a:rPr lang="en-US" altLang="zh-CN" sz="1600" dirty="0" smtClean="0">
                <a:solidFill>
                  <a:srgbClr val="262626"/>
                </a:solidFill>
                <a:latin typeface="微软雅黑" pitchFamily="34" charset="-122"/>
                <a:ea typeface="微软雅黑" pitchFamily="34" charset="-122"/>
              </a:rPr>
              <a:t>webviews</a:t>
            </a:r>
            <a:r>
              <a:rPr lang="zh-CN" altLang="en-US" sz="1600" dirty="0" smtClean="0">
                <a:solidFill>
                  <a:srgbClr val="262626"/>
                </a:solidFill>
                <a:latin typeface="微软雅黑" pitchFamily="34" charset="-122"/>
                <a:ea typeface="微软雅黑" pitchFamily="34" charset="-122"/>
              </a:rPr>
              <a:t>下的目录一致，只是把</a:t>
            </a:r>
            <a:r>
              <a:rPr lang="en-US" altLang="zh-CN" sz="1600" dirty="0" smtClean="0">
                <a:solidFill>
                  <a:srgbClr val="262626"/>
                </a:solidFill>
                <a:latin typeface="微软雅黑" pitchFamily="34" charset="-122"/>
                <a:ea typeface="微软雅黑" pitchFamily="34" charset="-122"/>
              </a:rPr>
              <a:t>webviews</a:t>
            </a:r>
            <a:r>
              <a:rPr lang="zh-CN" altLang="en-US" sz="1600" dirty="0" smtClean="0">
                <a:solidFill>
                  <a:srgbClr val="262626"/>
                </a:solidFill>
                <a:latin typeface="微软雅黑" pitchFamily="34" charset="-122"/>
                <a:ea typeface="微软雅黑" pitchFamily="34" charset="-122"/>
              </a:rPr>
              <a:t>变成了</a:t>
            </a:r>
            <a:r>
              <a:rPr lang="en-US" altLang="zh-CN" sz="1600" dirty="0" smtClean="0">
                <a:solidFill>
                  <a:srgbClr val="262626"/>
                </a:solidFill>
                <a:latin typeface="微软雅黑" pitchFamily="34" charset="-122"/>
                <a:ea typeface="微软雅黑" pitchFamily="34" charset="-122"/>
              </a:rPr>
              <a:t>bin</a:t>
            </a:r>
          </a:p>
          <a:p>
            <a:pPr>
              <a:lnSpc>
                <a:spcPct val="150000"/>
              </a:lnSpc>
            </a:pPr>
            <a:r>
              <a:rPr lang="zh-CN" altLang="en-US" sz="1800" b="1" dirty="0" smtClean="0">
                <a:solidFill>
                  <a:srgbClr val="262626"/>
                </a:solidFill>
                <a:latin typeface="微软雅黑" pitchFamily="34" charset="-122"/>
                <a:ea typeface="微软雅黑" pitchFamily="34" charset="-122"/>
              </a:rPr>
              <a:t>开发期（</a:t>
            </a:r>
            <a:r>
              <a:rPr lang="en-US" altLang="zh-CN" sz="1800" b="1" dirty="0" smtClean="0">
                <a:solidFill>
                  <a:srgbClr val="262626"/>
                </a:solidFill>
                <a:latin typeface="微软雅黑" pitchFamily="34" charset="-122"/>
                <a:ea typeface="微软雅黑" pitchFamily="34" charset="-122"/>
              </a:rPr>
              <a:t>debug=true</a:t>
            </a:r>
            <a:r>
              <a:rPr lang="zh-CN" altLang="en-US" sz="1800" b="1" dirty="0" smtClean="0">
                <a:solidFill>
                  <a:srgbClr val="262626"/>
                </a:solidFill>
                <a:latin typeface="微软雅黑" pitchFamily="34" charset="-122"/>
                <a:ea typeface="微软雅黑" pitchFamily="34" charset="-122"/>
              </a:rPr>
              <a:t>）</a:t>
            </a:r>
            <a:endParaRPr lang="en-US" altLang="zh-CN" sz="1800" b="1" dirty="0" smtClean="0">
              <a:solidFill>
                <a:srgbClr val="262626"/>
              </a:solidFill>
              <a:latin typeface="微软雅黑" pitchFamily="34" charset="-122"/>
              <a:ea typeface="微软雅黑" pitchFamily="34" charset="-122"/>
            </a:endParaRPr>
          </a:p>
          <a:p>
            <a:pPr lvl="1">
              <a:lnSpc>
                <a:spcPct val="150000"/>
              </a:lnSpc>
            </a:pPr>
            <a:r>
              <a:rPr lang="zh-CN" altLang="en-US" sz="1600" dirty="0"/>
              <a:t>由主</a:t>
            </a:r>
            <a:r>
              <a:rPr lang="en-US" altLang="zh-CN" sz="1600" dirty="0"/>
              <a:t>JS</a:t>
            </a:r>
            <a:r>
              <a:rPr lang="zh-CN" altLang="en-US" sz="1600" dirty="0"/>
              <a:t>驱动，会将依赖的</a:t>
            </a:r>
            <a:r>
              <a:rPr lang="en-US" altLang="zh-CN" sz="1600" dirty="0"/>
              <a:t>JS</a:t>
            </a:r>
            <a:r>
              <a:rPr lang="zh-CN" altLang="en-US" sz="1600" dirty="0"/>
              <a:t>依次加入进来。</a:t>
            </a:r>
            <a:endParaRPr lang="en-US" altLang="zh-CN" sz="1600" dirty="0"/>
          </a:p>
          <a:p>
            <a:pPr lvl="1">
              <a:lnSpc>
                <a:spcPct val="150000"/>
              </a:lnSpc>
            </a:pPr>
            <a:r>
              <a:rPr lang="zh-CN" altLang="en-US" sz="1600" dirty="0"/>
              <a:t>加入进来的每个</a:t>
            </a:r>
            <a:r>
              <a:rPr lang="en-US" altLang="zh-CN" sz="1600" dirty="0"/>
              <a:t>JS</a:t>
            </a:r>
            <a:r>
              <a:rPr lang="zh-CN" altLang="en-US" sz="1600" dirty="0"/>
              <a:t>是单个的</a:t>
            </a:r>
            <a:r>
              <a:rPr lang="en-US" altLang="zh-CN" sz="1600" dirty="0"/>
              <a:t>JS</a:t>
            </a:r>
            <a:r>
              <a:rPr lang="zh-CN" altLang="en-US" sz="1600" dirty="0"/>
              <a:t>文件，方便调试</a:t>
            </a:r>
            <a:r>
              <a:rPr lang="zh-CN" altLang="en-US" sz="1600" dirty="0" smtClean="0"/>
              <a:t>。</a:t>
            </a:r>
            <a:endParaRPr lang="en-US" altLang="zh-CN" sz="1600" dirty="0" smtClean="0"/>
          </a:p>
          <a:p>
            <a:pPr>
              <a:lnSpc>
                <a:spcPct val="150000"/>
              </a:lnSpc>
            </a:pPr>
            <a:r>
              <a:rPr lang="zh-CN" altLang="en-US" sz="1800" b="1" dirty="0" smtClean="0">
                <a:solidFill>
                  <a:srgbClr val="262626"/>
                </a:solidFill>
                <a:latin typeface="微软雅黑" pitchFamily="34" charset="-122"/>
                <a:ea typeface="微软雅黑" pitchFamily="34" charset="-122"/>
              </a:rPr>
              <a:t>运行期（</a:t>
            </a:r>
            <a:r>
              <a:rPr lang="en-US" altLang="zh-CN" sz="1800" b="1" dirty="0" smtClean="0">
                <a:solidFill>
                  <a:srgbClr val="262626"/>
                </a:solidFill>
                <a:latin typeface="微软雅黑" pitchFamily="34" charset="-122"/>
                <a:ea typeface="微软雅黑" pitchFamily="34" charset="-122"/>
              </a:rPr>
              <a:t>debug=false</a:t>
            </a:r>
            <a:r>
              <a:rPr lang="zh-CN" altLang="en-US" sz="1800" b="1" dirty="0" smtClean="0">
                <a:solidFill>
                  <a:srgbClr val="262626"/>
                </a:solidFill>
                <a:latin typeface="微软雅黑" pitchFamily="34" charset="-122"/>
                <a:ea typeface="微软雅黑" pitchFamily="34" charset="-122"/>
              </a:rPr>
              <a:t>）</a:t>
            </a:r>
            <a:endParaRPr lang="en-US" altLang="zh-CN" sz="1800" b="1" dirty="0" smtClean="0">
              <a:solidFill>
                <a:srgbClr val="262626"/>
              </a:solidFill>
              <a:latin typeface="微软雅黑" pitchFamily="34" charset="-122"/>
              <a:ea typeface="微软雅黑" pitchFamily="34" charset="-122"/>
            </a:endParaRPr>
          </a:p>
          <a:p>
            <a:pPr lvl="1">
              <a:lnSpc>
                <a:spcPct val="150000"/>
              </a:lnSpc>
            </a:pPr>
            <a:r>
              <a:rPr lang="zh-CN" altLang="en-US" sz="1600" dirty="0" smtClean="0"/>
              <a:t>会从元数据中解析所用到的所有组件，导入的资源等，并依次解析他们的依赖关系。</a:t>
            </a:r>
            <a:endParaRPr lang="en-US" altLang="zh-CN" sz="1600" dirty="0" smtClean="0"/>
          </a:p>
          <a:p>
            <a:pPr lvl="1">
              <a:lnSpc>
                <a:spcPct val="150000"/>
              </a:lnSpc>
            </a:pPr>
            <a:r>
              <a:rPr lang="zh-CN" altLang="en-US" sz="1600" dirty="0" smtClean="0"/>
              <a:t>会对这些依赖关系进行排序，并动态的对压缩后的</a:t>
            </a:r>
            <a:r>
              <a:rPr lang="en-US" altLang="zh-CN" sz="1600" dirty="0" smtClean="0"/>
              <a:t>JS</a:t>
            </a:r>
            <a:r>
              <a:rPr lang="zh-CN" altLang="en-US" sz="1600" dirty="0" smtClean="0"/>
              <a:t>进行连接</a:t>
            </a:r>
            <a:endParaRPr lang="en-US" altLang="zh-CN" sz="1600" dirty="0" smtClean="0"/>
          </a:p>
          <a:p>
            <a:pPr lvl="1">
              <a:lnSpc>
                <a:spcPct val="150000"/>
              </a:lnSpc>
            </a:pPr>
            <a:r>
              <a:rPr lang="zh-CN" altLang="en-US" sz="1600" dirty="0" smtClean="0"/>
              <a:t>当某个</a:t>
            </a:r>
            <a:r>
              <a:rPr lang="en-US" altLang="zh-CN" sz="1600" dirty="0" smtClean="0"/>
              <a:t>JS</a:t>
            </a:r>
            <a:r>
              <a:rPr lang="zh-CN" altLang="en-US" sz="1600" dirty="0" smtClean="0"/>
              <a:t>发生变化的时候，会自动的重新进行连接</a:t>
            </a:r>
            <a:endParaRPr lang="en-US" altLang="zh-CN" sz="1600" dirty="0" smtClean="0"/>
          </a:p>
          <a:p>
            <a:pPr marL="457200" lvl="1" indent="0">
              <a:lnSpc>
                <a:spcPct val="150000"/>
              </a:lnSpc>
              <a:buNone/>
            </a:pPr>
            <a:endParaRPr lang="en-US" altLang="zh-CN" dirty="0" smtClean="0"/>
          </a:p>
        </p:txBody>
      </p:sp>
      <p:sp>
        <p:nvSpPr>
          <p:cNvPr id="4" name="矩形 3"/>
          <p:cNvSpPr/>
          <p:nvPr/>
        </p:nvSpPr>
        <p:spPr>
          <a:xfrm>
            <a:off x="349474" y="613980"/>
            <a:ext cx="2566342"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模块化与打包关系</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566787601"/>
      </p:ext>
    </p:extLst>
  </p:cSld>
  <p:clrMapOvr>
    <a:masterClrMapping/>
  </p:clrMapOvr>
  <mc:AlternateContent xmlns:mc="http://schemas.openxmlformats.org/markup-compatibility/2006">
    <mc:Choice xmlns:p14="http://schemas.microsoft.com/office/powerpoint/2010/main" xmlns="" Requires="p14">
      <p:transition p14:dur="10" advClick="0"/>
    </mc:Choice>
    <mc:Fallback>
      <p:transition advClick="0"/>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内容占位符 1"/>
          <p:cNvSpPr>
            <a:spLocks noGrp="1"/>
          </p:cNvSpPr>
          <p:nvPr>
            <p:ph idx="1"/>
          </p:nvPr>
        </p:nvSpPr>
        <p:spPr>
          <a:xfrm>
            <a:off x="179512" y="1005576"/>
            <a:ext cx="8784976" cy="3702595"/>
          </a:xfrm>
        </p:spPr>
        <p:txBody>
          <a:bodyPr>
            <a:normAutofit fontScale="92500" lnSpcReduction="10000"/>
          </a:bodyPr>
          <a:lstStyle/>
          <a:p>
            <a:pPr>
              <a:lnSpc>
                <a:spcPct val="150000"/>
              </a:lnSpc>
            </a:pPr>
            <a:r>
              <a:rPr lang="zh-CN" altLang="en-US" sz="1800" b="1" dirty="0" smtClean="0">
                <a:solidFill>
                  <a:srgbClr val="262626"/>
                </a:solidFill>
                <a:latin typeface="微软雅黑" pitchFamily="34" charset="-122"/>
                <a:ea typeface="微软雅黑" pitchFamily="34" charset="-122"/>
              </a:rPr>
              <a:t>浏览器端处理逻辑</a:t>
            </a:r>
            <a:endParaRPr lang="en-US" altLang="zh-CN" sz="1800" b="1" dirty="0" smtClean="0">
              <a:solidFill>
                <a:srgbClr val="262626"/>
              </a:solidFill>
              <a:latin typeface="微软雅黑" pitchFamily="34" charset="-122"/>
              <a:ea typeface="微软雅黑" pitchFamily="34" charset="-122"/>
            </a:endParaRPr>
          </a:p>
          <a:p>
            <a:pPr lvl="1">
              <a:lnSpc>
                <a:spcPct val="150000"/>
              </a:lnSpc>
            </a:pPr>
            <a:r>
              <a:rPr lang="zh-CN" altLang="en-US" sz="1600" dirty="0" smtClean="0"/>
              <a:t>通过</a:t>
            </a:r>
            <a:r>
              <a:rPr lang="en-US" altLang="zh-CN" sz="1600" dirty="0" err="1" smtClean="0"/>
              <a:t>waf.getContext</a:t>
            </a:r>
            <a:r>
              <a:rPr lang="en-US" altLang="zh-CN" sz="1600" dirty="0"/>
              <a:t>()</a:t>
            </a:r>
            <a:r>
              <a:rPr lang="zh-CN" altLang="zh-CN" sz="1600" dirty="0" smtClean="0"/>
              <a:t>获得</a:t>
            </a:r>
            <a:r>
              <a:rPr lang="en-US" altLang="zh-CN" sz="1600" dirty="0" smtClean="0"/>
              <a:t>context</a:t>
            </a:r>
          </a:p>
          <a:p>
            <a:pPr lvl="1">
              <a:lnSpc>
                <a:spcPct val="150000"/>
              </a:lnSpc>
            </a:pPr>
            <a:r>
              <a:rPr lang="en-US" altLang="zh-CN" sz="1600" dirty="0" smtClean="0"/>
              <a:t>Context</a:t>
            </a:r>
            <a:r>
              <a:rPr lang="zh-CN" altLang="en-US" sz="1600" dirty="0" smtClean="0"/>
              <a:t>中</a:t>
            </a:r>
            <a:r>
              <a:rPr lang="en-US" altLang="zh-CN" sz="1600" dirty="0" err="1" smtClean="0"/>
              <a:t>mainorgunit</a:t>
            </a:r>
            <a:r>
              <a:rPr lang="zh-CN" altLang="zh-CN" sz="1600" dirty="0" smtClean="0"/>
              <a:t>、</a:t>
            </a:r>
            <a:r>
              <a:rPr lang="en-US" altLang="zh-CN" sz="1600" dirty="0" err="1" smtClean="0"/>
              <a:t>mainorgtype</a:t>
            </a:r>
            <a:r>
              <a:rPr lang="zh-CN" altLang="zh-CN" sz="1600" dirty="0" smtClean="0"/>
              <a:t>参数</a:t>
            </a:r>
            <a:r>
              <a:rPr lang="zh-CN" altLang="en-US" sz="1600" dirty="0" smtClean="0"/>
              <a:t>，分别对应主业务组织和主业务组织类型</a:t>
            </a:r>
            <a:endParaRPr lang="en-US" altLang="zh-CN" sz="1600" dirty="0" smtClean="0"/>
          </a:p>
          <a:p>
            <a:pPr lvl="1">
              <a:lnSpc>
                <a:spcPct val="150000"/>
              </a:lnSpc>
            </a:pPr>
            <a:r>
              <a:rPr lang="zh-CN" altLang="en-US" sz="1600" dirty="0" smtClean="0"/>
              <a:t>框架提供了</a:t>
            </a:r>
            <a:r>
              <a:rPr lang="en-US" altLang="zh-CN" sz="1600" dirty="0" smtClean="0"/>
              <a:t>getMainOrgF7</a:t>
            </a:r>
            <a:r>
              <a:rPr lang="zh-CN" altLang="zh-CN" sz="1600" dirty="0"/>
              <a:t>和</a:t>
            </a:r>
            <a:r>
              <a:rPr lang="en-US" altLang="zh-CN" sz="1600" dirty="0" err="1"/>
              <a:t>afterMainOrgChangedEvent</a:t>
            </a:r>
            <a:r>
              <a:rPr lang="zh-CN" altLang="zh-CN" sz="1600" dirty="0"/>
              <a:t>两个</a:t>
            </a:r>
            <a:r>
              <a:rPr lang="zh-CN" altLang="zh-CN" sz="1600" dirty="0" smtClean="0"/>
              <a:t>事件</a:t>
            </a:r>
            <a:endParaRPr lang="en-US" altLang="zh-CN" sz="1600" dirty="0"/>
          </a:p>
          <a:p>
            <a:pPr lvl="1">
              <a:lnSpc>
                <a:spcPct val="150000"/>
              </a:lnSpc>
            </a:pPr>
            <a:r>
              <a:rPr lang="en-US" altLang="zh-CN" sz="1600" dirty="0"/>
              <a:t>getMainOrgF7</a:t>
            </a:r>
            <a:r>
              <a:rPr lang="zh-CN" altLang="zh-CN" sz="1600" dirty="0"/>
              <a:t>事件，返回当前主业务组织的</a:t>
            </a:r>
            <a:r>
              <a:rPr lang="en-US" altLang="zh-CN" sz="1600" dirty="0"/>
              <a:t>F7</a:t>
            </a:r>
            <a:r>
              <a:rPr lang="zh-CN" altLang="zh-CN" sz="1600" dirty="0" smtClean="0"/>
              <a:t>控件</a:t>
            </a:r>
            <a:endParaRPr lang="en-US" altLang="zh-CN" sz="1600" dirty="0" smtClean="0"/>
          </a:p>
          <a:p>
            <a:pPr lvl="1">
              <a:lnSpc>
                <a:spcPct val="150000"/>
              </a:lnSpc>
            </a:pPr>
            <a:r>
              <a:rPr lang="en-US" altLang="zh-CN" sz="1600" dirty="0" err="1" smtClean="0"/>
              <a:t>afterMainOrgChangedEvent</a:t>
            </a:r>
            <a:r>
              <a:rPr lang="zh-CN" altLang="en-US" sz="1600" dirty="0" smtClean="0"/>
              <a:t>事件</a:t>
            </a:r>
            <a:r>
              <a:rPr lang="zh-CN" altLang="zh-CN" sz="1600" dirty="0" smtClean="0"/>
              <a:t>，</a:t>
            </a:r>
            <a:r>
              <a:rPr lang="zh-CN" altLang="en-US" sz="1600" dirty="0" smtClean="0"/>
              <a:t>更新</a:t>
            </a:r>
            <a:r>
              <a:rPr lang="en-US" altLang="zh-CN" sz="1600" dirty="0" smtClean="0"/>
              <a:t>Context</a:t>
            </a:r>
            <a:r>
              <a:rPr lang="zh-CN" altLang="zh-CN" sz="1600" dirty="0" smtClean="0"/>
              <a:t>中</a:t>
            </a:r>
            <a:r>
              <a:rPr lang="en-US" altLang="zh-CN" sz="1600" dirty="0" err="1" smtClean="0"/>
              <a:t>mainorgunit</a:t>
            </a:r>
            <a:endParaRPr lang="en-US" altLang="zh-CN" sz="1600" dirty="0" smtClean="0"/>
          </a:p>
          <a:p>
            <a:pPr lvl="1">
              <a:lnSpc>
                <a:spcPct val="150000"/>
              </a:lnSpc>
            </a:pPr>
            <a:r>
              <a:rPr lang="zh-CN" altLang="en-US" sz="1600" dirty="0" smtClean="0">
                <a:solidFill>
                  <a:srgbClr val="262626"/>
                </a:solidFill>
                <a:latin typeface="微软雅黑" pitchFamily="34" charset="-122"/>
                <a:ea typeface="微软雅黑" pitchFamily="34" charset="-122"/>
              </a:rPr>
              <a:t>发起页面请求或</a:t>
            </a:r>
            <a:r>
              <a:rPr lang="en-US" altLang="zh-CN" sz="1600" dirty="0" smtClean="0">
                <a:solidFill>
                  <a:srgbClr val="262626"/>
                </a:solidFill>
                <a:latin typeface="微软雅黑" pitchFamily="34" charset="-122"/>
                <a:ea typeface="微软雅黑" pitchFamily="34" charset="-122"/>
              </a:rPr>
              <a:t>Ajax</a:t>
            </a:r>
            <a:r>
              <a:rPr lang="zh-CN" altLang="en-US" sz="1600" dirty="0" smtClean="0">
                <a:solidFill>
                  <a:srgbClr val="262626"/>
                </a:solidFill>
                <a:latin typeface="微软雅黑" pitchFamily="34" charset="-122"/>
                <a:ea typeface="微软雅黑" pitchFamily="34" charset="-122"/>
              </a:rPr>
              <a:t>请求时，从</a:t>
            </a:r>
            <a:r>
              <a:rPr lang="en-US" altLang="zh-CN" sz="1600" dirty="0" smtClean="0"/>
              <a:t>Context</a:t>
            </a:r>
            <a:r>
              <a:rPr lang="zh-CN" altLang="en-US" sz="1600" dirty="0" smtClean="0"/>
              <a:t>获得</a:t>
            </a:r>
            <a:r>
              <a:rPr lang="en-US" altLang="zh-CN" sz="1600" dirty="0" err="1"/>
              <a:t>mainorgunit</a:t>
            </a:r>
            <a:r>
              <a:rPr lang="zh-CN" altLang="zh-CN" sz="1600" dirty="0"/>
              <a:t>、</a:t>
            </a:r>
            <a:r>
              <a:rPr lang="en-US" altLang="zh-CN" sz="1600" dirty="0" err="1"/>
              <a:t>mainorgtype</a:t>
            </a:r>
            <a:r>
              <a:rPr lang="zh-CN" altLang="zh-CN" sz="1600" dirty="0" smtClean="0"/>
              <a:t>参数</a:t>
            </a:r>
            <a:r>
              <a:rPr lang="zh-CN" altLang="en-US" sz="1600" dirty="0" smtClean="0"/>
              <a:t>并增加</a:t>
            </a:r>
            <a:r>
              <a:rPr lang="zh-CN" altLang="en-US" sz="1600" dirty="0"/>
              <a:t>到</a:t>
            </a:r>
            <a:r>
              <a:rPr lang="en-US" altLang="zh-CN" sz="1600" dirty="0" smtClean="0"/>
              <a:t>Http</a:t>
            </a:r>
            <a:r>
              <a:rPr lang="zh-CN" altLang="en-US" sz="1600" dirty="0" smtClean="0"/>
              <a:t>请求的头信息中</a:t>
            </a:r>
            <a:endParaRPr lang="en-US" altLang="zh-CN" sz="1600" dirty="0" smtClean="0"/>
          </a:p>
          <a:p>
            <a:pPr lvl="1">
              <a:lnSpc>
                <a:spcPct val="150000"/>
              </a:lnSpc>
            </a:pPr>
            <a:r>
              <a:rPr lang="zh-CN" altLang="en-US" sz="1600" dirty="0" smtClean="0"/>
              <a:t>通过</a:t>
            </a:r>
            <a:r>
              <a:rPr lang="en-US" altLang="zh-CN" sz="1600" dirty="0" smtClean="0"/>
              <a:t>getMainOrgF7</a:t>
            </a:r>
            <a:r>
              <a:rPr lang="zh-CN" altLang="en-US" sz="1600" dirty="0" smtClean="0"/>
              <a:t>正常改变主</a:t>
            </a:r>
            <a:r>
              <a:rPr lang="zh-CN" altLang="en-US" sz="1600" dirty="0"/>
              <a:t>业务</a:t>
            </a:r>
            <a:r>
              <a:rPr lang="zh-CN" altLang="en-US" sz="1600" dirty="0" smtClean="0"/>
              <a:t>组织，框架自动更新</a:t>
            </a:r>
            <a:r>
              <a:rPr lang="en-US" altLang="zh-CN" sz="1600" dirty="0">
                <a:solidFill>
                  <a:srgbClr val="262626"/>
                </a:solidFill>
                <a:latin typeface="微软雅黑" pitchFamily="34" charset="-122"/>
                <a:ea typeface="微软雅黑" pitchFamily="34" charset="-122"/>
              </a:rPr>
              <a:t>context</a:t>
            </a:r>
            <a:r>
              <a:rPr lang="zh-CN" altLang="en-US" sz="1600" dirty="0">
                <a:solidFill>
                  <a:srgbClr val="262626"/>
                </a:solidFill>
                <a:latin typeface="微软雅黑" pitchFamily="34" charset="-122"/>
                <a:ea typeface="微软雅黑" pitchFamily="34" charset="-122"/>
              </a:rPr>
              <a:t>中的相关信息</a:t>
            </a:r>
            <a:endParaRPr lang="en-US" altLang="zh-CN" sz="1600" dirty="0" smtClean="0"/>
          </a:p>
          <a:p>
            <a:pPr lvl="1">
              <a:lnSpc>
                <a:spcPct val="150000"/>
              </a:lnSpc>
            </a:pPr>
            <a:r>
              <a:rPr lang="zh-CN" altLang="en-US" sz="1600" dirty="0" smtClean="0">
                <a:solidFill>
                  <a:srgbClr val="262626"/>
                </a:solidFill>
                <a:latin typeface="微软雅黑" pitchFamily="34" charset="-122"/>
                <a:ea typeface="微软雅黑" pitchFamily="34" charset="-122"/>
              </a:rPr>
              <a:t>如页面过程中，特殊改变主业务组织，需要通过代码更新</a:t>
            </a:r>
            <a:r>
              <a:rPr lang="en-US" altLang="zh-CN" sz="1600" dirty="0" smtClean="0">
                <a:solidFill>
                  <a:srgbClr val="262626"/>
                </a:solidFill>
                <a:latin typeface="微软雅黑" pitchFamily="34" charset="-122"/>
                <a:ea typeface="微软雅黑" pitchFamily="34" charset="-122"/>
              </a:rPr>
              <a:t>context</a:t>
            </a:r>
            <a:r>
              <a:rPr lang="zh-CN" altLang="en-US" sz="1600" dirty="0" smtClean="0">
                <a:solidFill>
                  <a:srgbClr val="262626"/>
                </a:solidFill>
                <a:latin typeface="微软雅黑" pitchFamily="34" charset="-122"/>
                <a:ea typeface="微软雅黑" pitchFamily="34" charset="-122"/>
              </a:rPr>
              <a:t>中的相关信息</a:t>
            </a:r>
            <a:endParaRPr lang="en-US" altLang="zh-CN" sz="1600" dirty="0">
              <a:solidFill>
                <a:srgbClr val="262626"/>
              </a:solidFill>
              <a:latin typeface="微软雅黑" pitchFamily="34" charset="-122"/>
              <a:ea typeface="微软雅黑" pitchFamily="34" charset="-122"/>
            </a:endParaRPr>
          </a:p>
        </p:txBody>
      </p:sp>
      <p:sp>
        <p:nvSpPr>
          <p:cNvPr id="9219" name="标题 2"/>
          <p:cNvSpPr>
            <a:spLocks noGrp="1"/>
          </p:cNvSpPr>
          <p:nvPr>
            <p:ph type="title"/>
          </p:nvPr>
        </p:nvSpPr>
        <p:spPr>
          <a:xfrm>
            <a:off x="323851" y="1"/>
            <a:ext cx="7127875" cy="520700"/>
          </a:xfrm>
        </p:spPr>
        <p:txBody>
          <a:bodyPr>
            <a:normAutofit/>
          </a:bodyPr>
          <a:lstStyle/>
          <a:p>
            <a:r>
              <a:rPr lang="en-US" altLang="zh-CN" sz="2800" b="1" dirty="0" smtClean="0">
                <a:latin typeface="微软雅黑" pitchFamily="34" charset="-122"/>
                <a:ea typeface="微软雅黑" pitchFamily="34" charset="-122"/>
              </a:rPr>
              <a:t>Web</a:t>
            </a:r>
            <a:r>
              <a:rPr lang="zh-CN" altLang="en-US" sz="2800" b="1" dirty="0" smtClean="0">
                <a:latin typeface="微软雅黑" pitchFamily="34" charset="-122"/>
                <a:ea typeface="微软雅黑" pitchFamily="34" charset="-122"/>
              </a:rPr>
              <a:t>动态框架</a:t>
            </a:r>
            <a:r>
              <a:rPr lang="en-US" altLang="zh-CN" sz="2800" b="1" dirty="0" smtClean="0">
                <a:latin typeface="微软雅黑" pitchFamily="34" charset="-122"/>
                <a:ea typeface="微软雅黑" pitchFamily="34" charset="-122"/>
              </a:rPr>
              <a:t>---</a:t>
            </a:r>
            <a:r>
              <a:rPr lang="zh-CN" altLang="en-US" sz="2800" b="1" dirty="0" smtClean="0">
                <a:latin typeface="楷体" pitchFamily="49" charset="-122"/>
                <a:ea typeface="楷体" pitchFamily="49" charset="-122"/>
              </a:rPr>
              <a:t>（多组织处理）</a:t>
            </a:r>
            <a:endParaRPr sz="2800" b="1" dirty="0" smtClean="0">
              <a:latin typeface="楷体" pitchFamily="49" charset="-122"/>
              <a:ea typeface="楷体" pitchFamily="49" charset="-122"/>
            </a:endParaRPr>
          </a:p>
        </p:txBody>
      </p:sp>
      <p:sp>
        <p:nvSpPr>
          <p:cNvPr id="4" name="矩形 3"/>
          <p:cNvSpPr/>
          <p:nvPr/>
        </p:nvSpPr>
        <p:spPr>
          <a:xfrm>
            <a:off x="349474" y="613980"/>
            <a:ext cx="1846262"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多组织处理</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437774247"/>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latin typeface="微软雅黑" pitchFamily="34" charset="-122"/>
                <a:ea typeface="微软雅黑" pitchFamily="34" charset="-122"/>
              </a:rPr>
              <a:t>Web</a:t>
            </a:r>
            <a:r>
              <a:rPr lang="zh-CN" altLang="en-US" dirty="0">
                <a:latin typeface="微软雅黑" pitchFamily="34" charset="-122"/>
                <a:ea typeface="微软雅黑" pitchFamily="34" charset="-122"/>
              </a:rPr>
              <a:t>动态框架</a:t>
            </a:r>
            <a:r>
              <a:rPr lang="en-US" altLang="zh-CN" dirty="0">
                <a:latin typeface="微软雅黑" pitchFamily="34" charset="-122"/>
                <a:ea typeface="微软雅黑" pitchFamily="34" charset="-122"/>
              </a:rPr>
              <a:t>- </a:t>
            </a:r>
            <a:r>
              <a:rPr lang="zh-CN" altLang="en-US" dirty="0" smtClean="0">
                <a:latin typeface="微软雅黑" pitchFamily="34" charset="-122"/>
                <a:ea typeface="微软雅黑" pitchFamily="34" charset="-122"/>
              </a:rPr>
              <a:t>页面请求</a:t>
            </a:r>
            <a:r>
              <a:rPr lang="zh-CN" altLang="en-US" dirty="0" smtClean="0"/>
              <a:t>基础流程</a:t>
            </a:r>
            <a:endParaRPr lang="zh-CN" altLang="en-US" dirty="0"/>
          </a:p>
        </p:txBody>
      </p:sp>
      <p:sp>
        <p:nvSpPr>
          <p:cNvPr id="2" name="十边形 1"/>
          <p:cNvSpPr/>
          <p:nvPr/>
        </p:nvSpPr>
        <p:spPr>
          <a:xfrm>
            <a:off x="899592" y="1275606"/>
            <a:ext cx="288032" cy="288032"/>
          </a:xfrm>
          <a:prstGeom prst="dec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sz="1600">
              <a:solidFill>
                <a:srgbClr val="FFFFFF"/>
              </a:solidFill>
            </a:endParaRPr>
          </a:p>
        </p:txBody>
      </p:sp>
      <p:sp>
        <p:nvSpPr>
          <p:cNvPr id="8" name="椭圆 7"/>
          <p:cNvSpPr/>
          <p:nvPr/>
        </p:nvSpPr>
        <p:spPr>
          <a:xfrm>
            <a:off x="1403648" y="1131590"/>
            <a:ext cx="792088" cy="57606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200" dirty="0" err="1" smtClean="0">
                <a:solidFill>
                  <a:srgbClr val="FFFFFF"/>
                </a:solidFill>
              </a:rPr>
              <a:t>url</a:t>
            </a:r>
            <a:endParaRPr lang="zh-CN" altLang="en-US" sz="600" dirty="0">
              <a:solidFill>
                <a:srgbClr val="FFFFFF"/>
              </a:solidFill>
            </a:endParaRPr>
          </a:p>
        </p:txBody>
      </p:sp>
      <p:sp>
        <p:nvSpPr>
          <p:cNvPr id="9" name="圆角矩形 8"/>
          <p:cNvSpPr/>
          <p:nvPr/>
        </p:nvSpPr>
        <p:spPr>
          <a:xfrm>
            <a:off x="1373205" y="3073969"/>
            <a:ext cx="806678" cy="32031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900" dirty="0" err="1" smtClean="0">
                <a:solidFill>
                  <a:srgbClr val="FFFFFF"/>
                </a:solidFill>
              </a:rPr>
              <a:t>Js</a:t>
            </a:r>
            <a:r>
              <a:rPr lang="zh-CN" altLang="en-US" sz="900" dirty="0" smtClean="0">
                <a:solidFill>
                  <a:srgbClr val="FFFFFF"/>
                </a:solidFill>
              </a:rPr>
              <a:t>事件</a:t>
            </a:r>
            <a:endParaRPr lang="en-US" altLang="zh-CN" sz="900" dirty="0" smtClean="0">
              <a:solidFill>
                <a:srgbClr val="FFFFFF"/>
              </a:solidFill>
            </a:endParaRPr>
          </a:p>
          <a:p>
            <a:pPr algn="ctr"/>
            <a:r>
              <a:rPr lang="en-US" altLang="zh-CN" sz="900" dirty="0" err="1" smtClean="0">
                <a:solidFill>
                  <a:srgbClr val="FFFFFF"/>
                </a:solidFill>
              </a:rPr>
              <a:t>PageOnLoad</a:t>
            </a:r>
            <a:endParaRPr lang="zh-CN" altLang="en-US" sz="900" dirty="0">
              <a:solidFill>
                <a:srgbClr val="FFFFFF"/>
              </a:solidFill>
            </a:endParaRPr>
          </a:p>
        </p:txBody>
      </p:sp>
      <p:sp>
        <p:nvSpPr>
          <p:cNvPr id="45" name="圆角矩形 44"/>
          <p:cNvSpPr/>
          <p:nvPr/>
        </p:nvSpPr>
        <p:spPr>
          <a:xfrm>
            <a:off x="491889" y="3507854"/>
            <a:ext cx="551719" cy="3416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sz="1000" dirty="0">
                <a:solidFill>
                  <a:srgbClr val="000000"/>
                </a:solidFill>
              </a:rPr>
              <a:t>后</a:t>
            </a:r>
            <a:r>
              <a:rPr lang="zh-CN" altLang="en-US" sz="1000" dirty="0" smtClean="0">
                <a:solidFill>
                  <a:srgbClr val="000000"/>
                </a:solidFill>
              </a:rPr>
              <a:t>插</a:t>
            </a:r>
            <a:endParaRPr lang="en-US" altLang="zh-CN" sz="1000" dirty="0" smtClean="0">
              <a:solidFill>
                <a:srgbClr val="000000"/>
              </a:solidFill>
            </a:endParaRPr>
          </a:p>
          <a:p>
            <a:pPr algn="ctr"/>
            <a:r>
              <a:rPr lang="zh-CN" altLang="en-US" sz="1000" dirty="0" smtClean="0">
                <a:solidFill>
                  <a:srgbClr val="000000"/>
                </a:solidFill>
              </a:rPr>
              <a:t>逻辑</a:t>
            </a:r>
            <a:endParaRPr lang="zh-CN" altLang="en-US" sz="1000" dirty="0">
              <a:solidFill>
                <a:srgbClr val="000000"/>
              </a:solidFill>
            </a:endParaRPr>
          </a:p>
        </p:txBody>
      </p:sp>
      <p:sp>
        <p:nvSpPr>
          <p:cNvPr id="12" name="下箭头标注 11"/>
          <p:cNvSpPr/>
          <p:nvPr/>
        </p:nvSpPr>
        <p:spPr>
          <a:xfrm>
            <a:off x="3779912" y="1878153"/>
            <a:ext cx="1008112" cy="595107"/>
          </a:xfrm>
          <a:prstGeom prst="down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1050" dirty="0" smtClean="0">
                <a:solidFill>
                  <a:srgbClr val="FFFFFF"/>
                </a:solidFill>
              </a:rPr>
              <a:t>拦截器</a:t>
            </a:r>
            <a:endParaRPr lang="zh-CN" altLang="en-US" sz="1050" dirty="0">
              <a:solidFill>
                <a:srgbClr val="FFFFFF"/>
              </a:solidFill>
            </a:endParaRPr>
          </a:p>
        </p:txBody>
      </p:sp>
      <p:sp>
        <p:nvSpPr>
          <p:cNvPr id="46" name="圆角矩形 45"/>
          <p:cNvSpPr/>
          <p:nvPr/>
        </p:nvSpPr>
        <p:spPr>
          <a:xfrm>
            <a:off x="5220072" y="2283718"/>
            <a:ext cx="1008112"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1050" dirty="0" smtClean="0">
                <a:solidFill>
                  <a:srgbClr val="000000"/>
                </a:solidFill>
              </a:rPr>
              <a:t>Web</a:t>
            </a:r>
            <a:r>
              <a:rPr lang="zh-CN" altLang="en-US" sz="1050" dirty="0" smtClean="0">
                <a:solidFill>
                  <a:srgbClr val="000000"/>
                </a:solidFill>
              </a:rPr>
              <a:t>端框架</a:t>
            </a:r>
            <a:endParaRPr lang="zh-CN" altLang="en-US" sz="1050" dirty="0">
              <a:solidFill>
                <a:srgbClr val="000000"/>
              </a:solidFill>
            </a:endParaRPr>
          </a:p>
        </p:txBody>
      </p:sp>
      <p:sp>
        <p:nvSpPr>
          <p:cNvPr id="13" name="流程图: 过程 12"/>
          <p:cNvSpPr/>
          <p:nvPr/>
        </p:nvSpPr>
        <p:spPr>
          <a:xfrm>
            <a:off x="4211960" y="771550"/>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zh-CN" sz="1050" dirty="0" smtClean="0">
                <a:solidFill>
                  <a:srgbClr val="000000"/>
                </a:solidFill>
              </a:rPr>
              <a:t>License</a:t>
            </a:r>
            <a:endParaRPr lang="zh-CN" altLang="en-US" sz="1050" dirty="0">
              <a:solidFill>
                <a:srgbClr val="000000"/>
              </a:solidFill>
            </a:endParaRPr>
          </a:p>
        </p:txBody>
      </p:sp>
      <p:sp>
        <p:nvSpPr>
          <p:cNvPr id="49" name="流程图: 过程 48"/>
          <p:cNvSpPr/>
          <p:nvPr/>
        </p:nvSpPr>
        <p:spPr>
          <a:xfrm>
            <a:off x="5292080" y="771550"/>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用户监控</a:t>
            </a:r>
            <a:endParaRPr lang="zh-CN" altLang="en-US" sz="1000" dirty="0">
              <a:solidFill>
                <a:srgbClr val="000000"/>
              </a:solidFill>
            </a:endParaRPr>
          </a:p>
        </p:txBody>
      </p:sp>
      <p:sp>
        <p:nvSpPr>
          <p:cNvPr id="50" name="流程图: 过程 49"/>
          <p:cNvSpPr/>
          <p:nvPr/>
        </p:nvSpPr>
        <p:spPr>
          <a:xfrm>
            <a:off x="5292080" y="1203598"/>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行为采集</a:t>
            </a:r>
            <a:endParaRPr lang="zh-CN" altLang="en-US" sz="1000" dirty="0">
              <a:solidFill>
                <a:srgbClr val="000000"/>
              </a:solidFill>
            </a:endParaRPr>
          </a:p>
        </p:txBody>
      </p:sp>
      <p:sp>
        <p:nvSpPr>
          <p:cNvPr id="51" name="流程图: 过程 50"/>
          <p:cNvSpPr/>
          <p:nvPr/>
        </p:nvSpPr>
        <p:spPr>
          <a:xfrm>
            <a:off x="5292080" y="1635646"/>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性能监控</a:t>
            </a:r>
            <a:endParaRPr lang="zh-CN" altLang="en-US" sz="1000" dirty="0">
              <a:solidFill>
                <a:srgbClr val="000000"/>
              </a:solidFill>
            </a:endParaRPr>
          </a:p>
        </p:txBody>
      </p:sp>
      <p:sp>
        <p:nvSpPr>
          <p:cNvPr id="52" name="流程图: 过程 51"/>
          <p:cNvSpPr/>
          <p:nvPr/>
        </p:nvSpPr>
        <p:spPr>
          <a:xfrm>
            <a:off x="4211960" y="1131590"/>
            <a:ext cx="792088" cy="360039"/>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主业务组织处理</a:t>
            </a:r>
            <a:endParaRPr lang="zh-CN" altLang="en-US" sz="1000" dirty="0">
              <a:solidFill>
                <a:srgbClr val="000000"/>
              </a:solidFill>
            </a:endParaRPr>
          </a:p>
        </p:txBody>
      </p:sp>
      <p:cxnSp>
        <p:nvCxnSpPr>
          <p:cNvPr id="53" name="曲线连接符 52"/>
          <p:cNvCxnSpPr>
            <a:stCxn id="12" idx="0"/>
            <a:endCxn id="52" idx="1"/>
          </p:cNvCxnSpPr>
          <p:nvPr/>
        </p:nvCxnSpPr>
        <p:spPr bwMode="auto">
          <a:xfrm rot="16200000" flipV="1">
            <a:off x="3964693" y="1558878"/>
            <a:ext cx="566543" cy="72008"/>
          </a:xfrm>
          <a:prstGeom prst="curvedConnector4">
            <a:avLst>
              <a:gd name="adj1" fmla="val 34113"/>
              <a:gd name="adj2" fmla="val 1017465"/>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56" name="曲线连接符 55"/>
          <p:cNvCxnSpPr>
            <a:stCxn id="78" idx="0"/>
            <a:endCxn id="79" idx="1"/>
          </p:cNvCxnSpPr>
          <p:nvPr/>
        </p:nvCxnSpPr>
        <p:spPr bwMode="auto">
          <a:xfrm rot="16200000" flipV="1">
            <a:off x="7989371" y="1764835"/>
            <a:ext cx="654422" cy="396044"/>
          </a:xfrm>
          <a:prstGeom prst="curvedConnector4">
            <a:avLst>
              <a:gd name="adj1" fmla="val 38997"/>
              <a:gd name="adj2" fmla="val 184994"/>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59" name="曲线连接符 58"/>
          <p:cNvCxnSpPr>
            <a:stCxn id="12" idx="3"/>
            <a:endCxn id="51" idx="1"/>
          </p:cNvCxnSpPr>
          <p:nvPr/>
        </p:nvCxnSpPr>
        <p:spPr bwMode="auto">
          <a:xfrm flipV="1">
            <a:off x="4788024" y="1779662"/>
            <a:ext cx="504056" cy="291832"/>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62" name="曲线连接符 61"/>
          <p:cNvCxnSpPr>
            <a:stCxn id="12" idx="3"/>
            <a:endCxn id="50" idx="1"/>
          </p:cNvCxnSpPr>
          <p:nvPr/>
        </p:nvCxnSpPr>
        <p:spPr bwMode="auto">
          <a:xfrm flipV="1">
            <a:off x="4788024" y="1347614"/>
            <a:ext cx="504056" cy="723880"/>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65" name="曲线连接符 64"/>
          <p:cNvCxnSpPr>
            <a:stCxn id="12" idx="3"/>
            <a:endCxn id="49" idx="1"/>
          </p:cNvCxnSpPr>
          <p:nvPr/>
        </p:nvCxnSpPr>
        <p:spPr bwMode="auto">
          <a:xfrm flipV="1">
            <a:off x="4788024" y="915566"/>
            <a:ext cx="504056" cy="1155928"/>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sp>
        <p:nvSpPr>
          <p:cNvPr id="70" name="圆角矩形 69"/>
          <p:cNvSpPr/>
          <p:nvPr/>
        </p:nvSpPr>
        <p:spPr>
          <a:xfrm>
            <a:off x="6588224" y="2283718"/>
            <a:ext cx="1008112" cy="5760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050" dirty="0" smtClean="0">
                <a:solidFill>
                  <a:srgbClr val="FFFFFF"/>
                </a:solidFill>
              </a:rPr>
              <a:t>Web</a:t>
            </a:r>
            <a:r>
              <a:rPr lang="zh-CN" altLang="en-US" sz="1050" dirty="0" smtClean="0">
                <a:solidFill>
                  <a:srgbClr val="FFFFFF"/>
                </a:solidFill>
              </a:rPr>
              <a:t>端（</a:t>
            </a:r>
            <a:r>
              <a:rPr lang="en-US" altLang="zh-CN" sz="1050" dirty="0" err="1" smtClean="0">
                <a:solidFill>
                  <a:srgbClr val="FFFFFF"/>
                </a:solidFill>
              </a:rPr>
              <a:t>onLoad</a:t>
            </a:r>
            <a:r>
              <a:rPr lang="zh-CN" altLang="en-US" sz="1050" dirty="0" smtClean="0">
                <a:solidFill>
                  <a:srgbClr val="FFFFFF"/>
                </a:solidFill>
              </a:rPr>
              <a:t>）</a:t>
            </a:r>
            <a:endParaRPr lang="zh-CN" altLang="en-US" sz="1050" dirty="0">
              <a:solidFill>
                <a:srgbClr val="FFFFFF"/>
              </a:solidFill>
            </a:endParaRPr>
          </a:p>
        </p:txBody>
      </p:sp>
      <p:sp>
        <p:nvSpPr>
          <p:cNvPr id="71" name="流程图: 过程 70"/>
          <p:cNvSpPr/>
          <p:nvPr/>
        </p:nvSpPr>
        <p:spPr>
          <a:xfrm>
            <a:off x="5329904" y="3291830"/>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功能权限</a:t>
            </a:r>
            <a:endParaRPr lang="zh-CN" altLang="en-US" sz="1000" dirty="0">
              <a:solidFill>
                <a:srgbClr val="000000"/>
              </a:solidFill>
            </a:endParaRPr>
          </a:p>
        </p:txBody>
      </p:sp>
      <p:cxnSp>
        <p:nvCxnSpPr>
          <p:cNvPr id="73" name="曲线连接符 72"/>
          <p:cNvCxnSpPr>
            <a:stCxn id="71" idx="0"/>
            <a:endCxn id="46" idx="2"/>
          </p:cNvCxnSpPr>
          <p:nvPr/>
        </p:nvCxnSpPr>
        <p:spPr bwMode="auto">
          <a:xfrm rot="16200000" flipV="1">
            <a:off x="5509014" y="3074896"/>
            <a:ext cx="432048" cy="1820"/>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sp>
        <p:nvSpPr>
          <p:cNvPr id="75" name="圆角矩形 74"/>
          <p:cNvSpPr/>
          <p:nvPr/>
        </p:nvSpPr>
        <p:spPr>
          <a:xfrm>
            <a:off x="6588224" y="1347614"/>
            <a:ext cx="1008112" cy="57606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sz="1000" dirty="0" smtClean="0">
                <a:solidFill>
                  <a:srgbClr val="000000"/>
                </a:solidFill>
              </a:rPr>
              <a:t>前插入逻辑</a:t>
            </a:r>
            <a:endParaRPr lang="zh-CN" altLang="en-US" sz="1000" dirty="0">
              <a:solidFill>
                <a:srgbClr val="000000"/>
              </a:solidFill>
            </a:endParaRPr>
          </a:p>
        </p:txBody>
      </p:sp>
      <p:sp>
        <p:nvSpPr>
          <p:cNvPr id="77" name="圆角矩形 76"/>
          <p:cNvSpPr/>
          <p:nvPr/>
        </p:nvSpPr>
        <p:spPr>
          <a:xfrm>
            <a:off x="6588224" y="3435846"/>
            <a:ext cx="1008112" cy="57606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sz="1000" dirty="0">
                <a:solidFill>
                  <a:srgbClr val="000000"/>
                </a:solidFill>
              </a:rPr>
              <a:t>后</a:t>
            </a:r>
            <a:r>
              <a:rPr lang="zh-CN" altLang="en-US" sz="1000" dirty="0" smtClean="0">
                <a:solidFill>
                  <a:srgbClr val="000000"/>
                </a:solidFill>
              </a:rPr>
              <a:t>插入逻辑</a:t>
            </a:r>
            <a:endParaRPr lang="zh-CN" altLang="en-US" sz="1000" dirty="0">
              <a:solidFill>
                <a:srgbClr val="000000"/>
              </a:solidFill>
            </a:endParaRPr>
          </a:p>
        </p:txBody>
      </p:sp>
      <p:sp>
        <p:nvSpPr>
          <p:cNvPr id="78" name="圆角矩形 77"/>
          <p:cNvSpPr/>
          <p:nvPr/>
        </p:nvSpPr>
        <p:spPr>
          <a:xfrm>
            <a:off x="8010548" y="2290068"/>
            <a:ext cx="1008112" cy="5760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050" dirty="0" smtClean="0">
                <a:solidFill>
                  <a:srgbClr val="FFFFFF"/>
                </a:solidFill>
              </a:rPr>
              <a:t>App</a:t>
            </a:r>
            <a:r>
              <a:rPr lang="zh-CN" altLang="en-US" sz="1050" dirty="0" smtClean="0">
                <a:solidFill>
                  <a:srgbClr val="FFFFFF"/>
                </a:solidFill>
              </a:rPr>
              <a:t>端处理逻辑</a:t>
            </a:r>
            <a:endParaRPr lang="zh-CN" altLang="en-US" sz="1050" dirty="0">
              <a:solidFill>
                <a:srgbClr val="FFFFFF"/>
              </a:solidFill>
            </a:endParaRPr>
          </a:p>
        </p:txBody>
      </p:sp>
      <p:sp>
        <p:nvSpPr>
          <p:cNvPr id="79" name="流程图: 过程 78"/>
          <p:cNvSpPr/>
          <p:nvPr/>
        </p:nvSpPr>
        <p:spPr>
          <a:xfrm>
            <a:off x="8118560" y="1491630"/>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日志</a:t>
            </a:r>
            <a:endParaRPr lang="zh-CN" altLang="en-US" sz="1000" dirty="0">
              <a:solidFill>
                <a:srgbClr val="000000"/>
              </a:solidFill>
            </a:endParaRPr>
          </a:p>
        </p:txBody>
      </p:sp>
      <p:sp>
        <p:nvSpPr>
          <p:cNvPr id="80" name="流程图: 过程 79"/>
          <p:cNvSpPr/>
          <p:nvPr/>
        </p:nvSpPr>
        <p:spPr>
          <a:xfrm>
            <a:off x="8118560" y="1113324"/>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数据权限</a:t>
            </a:r>
            <a:endParaRPr lang="zh-CN" altLang="en-US" sz="1000" dirty="0">
              <a:solidFill>
                <a:srgbClr val="000000"/>
              </a:solidFill>
            </a:endParaRPr>
          </a:p>
        </p:txBody>
      </p:sp>
      <p:cxnSp>
        <p:nvCxnSpPr>
          <p:cNvPr id="55" name="直接箭头连接符 54"/>
          <p:cNvCxnSpPr>
            <a:stCxn id="2" idx="1"/>
            <a:endCxn id="8" idx="2"/>
          </p:cNvCxnSpPr>
          <p:nvPr/>
        </p:nvCxnSpPr>
        <p:spPr>
          <a:xfrm>
            <a:off x="1187624" y="1419622"/>
            <a:ext cx="21602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6" name="直接箭头连接符 65"/>
          <p:cNvCxnSpPr>
            <a:stCxn id="46" idx="3"/>
            <a:endCxn id="70" idx="1"/>
          </p:cNvCxnSpPr>
          <p:nvPr/>
        </p:nvCxnSpPr>
        <p:spPr>
          <a:xfrm>
            <a:off x="6228184" y="2571750"/>
            <a:ext cx="36004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8" name="直接箭头连接符 67"/>
          <p:cNvCxnSpPr>
            <a:stCxn id="70" idx="3"/>
            <a:endCxn id="78" idx="1"/>
          </p:cNvCxnSpPr>
          <p:nvPr/>
        </p:nvCxnSpPr>
        <p:spPr>
          <a:xfrm>
            <a:off x="7596336" y="2571750"/>
            <a:ext cx="414212" cy="63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6" name="肘形连接符 85"/>
          <p:cNvCxnSpPr>
            <a:stCxn id="75" idx="1"/>
          </p:cNvCxnSpPr>
          <p:nvPr/>
        </p:nvCxnSpPr>
        <p:spPr>
          <a:xfrm rot="10800000" flipV="1">
            <a:off x="6408204" y="1635646"/>
            <a:ext cx="180020" cy="936104"/>
          </a:xfrm>
          <a:prstGeom prst="bentConnector2">
            <a:avLst/>
          </a:prstGeom>
          <a:ln>
            <a:solidFill>
              <a:srgbClr val="FF660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88" name="肘形连接符 87"/>
          <p:cNvCxnSpPr>
            <a:stCxn id="77" idx="3"/>
          </p:cNvCxnSpPr>
          <p:nvPr/>
        </p:nvCxnSpPr>
        <p:spPr>
          <a:xfrm flipV="1">
            <a:off x="7596336" y="2578101"/>
            <a:ext cx="144016" cy="1145777"/>
          </a:xfrm>
          <a:prstGeom prst="bentConnector2">
            <a:avLst/>
          </a:prstGeom>
          <a:ln>
            <a:solidFill>
              <a:srgbClr val="FF660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110" name="曲线连接符 109"/>
          <p:cNvCxnSpPr>
            <a:stCxn id="12" idx="0"/>
            <a:endCxn id="13" idx="1"/>
          </p:cNvCxnSpPr>
          <p:nvPr/>
        </p:nvCxnSpPr>
        <p:spPr bwMode="auto">
          <a:xfrm rot="16200000" flipV="1">
            <a:off x="3766671" y="1360856"/>
            <a:ext cx="962587" cy="72008"/>
          </a:xfrm>
          <a:prstGeom prst="curvedConnector4">
            <a:avLst>
              <a:gd name="adj1" fmla="val 42519"/>
              <a:gd name="adj2" fmla="val 1017465"/>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13" name="曲线连接符 112"/>
          <p:cNvCxnSpPr>
            <a:stCxn id="78" idx="0"/>
            <a:endCxn id="80" idx="1"/>
          </p:cNvCxnSpPr>
          <p:nvPr/>
        </p:nvCxnSpPr>
        <p:spPr bwMode="auto">
          <a:xfrm rot="16200000" flipV="1">
            <a:off x="7800218" y="1575682"/>
            <a:ext cx="1032728" cy="396044"/>
          </a:xfrm>
          <a:prstGeom prst="curvedConnector4">
            <a:avLst>
              <a:gd name="adj1" fmla="val 43027"/>
              <a:gd name="adj2" fmla="val 184994"/>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20" name="直接连接符 119"/>
          <p:cNvCxnSpPr/>
          <p:nvPr/>
        </p:nvCxnSpPr>
        <p:spPr>
          <a:xfrm>
            <a:off x="3347864" y="771550"/>
            <a:ext cx="0" cy="4104456"/>
          </a:xfrm>
          <a:prstGeom prst="line">
            <a:avLst/>
          </a:prstGeom>
          <a:ln>
            <a:solidFill>
              <a:srgbClr val="00B050"/>
            </a:solidFill>
            <a:prstDash val="dashDot"/>
          </a:ln>
        </p:spPr>
        <p:style>
          <a:lnRef idx="2">
            <a:schemeClr val="accent1"/>
          </a:lnRef>
          <a:fillRef idx="0">
            <a:schemeClr val="accent1"/>
          </a:fillRef>
          <a:effectRef idx="1">
            <a:schemeClr val="accent1"/>
          </a:effectRef>
          <a:fontRef idx="minor">
            <a:schemeClr val="tx1"/>
          </a:fontRef>
        </p:style>
      </p:cxnSp>
      <p:cxnSp>
        <p:nvCxnSpPr>
          <p:cNvPr id="121" name="直接连接符 120"/>
          <p:cNvCxnSpPr/>
          <p:nvPr/>
        </p:nvCxnSpPr>
        <p:spPr>
          <a:xfrm>
            <a:off x="7928027" y="766321"/>
            <a:ext cx="0" cy="4109685"/>
          </a:xfrm>
          <a:prstGeom prst="line">
            <a:avLst/>
          </a:prstGeom>
          <a:ln>
            <a:solidFill>
              <a:srgbClr val="00B050"/>
            </a:solidFill>
            <a:prstDash val="dashDot"/>
          </a:ln>
        </p:spPr>
        <p:style>
          <a:lnRef idx="2">
            <a:schemeClr val="accent1"/>
          </a:lnRef>
          <a:fillRef idx="0">
            <a:schemeClr val="accent1"/>
          </a:fillRef>
          <a:effectRef idx="1">
            <a:schemeClr val="accent1"/>
          </a:effectRef>
          <a:fontRef idx="minor">
            <a:schemeClr val="tx1"/>
          </a:fontRef>
        </p:style>
      </p:cxnSp>
      <p:sp>
        <p:nvSpPr>
          <p:cNvPr id="122" name="TextBox 121"/>
          <p:cNvSpPr txBox="1"/>
          <p:nvPr/>
        </p:nvSpPr>
        <p:spPr>
          <a:xfrm>
            <a:off x="827584" y="627534"/>
            <a:ext cx="1584176" cy="338554"/>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Client/Browse</a:t>
            </a:r>
            <a:endParaRPr lang="zh-CN" altLang="en-US" sz="1600" dirty="0">
              <a:solidFill>
                <a:srgbClr val="FF0000"/>
              </a:solidFill>
              <a:latin typeface="宋体" charset="-122"/>
              <a:ea typeface="宋体" charset="-122"/>
            </a:endParaRPr>
          </a:p>
        </p:txBody>
      </p:sp>
      <p:sp>
        <p:nvSpPr>
          <p:cNvPr id="123" name="TextBox 122"/>
          <p:cNvSpPr txBox="1"/>
          <p:nvPr/>
        </p:nvSpPr>
        <p:spPr>
          <a:xfrm>
            <a:off x="6359557" y="658625"/>
            <a:ext cx="1568470" cy="338554"/>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Web Server</a:t>
            </a:r>
            <a:endParaRPr lang="zh-CN" altLang="en-US" sz="1600" dirty="0">
              <a:solidFill>
                <a:srgbClr val="FF0000"/>
              </a:solidFill>
              <a:latin typeface="宋体" charset="-122"/>
              <a:ea typeface="宋体" charset="-122"/>
            </a:endParaRPr>
          </a:p>
        </p:txBody>
      </p:sp>
      <p:sp>
        <p:nvSpPr>
          <p:cNvPr id="124" name="TextBox 123"/>
          <p:cNvSpPr txBox="1"/>
          <p:nvPr/>
        </p:nvSpPr>
        <p:spPr>
          <a:xfrm>
            <a:off x="8190568" y="579151"/>
            <a:ext cx="917936" cy="400110"/>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App</a:t>
            </a:r>
            <a:r>
              <a:rPr lang="en-US" altLang="zh-CN" dirty="0" smtClean="0">
                <a:solidFill>
                  <a:srgbClr val="FF0000"/>
                </a:solidFill>
                <a:latin typeface="宋体" charset="-122"/>
                <a:ea typeface="宋体" charset="-122"/>
              </a:rPr>
              <a:t> </a:t>
            </a:r>
            <a:endParaRPr lang="zh-CN" altLang="en-US" dirty="0">
              <a:solidFill>
                <a:srgbClr val="FF0000"/>
              </a:solidFill>
              <a:latin typeface="宋体" charset="-122"/>
              <a:ea typeface="宋体" charset="-122"/>
            </a:endParaRPr>
          </a:p>
        </p:txBody>
      </p:sp>
      <p:cxnSp>
        <p:nvCxnSpPr>
          <p:cNvPr id="31" name="肘形连接符 30"/>
          <p:cNvCxnSpPr>
            <a:stCxn id="8" idx="6"/>
          </p:cNvCxnSpPr>
          <p:nvPr/>
        </p:nvCxnSpPr>
        <p:spPr>
          <a:xfrm>
            <a:off x="2195736" y="1419622"/>
            <a:ext cx="3024336" cy="1080119"/>
          </a:xfrm>
          <a:prstGeom prst="bentConnector3">
            <a:avLst>
              <a:gd name="adj1" fmla="val 24851"/>
            </a:avLst>
          </a:prstGeom>
          <a:ln>
            <a:tailEnd type="arrow"/>
          </a:ln>
        </p:spPr>
        <p:style>
          <a:lnRef idx="2">
            <a:schemeClr val="accent1"/>
          </a:lnRef>
          <a:fillRef idx="0">
            <a:schemeClr val="accent1"/>
          </a:fillRef>
          <a:effectRef idx="1">
            <a:schemeClr val="accent1"/>
          </a:effectRef>
          <a:fontRef idx="minor">
            <a:schemeClr val="tx1"/>
          </a:fontRef>
        </p:style>
      </p:cxnSp>
      <p:sp>
        <p:nvSpPr>
          <p:cNvPr id="74" name="圆角矩形 73"/>
          <p:cNvSpPr/>
          <p:nvPr/>
        </p:nvSpPr>
        <p:spPr>
          <a:xfrm>
            <a:off x="3862021" y="3434094"/>
            <a:ext cx="1008112"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1050" dirty="0" smtClean="0">
                <a:solidFill>
                  <a:srgbClr val="000000"/>
                </a:solidFill>
              </a:rPr>
              <a:t>JSP</a:t>
            </a:r>
            <a:r>
              <a:rPr lang="zh-CN" altLang="en-US" sz="1050" dirty="0" smtClean="0">
                <a:solidFill>
                  <a:srgbClr val="000000"/>
                </a:solidFill>
              </a:rPr>
              <a:t>页面</a:t>
            </a:r>
            <a:endParaRPr lang="zh-CN" altLang="en-US" sz="1050" dirty="0">
              <a:solidFill>
                <a:srgbClr val="000000"/>
              </a:solidFill>
            </a:endParaRPr>
          </a:p>
        </p:txBody>
      </p:sp>
      <p:cxnSp>
        <p:nvCxnSpPr>
          <p:cNvPr id="39" name="肘形连接符 38"/>
          <p:cNvCxnSpPr>
            <a:endCxn id="74" idx="0"/>
          </p:cNvCxnSpPr>
          <p:nvPr/>
        </p:nvCxnSpPr>
        <p:spPr>
          <a:xfrm rot="10800000" flipV="1">
            <a:off x="4366078" y="2715766"/>
            <a:ext cx="853995" cy="718328"/>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
        <p:nvSpPr>
          <p:cNvPr id="89" name="圆角矩形 88"/>
          <p:cNvSpPr/>
          <p:nvPr/>
        </p:nvSpPr>
        <p:spPr>
          <a:xfrm>
            <a:off x="1273108" y="2002037"/>
            <a:ext cx="1008112"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1050" dirty="0" smtClean="0">
                <a:solidFill>
                  <a:srgbClr val="000000"/>
                </a:solidFill>
              </a:rPr>
              <a:t>HTML</a:t>
            </a:r>
            <a:r>
              <a:rPr lang="zh-CN" altLang="en-US" sz="1050" dirty="0" smtClean="0">
                <a:solidFill>
                  <a:srgbClr val="000000"/>
                </a:solidFill>
              </a:rPr>
              <a:t>页面</a:t>
            </a:r>
            <a:endParaRPr lang="en-US" altLang="zh-CN" sz="1050" dirty="0" smtClean="0">
              <a:solidFill>
                <a:srgbClr val="000000"/>
              </a:solidFill>
            </a:endParaRPr>
          </a:p>
          <a:p>
            <a:pPr algn="ctr"/>
            <a:r>
              <a:rPr lang="zh-CN" altLang="en-US" sz="1050" dirty="0">
                <a:solidFill>
                  <a:srgbClr val="000000"/>
                </a:solidFill>
              </a:rPr>
              <a:t>加载</a:t>
            </a:r>
          </a:p>
        </p:txBody>
      </p:sp>
      <p:cxnSp>
        <p:nvCxnSpPr>
          <p:cNvPr id="61" name="肘形连接符 60"/>
          <p:cNvCxnSpPr>
            <a:stCxn id="74" idx="1"/>
            <a:endCxn id="89" idx="3"/>
          </p:cNvCxnSpPr>
          <p:nvPr/>
        </p:nvCxnSpPr>
        <p:spPr>
          <a:xfrm rot="10800000">
            <a:off x="2281221" y="2290070"/>
            <a:ext cx="1580801" cy="1432057"/>
          </a:xfrm>
          <a:prstGeom prst="bentConnector3">
            <a:avLst>
              <a:gd name="adj1" fmla="val 72165"/>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3" name="直接箭头连接符 82"/>
          <p:cNvCxnSpPr>
            <a:stCxn id="89" idx="2"/>
            <a:endCxn id="9" idx="0"/>
          </p:cNvCxnSpPr>
          <p:nvPr/>
        </p:nvCxnSpPr>
        <p:spPr>
          <a:xfrm flipH="1">
            <a:off x="1776544" y="2578101"/>
            <a:ext cx="620" cy="4958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6" name="直接箭头连接符 125"/>
          <p:cNvCxnSpPr>
            <a:stCxn id="45" idx="3"/>
          </p:cNvCxnSpPr>
          <p:nvPr/>
        </p:nvCxnSpPr>
        <p:spPr>
          <a:xfrm>
            <a:off x="1043608" y="3678654"/>
            <a:ext cx="731341" cy="3659"/>
          </a:xfrm>
          <a:prstGeom prst="straightConnector1">
            <a:avLst/>
          </a:prstGeom>
          <a:ln>
            <a:solidFill>
              <a:srgbClr val="FF6600"/>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127" name="直接箭头连接符 126"/>
          <p:cNvCxnSpPr>
            <a:stCxn id="9" idx="2"/>
          </p:cNvCxnSpPr>
          <p:nvPr/>
        </p:nvCxnSpPr>
        <p:spPr>
          <a:xfrm>
            <a:off x="1776544" y="3394281"/>
            <a:ext cx="620" cy="54562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2" name="圆角矩形 131"/>
          <p:cNvSpPr/>
          <p:nvPr/>
        </p:nvSpPr>
        <p:spPr>
          <a:xfrm>
            <a:off x="1270893" y="3939902"/>
            <a:ext cx="1008112"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1050" dirty="0" smtClean="0">
                <a:solidFill>
                  <a:srgbClr val="000000"/>
                </a:solidFill>
              </a:rPr>
              <a:t>HTML</a:t>
            </a:r>
            <a:r>
              <a:rPr lang="zh-CN" altLang="en-US" sz="1050" dirty="0" smtClean="0">
                <a:solidFill>
                  <a:srgbClr val="000000"/>
                </a:solidFill>
              </a:rPr>
              <a:t>页面</a:t>
            </a:r>
            <a:endParaRPr lang="zh-CN" altLang="en-US" sz="1050" dirty="0">
              <a:solidFill>
                <a:srgbClr val="000000"/>
              </a:solidFill>
            </a:endParaRPr>
          </a:p>
        </p:txBody>
      </p:sp>
    </p:spTree>
    <p:extLst>
      <p:ext uri="{BB962C8B-B14F-4D97-AF65-F5344CB8AC3E}">
        <p14:creationId xmlns:p14="http://schemas.microsoft.com/office/powerpoint/2010/main" xmlns="" val="583356814"/>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内容占位符 1"/>
          <p:cNvSpPr>
            <a:spLocks noGrp="1"/>
          </p:cNvSpPr>
          <p:nvPr>
            <p:ph idx="1"/>
          </p:nvPr>
        </p:nvSpPr>
        <p:spPr>
          <a:xfrm>
            <a:off x="349475" y="951570"/>
            <a:ext cx="8424863" cy="3702595"/>
          </a:xfrm>
        </p:spPr>
        <p:txBody>
          <a:bodyPr>
            <a:normAutofit lnSpcReduction="10000"/>
          </a:bodyPr>
          <a:lstStyle/>
          <a:p>
            <a:pPr marL="0" indent="0">
              <a:lnSpc>
                <a:spcPct val="150000"/>
              </a:lnSpc>
              <a:buNone/>
            </a:pPr>
            <a:r>
              <a:rPr lang="en-US" altLang="zh-CN" sz="1800" dirty="0" smtClean="0">
                <a:solidFill>
                  <a:srgbClr val="262626"/>
                </a:solidFill>
                <a:latin typeface="微软雅黑" pitchFamily="34" charset="-122"/>
                <a:ea typeface="微软雅黑" pitchFamily="34" charset="-122"/>
              </a:rPr>
              <a:t>  </a:t>
            </a:r>
            <a:r>
              <a:rPr lang="en-US" altLang="zh-CN" sz="1800" b="1" dirty="0" smtClean="0">
                <a:solidFill>
                  <a:srgbClr val="262626"/>
                </a:solidFill>
                <a:latin typeface="微软雅黑" pitchFamily="34" charset="-122"/>
                <a:ea typeface="微软雅黑" pitchFamily="34" charset="-122"/>
              </a:rPr>
              <a:t>Web Server</a:t>
            </a:r>
            <a:r>
              <a:rPr lang="zh-CN" altLang="en-US" sz="1800" b="1" dirty="0" smtClean="0">
                <a:solidFill>
                  <a:srgbClr val="262626"/>
                </a:solidFill>
                <a:latin typeface="微软雅黑" pitchFamily="34" charset="-122"/>
                <a:ea typeface="微软雅黑" pitchFamily="34" charset="-122"/>
              </a:rPr>
              <a:t>端处理逻辑</a:t>
            </a:r>
            <a:endParaRPr lang="en-US" altLang="zh-CN" sz="1800" b="1" dirty="0" smtClean="0">
              <a:solidFill>
                <a:srgbClr val="262626"/>
              </a:solidFill>
              <a:latin typeface="微软雅黑" pitchFamily="34" charset="-122"/>
              <a:ea typeface="微软雅黑" pitchFamily="34" charset="-122"/>
            </a:endParaRPr>
          </a:p>
          <a:p>
            <a:pPr lvl="1">
              <a:lnSpc>
                <a:spcPct val="150000"/>
              </a:lnSpc>
            </a:pPr>
            <a:r>
              <a:rPr lang="zh-CN" altLang="en-US" sz="1600" dirty="0" smtClean="0"/>
              <a:t>通过拦截器获得</a:t>
            </a:r>
            <a:r>
              <a:rPr lang="en-US" altLang="zh-CN" sz="1600" dirty="0" smtClean="0"/>
              <a:t>http</a:t>
            </a:r>
            <a:r>
              <a:rPr lang="zh-CN" altLang="en-US" sz="1600" dirty="0" smtClean="0"/>
              <a:t>请求中的</a:t>
            </a:r>
            <a:r>
              <a:rPr lang="en-US" altLang="zh-CN" sz="1600" dirty="0" err="1" smtClean="0"/>
              <a:t>mainorgunit</a:t>
            </a:r>
            <a:r>
              <a:rPr lang="zh-CN" altLang="en-US" sz="1600" dirty="0" smtClean="0"/>
              <a:t>和</a:t>
            </a:r>
            <a:r>
              <a:rPr lang="en-US" altLang="zh-CN" sz="1600" dirty="0" err="1" smtClean="0"/>
              <a:t>mainorgtype</a:t>
            </a:r>
            <a:endParaRPr lang="en-US" altLang="zh-CN" sz="1600" dirty="0" smtClean="0"/>
          </a:p>
          <a:p>
            <a:pPr lvl="1">
              <a:lnSpc>
                <a:spcPct val="150000"/>
              </a:lnSpc>
            </a:pPr>
            <a:r>
              <a:rPr lang="zh-CN" altLang="en-US" sz="1600" dirty="0" smtClean="0"/>
              <a:t>增加这两个参数的内容到</a:t>
            </a:r>
            <a:r>
              <a:rPr lang="en-US" altLang="zh-CN" sz="1600" dirty="0" smtClean="0"/>
              <a:t>context</a:t>
            </a:r>
            <a:r>
              <a:rPr lang="zh-CN" altLang="en-US" sz="1600" dirty="0" smtClean="0"/>
              <a:t>中</a:t>
            </a:r>
            <a:r>
              <a:rPr lang="zh-CN" altLang="en-US" sz="1600" dirty="0"/>
              <a:t>，</a:t>
            </a:r>
            <a:r>
              <a:rPr lang="en-US" altLang="zh-CN" sz="1600" dirty="0" err="1" smtClean="0"/>
              <a:t>WafContext.getInstance</a:t>
            </a:r>
            <a:r>
              <a:rPr lang="en-US" altLang="zh-CN" sz="1600" dirty="0"/>
              <a:t>().</a:t>
            </a:r>
            <a:r>
              <a:rPr lang="en-US" altLang="zh-CN" sz="1600" dirty="0" err="1"/>
              <a:t>getContext</a:t>
            </a:r>
            <a:r>
              <a:rPr lang="en-US" altLang="zh-CN" sz="1600" dirty="0"/>
              <a:t>()</a:t>
            </a:r>
            <a:endParaRPr lang="en-US" altLang="zh-CN" sz="1600" dirty="0" smtClean="0"/>
          </a:p>
          <a:p>
            <a:pPr lvl="2">
              <a:lnSpc>
                <a:spcPct val="150000"/>
              </a:lnSpc>
            </a:pPr>
            <a:r>
              <a:rPr lang="zh-CN" altLang="zh-CN" sz="1400" dirty="0" smtClean="0"/>
              <a:t>列表界面形成</a:t>
            </a:r>
            <a:r>
              <a:rPr lang="en-US" altLang="zh-CN" sz="1400" dirty="0" err="1"/>
              <a:t>MutiOrgPermParam</a:t>
            </a:r>
            <a:r>
              <a:rPr lang="zh-CN" altLang="zh-CN" sz="1400" dirty="0" smtClean="0"/>
              <a:t>参数</a:t>
            </a:r>
            <a:endParaRPr lang="en-US" altLang="zh-CN" sz="1400" dirty="0" smtClean="0"/>
          </a:p>
          <a:p>
            <a:pPr lvl="2">
              <a:lnSpc>
                <a:spcPct val="150000"/>
              </a:lnSpc>
            </a:pPr>
            <a:r>
              <a:rPr lang="zh-CN" altLang="zh-CN" sz="1400" dirty="0" smtClean="0"/>
              <a:t>空白页面、编辑界面增加</a:t>
            </a:r>
            <a:r>
              <a:rPr lang="zh-CN" altLang="zh-CN" sz="1400" dirty="0"/>
              <a:t>一组数据</a:t>
            </a:r>
            <a:r>
              <a:rPr lang="en-US" altLang="zh-CN" sz="1400" dirty="0"/>
              <a:t>&lt;</a:t>
            </a:r>
            <a:r>
              <a:rPr lang="en-US" altLang="zh-CN" sz="1400" dirty="0" err="1"/>
              <a:t>orgtype</a:t>
            </a:r>
            <a:r>
              <a:rPr lang="en-US" altLang="zh-CN" sz="1400" dirty="0"/>
              <a:t>, </a:t>
            </a:r>
            <a:r>
              <a:rPr lang="en-US" altLang="zh-CN" sz="1400" dirty="0" err="1"/>
              <a:t>mainorgunit</a:t>
            </a:r>
            <a:r>
              <a:rPr lang="en-US" altLang="zh-CN" sz="1400" dirty="0" smtClean="0"/>
              <a:t>&gt;</a:t>
            </a:r>
            <a:endParaRPr lang="en-US" altLang="zh-CN" sz="1600" dirty="0" smtClean="0"/>
          </a:p>
          <a:p>
            <a:pPr lvl="1">
              <a:lnSpc>
                <a:spcPct val="150000"/>
              </a:lnSpc>
            </a:pPr>
            <a:r>
              <a:rPr lang="zh-CN" altLang="en-US" sz="1600" dirty="0" smtClean="0"/>
              <a:t>通过线程变量传递当前</a:t>
            </a:r>
            <a:r>
              <a:rPr lang="en-US" altLang="zh-CN" sz="1600" dirty="0" smtClean="0"/>
              <a:t>context</a:t>
            </a:r>
            <a:r>
              <a:rPr lang="zh-CN" altLang="en-US" sz="1600" dirty="0" smtClean="0"/>
              <a:t>的内容到</a:t>
            </a:r>
            <a:r>
              <a:rPr lang="en-US" altLang="zh-CN" sz="1600" dirty="0" smtClean="0"/>
              <a:t>App Server</a:t>
            </a:r>
            <a:r>
              <a:rPr lang="zh-CN" altLang="en-US" sz="1600" dirty="0" smtClean="0"/>
              <a:t>端</a:t>
            </a:r>
            <a:endParaRPr lang="en-US" altLang="zh-CN" sz="1600" dirty="0" smtClean="0"/>
          </a:p>
          <a:p>
            <a:pPr lvl="1">
              <a:lnSpc>
                <a:spcPct val="150000"/>
              </a:lnSpc>
            </a:pPr>
            <a:r>
              <a:rPr lang="en-US" altLang="zh-CN" sz="1600" dirty="0" smtClean="0"/>
              <a:t>RPC</a:t>
            </a:r>
            <a:r>
              <a:rPr lang="zh-CN" altLang="en-US" sz="1600" dirty="0"/>
              <a:t>调用时根据</a:t>
            </a:r>
            <a:r>
              <a:rPr lang="zh-CN" altLang="zh-CN" sz="1600" dirty="0"/>
              <a:t>线程变量统一转化调用</a:t>
            </a:r>
            <a:r>
              <a:rPr lang="zh-CN" altLang="zh-CN" sz="1600" dirty="0" smtClean="0"/>
              <a:t>接口</a:t>
            </a:r>
            <a:endParaRPr lang="en-US" altLang="zh-CN" sz="1600" dirty="0" smtClean="0"/>
          </a:p>
          <a:p>
            <a:pPr lvl="1">
              <a:lnSpc>
                <a:spcPct val="150000"/>
              </a:lnSpc>
            </a:pPr>
            <a:r>
              <a:rPr lang="zh-CN" altLang="en-US" sz="1600" dirty="0" smtClean="0"/>
              <a:t>如果有主业务组织</a:t>
            </a:r>
            <a:r>
              <a:rPr lang="zh-CN" altLang="en-US" sz="1600" dirty="0"/>
              <a:t>，调用</a:t>
            </a:r>
            <a:r>
              <a:rPr lang="en-US" altLang="zh-CN" sz="1600" dirty="0" err="1" smtClean="0"/>
              <a:t>XXXRemoteInstanceWithObjectContext</a:t>
            </a:r>
            <a:r>
              <a:rPr lang="zh-CN" altLang="en-US" sz="1600" dirty="0" smtClean="0"/>
              <a:t>接口</a:t>
            </a:r>
            <a:endParaRPr lang="en-US" altLang="zh-CN" sz="1600" dirty="0" smtClean="0"/>
          </a:p>
          <a:p>
            <a:pPr lvl="1">
              <a:lnSpc>
                <a:spcPct val="150000"/>
              </a:lnSpc>
            </a:pPr>
            <a:r>
              <a:rPr lang="zh-CN" altLang="en-US" sz="1600" dirty="0" smtClean="0"/>
              <a:t>否则，正常调用</a:t>
            </a:r>
            <a:r>
              <a:rPr lang="en-US" altLang="zh-CN" sz="1600" dirty="0" err="1" smtClean="0"/>
              <a:t>XXXRemoteInstance</a:t>
            </a:r>
            <a:r>
              <a:rPr lang="zh-CN" altLang="en-US" sz="1600" dirty="0" smtClean="0"/>
              <a:t>接口</a:t>
            </a:r>
            <a:endParaRPr lang="en-US" altLang="zh-CN" sz="1600" dirty="0"/>
          </a:p>
          <a:p>
            <a:pPr lvl="1">
              <a:lnSpc>
                <a:spcPct val="150000"/>
              </a:lnSpc>
            </a:pPr>
            <a:endParaRPr lang="en-US" altLang="zh-CN" sz="1600" dirty="0"/>
          </a:p>
        </p:txBody>
      </p:sp>
      <p:sp>
        <p:nvSpPr>
          <p:cNvPr id="9219" name="标题 2"/>
          <p:cNvSpPr>
            <a:spLocks noGrp="1"/>
          </p:cNvSpPr>
          <p:nvPr>
            <p:ph type="title"/>
          </p:nvPr>
        </p:nvSpPr>
        <p:spPr>
          <a:xfrm>
            <a:off x="323851" y="1"/>
            <a:ext cx="7127875" cy="520700"/>
          </a:xfrm>
        </p:spPr>
        <p:txBody>
          <a:bodyPr>
            <a:normAutofit/>
          </a:bodyPr>
          <a:lstStyle/>
          <a:p>
            <a:r>
              <a:rPr lang="en-US" altLang="zh-CN" sz="2800" b="1" dirty="0">
                <a:latin typeface="微软雅黑" pitchFamily="34" charset="-122"/>
                <a:ea typeface="微软雅黑" pitchFamily="34" charset="-122"/>
              </a:rPr>
              <a:t>Web</a:t>
            </a:r>
            <a:r>
              <a:rPr lang="zh-CN" altLang="en-US" sz="2800" b="1" dirty="0">
                <a:latin typeface="微软雅黑" pitchFamily="34" charset="-122"/>
                <a:ea typeface="微软雅黑" pitchFamily="34" charset="-122"/>
              </a:rPr>
              <a:t>动态框架</a:t>
            </a:r>
            <a:r>
              <a:rPr lang="en-US" altLang="zh-CN" sz="2800" b="1" dirty="0">
                <a:latin typeface="微软雅黑" pitchFamily="34" charset="-122"/>
                <a:ea typeface="微软雅黑" pitchFamily="34" charset="-122"/>
              </a:rPr>
              <a:t>---</a:t>
            </a:r>
            <a:r>
              <a:rPr lang="zh-CN" altLang="en-US" sz="2800" b="1" dirty="0">
                <a:latin typeface="楷体" pitchFamily="49" charset="-122"/>
                <a:ea typeface="楷体" pitchFamily="49" charset="-122"/>
              </a:rPr>
              <a:t>（多组织处理）</a:t>
            </a:r>
            <a:endParaRPr sz="2800" dirty="0" smtClean="0">
              <a:latin typeface="楷体" pitchFamily="49" charset="-122"/>
              <a:ea typeface="楷体" pitchFamily="49" charset="-122"/>
            </a:endParaRPr>
          </a:p>
        </p:txBody>
      </p:sp>
      <p:sp>
        <p:nvSpPr>
          <p:cNvPr id="4" name="矩形 3"/>
          <p:cNvSpPr/>
          <p:nvPr/>
        </p:nvSpPr>
        <p:spPr>
          <a:xfrm>
            <a:off x="349474" y="613980"/>
            <a:ext cx="1846262"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smtClean="0">
                <a:solidFill>
                  <a:schemeClr val="bg1"/>
                </a:solidFill>
                <a:latin typeface="微软雅黑" panose="020B0503020204020204" pitchFamily="34" charset="-122"/>
                <a:ea typeface="微软雅黑" panose="020B0503020204020204" pitchFamily="34" charset="-122"/>
              </a:rPr>
              <a:t>多组织处理</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085254381"/>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内容占位符 1"/>
          <p:cNvSpPr>
            <a:spLocks noGrp="1"/>
          </p:cNvSpPr>
          <p:nvPr>
            <p:ph idx="1"/>
          </p:nvPr>
        </p:nvSpPr>
        <p:spPr>
          <a:xfrm>
            <a:off x="323852" y="897564"/>
            <a:ext cx="8424863" cy="3546395"/>
          </a:xfrm>
        </p:spPr>
        <p:txBody>
          <a:bodyPr>
            <a:normAutofit/>
          </a:bodyPr>
          <a:lstStyle/>
          <a:p>
            <a:pPr>
              <a:lnSpc>
                <a:spcPct val="150000"/>
              </a:lnSpc>
            </a:pPr>
            <a:r>
              <a:rPr lang="en-US" altLang="zh-CN" sz="1800" dirty="0" smtClean="0">
                <a:solidFill>
                  <a:srgbClr val="262626"/>
                </a:solidFill>
                <a:latin typeface="微软雅黑" pitchFamily="34" charset="-122"/>
                <a:ea typeface="微软雅黑" pitchFamily="34" charset="-122"/>
              </a:rPr>
              <a:t>EventBus</a:t>
            </a:r>
            <a:r>
              <a:rPr lang="zh-CN" altLang="en-US" sz="1800" dirty="0" smtClean="0">
                <a:solidFill>
                  <a:srgbClr val="262626"/>
                </a:solidFill>
                <a:latin typeface="微软雅黑" pitchFamily="34" charset="-122"/>
                <a:ea typeface="微软雅黑" pitchFamily="34" charset="-122"/>
              </a:rPr>
              <a:t>提供给</a:t>
            </a:r>
            <a:r>
              <a:rPr lang="en-US" altLang="zh-CN" sz="1800" dirty="0" smtClean="0">
                <a:solidFill>
                  <a:srgbClr val="262626"/>
                </a:solidFill>
                <a:latin typeface="微软雅黑" pitchFamily="34" charset="-122"/>
                <a:ea typeface="微软雅黑" pitchFamily="34" charset="-122"/>
              </a:rPr>
              <a:t>JS</a:t>
            </a:r>
            <a:r>
              <a:rPr lang="zh-CN" altLang="en-US" sz="1800" dirty="0" smtClean="0">
                <a:solidFill>
                  <a:srgbClr val="262626"/>
                </a:solidFill>
                <a:latin typeface="微软雅黑" pitchFamily="34" charset="-122"/>
                <a:ea typeface="微软雅黑" pitchFamily="34" charset="-122"/>
              </a:rPr>
              <a:t>和</a:t>
            </a:r>
            <a:r>
              <a:rPr lang="en-US" altLang="zh-CN" sz="1800" dirty="0" smtClean="0">
                <a:solidFill>
                  <a:srgbClr val="262626"/>
                </a:solidFill>
                <a:latin typeface="微软雅黑" pitchFamily="34" charset="-122"/>
                <a:ea typeface="微软雅黑" pitchFamily="34" charset="-122"/>
              </a:rPr>
              <a:t>Web Server</a:t>
            </a:r>
            <a:r>
              <a:rPr lang="zh-CN" altLang="en-US" sz="1800" dirty="0" smtClean="0">
                <a:solidFill>
                  <a:srgbClr val="262626"/>
                </a:solidFill>
                <a:latin typeface="微软雅黑" pitchFamily="34" charset="-122"/>
                <a:ea typeface="微软雅黑" pitchFamily="34" charset="-122"/>
              </a:rPr>
              <a:t>的唯一扩展方式，务必使用。</a:t>
            </a:r>
            <a:endParaRPr lang="en-US" altLang="zh-CN" sz="1800" dirty="0" smtClean="0">
              <a:solidFill>
                <a:srgbClr val="262626"/>
              </a:solidFill>
              <a:latin typeface="微软雅黑" pitchFamily="34" charset="-122"/>
              <a:ea typeface="微软雅黑" pitchFamily="34" charset="-122"/>
            </a:endParaRPr>
          </a:p>
          <a:p>
            <a:pPr>
              <a:lnSpc>
                <a:spcPct val="150000"/>
              </a:lnSpc>
            </a:pPr>
            <a:r>
              <a:rPr lang="en-US" altLang="zh-CN" sz="1800" dirty="0" smtClean="0">
                <a:solidFill>
                  <a:srgbClr val="262626"/>
                </a:solidFill>
                <a:latin typeface="微软雅黑" pitchFamily="34" charset="-122"/>
                <a:ea typeface="微软雅黑" pitchFamily="34" charset="-122"/>
              </a:rPr>
              <a:t>JS</a:t>
            </a:r>
            <a:r>
              <a:rPr lang="zh-CN" altLang="en-US" sz="1800" dirty="0" smtClean="0">
                <a:solidFill>
                  <a:srgbClr val="262626"/>
                </a:solidFill>
                <a:latin typeface="微软雅黑" pitchFamily="34" charset="-122"/>
                <a:ea typeface="微软雅黑" pitchFamily="34" charset="-122"/>
              </a:rPr>
              <a:t>端初始化主要扩展二个事件：</a:t>
            </a:r>
            <a:endParaRPr lang="en-US" altLang="zh-CN" sz="1800" dirty="0" smtClean="0">
              <a:solidFill>
                <a:srgbClr val="262626"/>
              </a:solidFill>
              <a:latin typeface="微软雅黑" pitchFamily="34" charset="-122"/>
              <a:ea typeface="微软雅黑" pitchFamily="34" charset="-122"/>
            </a:endParaRPr>
          </a:p>
          <a:p>
            <a:pPr lvl="1">
              <a:lnSpc>
                <a:spcPct val="150000"/>
              </a:lnSpc>
            </a:pPr>
            <a:r>
              <a:rPr lang="en-US" altLang="zh-CN" sz="1600" dirty="0" err="1" smtClean="0">
                <a:solidFill>
                  <a:srgbClr val="262626"/>
                </a:solidFill>
                <a:latin typeface="微软雅黑" pitchFamily="34" charset="-122"/>
                <a:ea typeface="微软雅黑" pitchFamily="34" charset="-122"/>
              </a:rPr>
              <a:t>pageOnLoad</a:t>
            </a:r>
            <a:r>
              <a:rPr lang="zh-CN" altLang="en-US" sz="1600" dirty="0" smtClean="0">
                <a:solidFill>
                  <a:srgbClr val="262626"/>
                </a:solidFill>
                <a:latin typeface="微软雅黑" pitchFamily="34" charset="-122"/>
                <a:ea typeface="微软雅黑" pitchFamily="34" charset="-122"/>
              </a:rPr>
              <a:t>：可增加后处理，完成页面元数据加载后的业务处理逻辑</a:t>
            </a:r>
            <a:endParaRPr lang="en-US" altLang="zh-CN" sz="1600" dirty="0" smtClean="0">
              <a:solidFill>
                <a:srgbClr val="262626"/>
              </a:solidFill>
              <a:latin typeface="微软雅黑" pitchFamily="34" charset="-122"/>
              <a:ea typeface="微软雅黑" pitchFamily="34" charset="-122"/>
            </a:endParaRPr>
          </a:p>
          <a:p>
            <a:pPr lvl="1">
              <a:lnSpc>
                <a:spcPct val="150000"/>
              </a:lnSpc>
            </a:pPr>
            <a:r>
              <a:rPr lang="en-US" altLang="zh-CN" sz="1600" dirty="0" err="1" smtClean="0">
                <a:solidFill>
                  <a:srgbClr val="262626"/>
                </a:solidFill>
                <a:latin typeface="微软雅黑" pitchFamily="34" charset="-122"/>
                <a:ea typeface="微软雅黑" pitchFamily="34" charset="-122"/>
              </a:rPr>
              <a:t>fieldOnLoad</a:t>
            </a:r>
            <a:r>
              <a:rPr lang="zh-CN" altLang="en-US" sz="1600" dirty="0">
                <a:solidFill>
                  <a:srgbClr val="262626"/>
                </a:solidFill>
                <a:latin typeface="微软雅黑" pitchFamily="34" charset="-122"/>
                <a:ea typeface="微软雅黑" pitchFamily="34" charset="-122"/>
              </a:rPr>
              <a:t>：可增加</a:t>
            </a:r>
            <a:r>
              <a:rPr lang="zh-CN" altLang="en-US" sz="1600" dirty="0" smtClean="0">
                <a:solidFill>
                  <a:srgbClr val="262626"/>
                </a:solidFill>
                <a:latin typeface="微软雅黑" pitchFamily="34" charset="-122"/>
                <a:ea typeface="微软雅黑" pitchFamily="34" charset="-122"/>
              </a:rPr>
              <a:t>后处理，完成与数据相关的</a:t>
            </a:r>
            <a:r>
              <a:rPr lang="zh-CN" altLang="en-US" sz="1600" dirty="0">
                <a:solidFill>
                  <a:srgbClr val="262626"/>
                </a:solidFill>
                <a:latin typeface="微软雅黑" pitchFamily="34" charset="-122"/>
                <a:ea typeface="微软雅黑" pitchFamily="34" charset="-122"/>
              </a:rPr>
              <a:t>业务处理</a:t>
            </a:r>
            <a:r>
              <a:rPr lang="zh-CN" altLang="en-US" sz="1600" dirty="0" smtClean="0">
                <a:solidFill>
                  <a:srgbClr val="262626"/>
                </a:solidFill>
                <a:latin typeface="微软雅黑" pitchFamily="34" charset="-122"/>
                <a:ea typeface="微软雅黑" pitchFamily="34" charset="-122"/>
              </a:rPr>
              <a:t>逻辑</a:t>
            </a:r>
            <a:endParaRPr lang="en-US" altLang="zh-CN" sz="1600" dirty="0">
              <a:solidFill>
                <a:srgbClr val="262626"/>
              </a:solidFill>
              <a:latin typeface="微软雅黑" pitchFamily="34" charset="-122"/>
              <a:ea typeface="微软雅黑" pitchFamily="34" charset="-122"/>
            </a:endParaRPr>
          </a:p>
          <a:p>
            <a:pPr>
              <a:lnSpc>
                <a:spcPct val="150000"/>
              </a:lnSpc>
            </a:pPr>
            <a:r>
              <a:rPr lang="en-US" altLang="zh-CN" sz="1800" dirty="0">
                <a:solidFill>
                  <a:srgbClr val="262626"/>
                </a:solidFill>
                <a:latin typeface="微软雅黑" pitchFamily="34" charset="-122"/>
                <a:ea typeface="微软雅黑" pitchFamily="34" charset="-122"/>
              </a:rPr>
              <a:t>Ajax</a:t>
            </a:r>
            <a:r>
              <a:rPr lang="zh-CN" altLang="en-US" sz="1800" dirty="0">
                <a:solidFill>
                  <a:srgbClr val="262626"/>
                </a:solidFill>
                <a:latin typeface="微软雅黑" pitchFamily="34" charset="-122"/>
                <a:ea typeface="微软雅黑" pitchFamily="34" charset="-122"/>
              </a:rPr>
              <a:t>请求</a:t>
            </a:r>
            <a:r>
              <a:rPr lang="zh-CN" altLang="en-US" sz="1800" dirty="0" smtClean="0">
                <a:solidFill>
                  <a:srgbClr val="262626"/>
                </a:solidFill>
                <a:latin typeface="微软雅黑" pitchFamily="34" charset="-122"/>
                <a:ea typeface="微软雅黑" pitchFamily="34" charset="-122"/>
              </a:rPr>
              <a:t>，调用</a:t>
            </a:r>
            <a:r>
              <a:rPr lang="en-US" altLang="zh-CN" sz="1800" dirty="0" err="1">
                <a:solidFill>
                  <a:srgbClr val="262626"/>
                </a:solidFill>
                <a:latin typeface="微软雅黑" pitchFamily="34" charset="-122"/>
                <a:ea typeface="微软雅黑" pitchFamily="34" charset="-122"/>
              </a:rPr>
              <a:t>waf.doPost</a:t>
            </a:r>
            <a:r>
              <a:rPr lang="zh-CN" altLang="en-US" sz="1800" dirty="0">
                <a:solidFill>
                  <a:srgbClr val="262626"/>
                </a:solidFill>
                <a:latin typeface="微软雅黑" pitchFamily="34" charset="-122"/>
                <a:ea typeface="微软雅黑" pitchFamily="34" charset="-122"/>
              </a:rPr>
              <a:t>完成，不能使用其他类库</a:t>
            </a:r>
            <a:endParaRPr lang="en-US" altLang="zh-CN" sz="1800" dirty="0">
              <a:solidFill>
                <a:srgbClr val="262626"/>
              </a:solidFill>
              <a:latin typeface="微软雅黑" pitchFamily="34" charset="-122"/>
              <a:ea typeface="微软雅黑" pitchFamily="34" charset="-122"/>
            </a:endParaRPr>
          </a:p>
          <a:p>
            <a:pPr>
              <a:lnSpc>
                <a:spcPct val="150000"/>
              </a:lnSpc>
            </a:pPr>
            <a:r>
              <a:rPr lang="zh-CN" altLang="en-US" sz="1800" dirty="0">
                <a:solidFill>
                  <a:srgbClr val="262626"/>
                </a:solidFill>
                <a:latin typeface="微软雅黑" pitchFamily="34" charset="-122"/>
                <a:ea typeface="微软雅黑" pitchFamily="34" charset="-122"/>
              </a:rPr>
              <a:t>页面内申请打开新页面</a:t>
            </a:r>
            <a:r>
              <a:rPr lang="zh-CN" altLang="en-US" sz="1800" dirty="0" smtClean="0">
                <a:solidFill>
                  <a:srgbClr val="262626"/>
                </a:solidFill>
                <a:latin typeface="微软雅黑" pitchFamily="34" charset="-122"/>
                <a:ea typeface="微软雅黑" pitchFamily="34" charset="-122"/>
              </a:rPr>
              <a:t>，调用</a:t>
            </a:r>
            <a:r>
              <a:rPr lang="en-US" altLang="zh-CN" sz="1800" dirty="0">
                <a:solidFill>
                  <a:srgbClr val="262626"/>
                </a:solidFill>
                <a:latin typeface="微软雅黑" pitchFamily="34" charset="-122"/>
                <a:ea typeface="微软雅黑" pitchFamily="34" charset="-122"/>
              </a:rPr>
              <a:t>_</a:t>
            </a:r>
            <a:r>
              <a:rPr lang="en-US" altLang="zh-CN" sz="1800" dirty="0" err="1">
                <a:solidFill>
                  <a:srgbClr val="262626"/>
                </a:solidFill>
                <a:latin typeface="微软雅黑" pitchFamily="34" charset="-122"/>
                <a:ea typeface="微软雅黑" pitchFamily="34" charset="-122"/>
              </a:rPr>
              <a:t>self.addNewWindow</a:t>
            </a:r>
            <a:r>
              <a:rPr lang="zh-CN" altLang="en-US" sz="1800" dirty="0">
                <a:solidFill>
                  <a:srgbClr val="262626"/>
                </a:solidFill>
                <a:latin typeface="微软雅黑" pitchFamily="34" charset="-122"/>
                <a:ea typeface="微软雅黑" pitchFamily="34" charset="-122"/>
              </a:rPr>
              <a:t>，不要直接使用其他方式</a:t>
            </a:r>
            <a:r>
              <a:rPr lang="zh-CN" altLang="en-US" sz="1800" dirty="0" smtClean="0">
                <a:solidFill>
                  <a:srgbClr val="262626"/>
                </a:solidFill>
                <a:latin typeface="微软雅黑" pitchFamily="34" charset="-122"/>
                <a:ea typeface="微软雅黑" pitchFamily="34" charset="-122"/>
              </a:rPr>
              <a:t>。</a:t>
            </a:r>
            <a:endParaRPr lang="en-US" altLang="zh-CN" sz="1800" dirty="0">
              <a:solidFill>
                <a:srgbClr val="262626"/>
              </a:solidFill>
              <a:latin typeface="微软雅黑" pitchFamily="34" charset="-122"/>
              <a:ea typeface="微软雅黑" pitchFamily="34" charset="-122"/>
            </a:endParaRPr>
          </a:p>
        </p:txBody>
      </p:sp>
      <p:sp>
        <p:nvSpPr>
          <p:cNvPr id="9219" name="标题 2"/>
          <p:cNvSpPr>
            <a:spLocks noGrp="1"/>
          </p:cNvSpPr>
          <p:nvPr>
            <p:ph type="title"/>
          </p:nvPr>
        </p:nvSpPr>
        <p:spPr>
          <a:xfrm>
            <a:off x="323851" y="1"/>
            <a:ext cx="7127875" cy="520700"/>
          </a:xfrm>
        </p:spPr>
        <p:txBody>
          <a:bodyPr>
            <a:normAutofit/>
          </a:bodyPr>
          <a:lstStyle/>
          <a:p>
            <a:r>
              <a:rPr lang="zh-CN" altLang="en-US" sz="2800" b="1" dirty="0" smtClean="0">
                <a:latin typeface="微软雅黑" pitchFamily="34" charset="-122"/>
                <a:ea typeface="微软雅黑" pitchFamily="34" charset="-122"/>
              </a:rPr>
              <a:t>开发建议</a:t>
            </a:r>
            <a:endParaRPr sz="2800" b="1" dirty="0" smtClean="0">
              <a:latin typeface="微软雅黑" pitchFamily="34" charset="-122"/>
              <a:ea typeface="微软雅黑" pitchFamily="34" charset="-122"/>
            </a:endParaRPr>
          </a:p>
        </p:txBody>
      </p:sp>
      <p:sp>
        <p:nvSpPr>
          <p:cNvPr id="4" name="矩形 3"/>
          <p:cNvSpPr/>
          <p:nvPr/>
        </p:nvSpPr>
        <p:spPr>
          <a:xfrm>
            <a:off x="349474" y="613980"/>
            <a:ext cx="1486222" cy="242533"/>
          </a:xfrm>
          <a:prstGeom prst="rect">
            <a:avLst/>
          </a:prstGeom>
          <a:solidFill>
            <a:srgbClr val="16B2E9"/>
          </a:solidFill>
          <a:ln>
            <a:noFill/>
          </a:ln>
          <a:effectLst/>
        </p:spPr>
        <p:txBody>
          <a:bodyPr anchor="ctr" anchorCtr="0"/>
          <a:lstStyle/>
          <a:p>
            <a:pPr algn="ctr" eaLnBrk="0" fontAlgn="auto" latinLnBrk="1" hangingPunct="0">
              <a:spcBef>
                <a:spcPts val="0"/>
              </a:spcBef>
              <a:spcAft>
                <a:spcPts val="0"/>
              </a:spcAft>
              <a:defRPr/>
            </a:pPr>
            <a:r>
              <a:rPr lang="zh-CN" altLang="en-US" b="1" kern="0" dirty="0">
                <a:solidFill>
                  <a:schemeClr val="bg1"/>
                </a:solidFill>
                <a:latin typeface="微软雅黑" panose="020B0503020204020204" pitchFamily="34" charset="-122"/>
                <a:ea typeface="微软雅黑" panose="020B0503020204020204" pitchFamily="34" charset="-122"/>
              </a:rPr>
              <a:t>开发建议</a:t>
            </a:r>
          </a:p>
        </p:txBody>
      </p:sp>
    </p:spTree>
    <p:extLst>
      <p:ext uri="{BB962C8B-B14F-4D97-AF65-F5344CB8AC3E}">
        <p14:creationId xmlns:p14="http://schemas.microsoft.com/office/powerpoint/2010/main" xmlns="" val="316790525"/>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kumimoji="1" lang="zh-CN" altLang="en-US" dirty="0" smtClean="0"/>
              <a:t>特别声明</a:t>
            </a:r>
            <a:endParaRPr kumimoji="1" lang="zh-CN" altLang="en-US" dirty="0"/>
          </a:p>
        </p:txBody>
      </p:sp>
      <p:sp>
        <p:nvSpPr>
          <p:cNvPr id="5" name="Text Box 4"/>
          <p:cNvSpPr txBox="1">
            <a:spLocks noChangeArrowheads="1"/>
          </p:cNvSpPr>
          <p:nvPr/>
        </p:nvSpPr>
        <p:spPr bwMode="auto">
          <a:xfrm>
            <a:off x="203200" y="737357"/>
            <a:ext cx="8617272" cy="36009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91350" tIns="45675" rIns="91350" bIns="45675">
            <a:spAutoFit/>
          </a:bodyPr>
          <a:lstStyle>
            <a:lvl1pPr>
              <a:defRPr sz="1400">
                <a:solidFill>
                  <a:schemeClr val="tx1"/>
                </a:solidFill>
                <a:latin typeface="Times New Roman" pitchFamily="18" charset="0"/>
                <a:ea typeface="楷体_GB2312" pitchFamily="49" charset="-122"/>
              </a:defRPr>
            </a:lvl1pPr>
            <a:lvl2pPr marL="742950" indent="-285750">
              <a:defRPr sz="1400">
                <a:solidFill>
                  <a:schemeClr val="tx1"/>
                </a:solidFill>
                <a:latin typeface="Times New Roman" pitchFamily="18" charset="0"/>
                <a:ea typeface="楷体_GB2312" pitchFamily="49" charset="-122"/>
              </a:defRPr>
            </a:lvl2pPr>
            <a:lvl3pPr marL="1143000" indent="-228600">
              <a:defRPr sz="1400">
                <a:solidFill>
                  <a:schemeClr val="tx1"/>
                </a:solidFill>
                <a:latin typeface="Times New Roman" pitchFamily="18" charset="0"/>
                <a:ea typeface="楷体_GB2312" pitchFamily="49" charset="-122"/>
              </a:defRPr>
            </a:lvl3pPr>
            <a:lvl4pPr marL="1600200" indent="-228600">
              <a:defRPr sz="1400">
                <a:solidFill>
                  <a:schemeClr val="tx1"/>
                </a:solidFill>
                <a:latin typeface="Times New Roman" pitchFamily="18" charset="0"/>
                <a:ea typeface="楷体_GB2312" pitchFamily="49" charset="-122"/>
              </a:defRPr>
            </a:lvl4pPr>
            <a:lvl5pPr marL="2057400" indent="-228600">
              <a:defRPr sz="1400">
                <a:solidFill>
                  <a:schemeClr val="tx1"/>
                </a:solidFill>
                <a:latin typeface="Times New Roman" pitchFamily="18" charset="0"/>
                <a:ea typeface="楷体_GB2312" pitchFamily="49" charset="-122"/>
              </a:defRPr>
            </a:lvl5pPr>
            <a:lvl6pPr marL="25146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6pPr>
            <a:lvl7pPr marL="29718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7pPr>
            <a:lvl8pPr marL="34290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8pPr>
            <a:lvl9pPr marL="38862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9pPr>
          </a:lstStyle>
          <a:p>
            <a:r>
              <a:rPr lang="zh-CN" altLang="en-US" sz="1200" dirty="0">
                <a:solidFill>
                  <a:schemeClr val="tx1">
                    <a:lumMod val="65000"/>
                    <a:lumOff val="35000"/>
                  </a:schemeClr>
                </a:solidFill>
                <a:latin typeface="微软雅黑" pitchFamily="34" charset="-122"/>
                <a:ea typeface="微软雅黑" pitchFamily="34" charset="-122"/>
              </a:rPr>
              <a:t>没有金蝶软件国际软件集团有限公司的特别许可，任何人不能以任何形式或为任何目的复制或传播本文档的任何部分。本文档中包含的信息如有更改，恕不另行通知。</a:t>
            </a:r>
          </a:p>
          <a:p>
            <a:endParaRPr lang="zh-CN" altLang="en-US" sz="1200" dirty="0">
              <a:solidFill>
                <a:schemeClr val="tx1">
                  <a:lumMod val="65000"/>
                  <a:lumOff val="35000"/>
                </a:schemeClr>
              </a:solidFill>
              <a:latin typeface="微软雅黑" pitchFamily="34" charset="-122"/>
              <a:ea typeface="微软雅黑" pitchFamily="34" charset="-122"/>
            </a:endParaRPr>
          </a:p>
          <a:p>
            <a:r>
              <a:rPr lang="zh-CN" altLang="en-US" sz="1200" dirty="0">
                <a:solidFill>
                  <a:schemeClr val="tx1">
                    <a:lumMod val="65000"/>
                    <a:lumOff val="35000"/>
                  </a:schemeClr>
                </a:solidFill>
                <a:latin typeface="微软雅黑" pitchFamily="34" charset="-122"/>
                <a:ea typeface="微软雅黑" pitchFamily="34" charset="-122"/>
              </a:rPr>
              <a:t>由金蝶软件（中国）有限公司和其分销商所销售的某些软件产品包含有其它软件供应商版权所有的软件组件。</a:t>
            </a:r>
          </a:p>
          <a:p>
            <a:r>
              <a:rPr lang="en-US" altLang="zh-CN" sz="1200" dirty="0">
                <a:solidFill>
                  <a:schemeClr val="tx1">
                    <a:lumMod val="65000"/>
                    <a:lumOff val="35000"/>
                  </a:schemeClr>
                </a:solidFill>
                <a:latin typeface="微软雅黑" pitchFamily="34" charset="-122"/>
                <a:ea typeface="微软雅黑" pitchFamily="34" charset="-122"/>
              </a:rPr>
              <a:t>Microsoft®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WINDOWS®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NT®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EXCEL®</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Word®</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PowerPoint®</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err="1">
                <a:solidFill>
                  <a:schemeClr val="tx1">
                    <a:lumMod val="65000"/>
                    <a:lumOff val="35000"/>
                  </a:schemeClr>
                </a:solidFill>
                <a:latin typeface="微软雅黑" pitchFamily="34" charset="-122"/>
                <a:ea typeface="微软雅黑" pitchFamily="34" charset="-122"/>
              </a:rPr>
              <a:t>SQLServer</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是微软公司的注册商标。</a:t>
            </a:r>
          </a:p>
          <a:p>
            <a:r>
              <a:rPr lang="en-US" altLang="zh-CN" sz="1200" dirty="0">
                <a:solidFill>
                  <a:schemeClr val="tx1">
                    <a:lumMod val="65000"/>
                    <a:lumOff val="35000"/>
                  </a:schemeClr>
                </a:solidFill>
                <a:latin typeface="微软雅黑" pitchFamily="34" charset="-122"/>
                <a:ea typeface="微软雅黑" pitchFamily="34" charset="-122"/>
              </a:rPr>
              <a:t>IBM®</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DB2®</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DB2</a:t>
            </a:r>
            <a:r>
              <a:rPr lang="zh-CN" altLang="en-US" sz="1200" dirty="0">
                <a:solidFill>
                  <a:schemeClr val="tx1">
                    <a:lumMod val="65000"/>
                    <a:lumOff val="35000"/>
                  </a:schemeClr>
                </a:solidFill>
                <a:latin typeface="微软雅黑" pitchFamily="34" charset="-122"/>
                <a:ea typeface="微软雅黑" pitchFamily="34" charset="-122"/>
              </a:rPr>
              <a:t>通用数据库、</a:t>
            </a:r>
            <a:r>
              <a:rPr lang="en-US" altLang="zh-CN" sz="1200" dirty="0">
                <a:solidFill>
                  <a:schemeClr val="tx1">
                    <a:lumMod val="65000"/>
                    <a:lumOff val="35000"/>
                  </a:schemeClr>
                </a:solidFill>
                <a:latin typeface="微软雅黑" pitchFamily="34" charset="-122"/>
                <a:ea typeface="微软雅黑" pitchFamily="34" charset="-122"/>
              </a:rPr>
              <a:t>OS/2®</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ParallelSysplex</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MVS/ESA</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AIX®</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S/390®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AS/400®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OS/390®</a:t>
            </a:r>
            <a:r>
              <a:rPr lang="zh-CN" altLang="en-US" sz="1200" dirty="0">
                <a:solidFill>
                  <a:schemeClr val="tx1">
                    <a:lumMod val="65000"/>
                    <a:lumOff val="35000"/>
                  </a:schemeClr>
                </a:solidFill>
                <a:latin typeface="微软雅黑" pitchFamily="34" charset="-122"/>
                <a:ea typeface="微软雅黑" pitchFamily="34" charset="-122"/>
              </a:rPr>
              <a:t>、</a:t>
            </a:r>
          </a:p>
          <a:p>
            <a:r>
              <a:rPr lang="en-US" altLang="zh-CN" sz="1200" dirty="0">
                <a:solidFill>
                  <a:schemeClr val="tx1">
                    <a:lumMod val="65000"/>
                    <a:lumOff val="35000"/>
                  </a:schemeClr>
                </a:solidFill>
                <a:latin typeface="微软雅黑" pitchFamily="34" charset="-122"/>
                <a:ea typeface="微软雅黑" pitchFamily="34" charset="-122"/>
              </a:rPr>
              <a:t>OS/400®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iSeries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xSeries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zSeries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z/OS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AFP</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IntelligentMiner</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WebSphere®</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Netfinity®</a:t>
            </a:r>
            <a:r>
              <a:rPr lang="zh-CN" altLang="en-US" sz="1200" dirty="0">
                <a:solidFill>
                  <a:schemeClr val="tx1">
                    <a:lumMod val="65000"/>
                    <a:lumOff val="35000"/>
                  </a:schemeClr>
                </a:solidFill>
                <a:latin typeface="微软雅黑" pitchFamily="34" charset="-122"/>
                <a:ea typeface="微软雅黑" pitchFamily="34" charset="-122"/>
              </a:rPr>
              <a:t>、</a:t>
            </a:r>
          </a:p>
          <a:p>
            <a:r>
              <a:rPr lang="en-US" altLang="zh-CN" sz="1200" dirty="0">
                <a:solidFill>
                  <a:schemeClr val="tx1">
                    <a:lumMod val="65000"/>
                    <a:lumOff val="35000"/>
                  </a:schemeClr>
                </a:solidFill>
                <a:latin typeface="微软雅黑" pitchFamily="34" charset="-122"/>
                <a:ea typeface="微软雅黑" pitchFamily="34" charset="-122"/>
              </a:rPr>
              <a:t>Tivoli®</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Informix</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Informix®</a:t>
            </a:r>
            <a:r>
              <a:rPr lang="zh-CN" altLang="en-US" sz="1200" dirty="0">
                <a:solidFill>
                  <a:schemeClr val="tx1">
                    <a:lumMod val="65000"/>
                    <a:lumOff val="35000"/>
                  </a:schemeClr>
                </a:solidFill>
                <a:latin typeface="微软雅黑" pitchFamily="34" charset="-122"/>
                <a:ea typeface="微软雅黑" pitchFamily="34" charset="-122"/>
              </a:rPr>
              <a:t>动态</a:t>
            </a:r>
            <a:r>
              <a:rPr lang="en-US" altLang="zh-CN" sz="1200" dirty="0" err="1">
                <a:solidFill>
                  <a:schemeClr val="tx1">
                    <a:lumMod val="65000"/>
                    <a:lumOff val="35000"/>
                  </a:schemeClr>
                </a:solidFill>
                <a:latin typeface="微软雅黑" pitchFamily="34" charset="-122"/>
                <a:ea typeface="微软雅黑" pitchFamily="34" charset="-122"/>
              </a:rPr>
              <a:t>ServerTM</a:t>
            </a:r>
            <a:r>
              <a:rPr lang="zh-CN" altLang="en-US" sz="1200" dirty="0">
                <a:solidFill>
                  <a:schemeClr val="tx1">
                    <a:lumMod val="65000"/>
                    <a:lumOff val="35000"/>
                  </a:schemeClr>
                </a:solidFill>
                <a:latin typeface="微软雅黑" pitchFamily="34" charset="-122"/>
                <a:ea typeface="微软雅黑" pitchFamily="34" charset="-122"/>
              </a:rPr>
              <a:t>是国际商业机器公司在美国或其他公司的商标。</a:t>
            </a:r>
          </a:p>
          <a:p>
            <a:r>
              <a:rPr lang="en-US" altLang="zh-CN" sz="1200" dirty="0">
                <a:solidFill>
                  <a:schemeClr val="tx1">
                    <a:lumMod val="65000"/>
                    <a:lumOff val="35000"/>
                  </a:schemeClr>
                </a:solidFill>
                <a:latin typeface="微软雅黑" pitchFamily="34" charset="-122"/>
                <a:ea typeface="微软雅黑" pitchFamily="34" charset="-122"/>
              </a:rPr>
              <a:t>ORACLE®</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ORACLE</a:t>
            </a:r>
            <a:r>
              <a:rPr lang="zh-CN" altLang="en-US" sz="1200" dirty="0">
                <a:solidFill>
                  <a:schemeClr val="tx1">
                    <a:lumMod val="65000"/>
                    <a:lumOff val="35000"/>
                  </a:schemeClr>
                </a:solidFill>
                <a:latin typeface="微软雅黑" pitchFamily="34" charset="-122"/>
                <a:ea typeface="微软雅黑" pitchFamily="34" charset="-122"/>
              </a:rPr>
              <a:t>公司的注册商标。</a:t>
            </a:r>
          </a:p>
          <a:p>
            <a:r>
              <a:rPr lang="en-US" altLang="zh-CN" sz="1200" dirty="0">
                <a:solidFill>
                  <a:schemeClr val="tx1">
                    <a:lumMod val="65000"/>
                    <a:lumOff val="35000"/>
                  </a:schemeClr>
                </a:solidFill>
                <a:latin typeface="微软雅黑" pitchFamily="34" charset="-122"/>
                <a:ea typeface="微软雅黑" pitchFamily="34" charset="-122"/>
              </a:rPr>
              <a:t>UNIX®</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UNIXINTERNATIONALCO.,LIMTED</a:t>
            </a:r>
            <a:r>
              <a:rPr lang="zh-CN" altLang="en-US" sz="1200" dirty="0">
                <a:solidFill>
                  <a:schemeClr val="tx1">
                    <a:lumMod val="65000"/>
                    <a:lumOff val="35000"/>
                  </a:schemeClr>
                </a:solidFill>
                <a:latin typeface="微软雅黑" pitchFamily="34" charset="-122"/>
                <a:ea typeface="微软雅黑" pitchFamily="34" charset="-122"/>
              </a:rPr>
              <a:t>的注册商标、</a:t>
            </a:r>
            <a:r>
              <a:rPr lang="en-US" altLang="zh-CN" sz="1200" dirty="0">
                <a:solidFill>
                  <a:schemeClr val="tx1">
                    <a:lumMod val="65000"/>
                    <a:lumOff val="35000"/>
                  </a:schemeClr>
                </a:solidFill>
                <a:latin typeface="微软雅黑" pitchFamily="34" charset="-122"/>
                <a:ea typeface="微软雅黑" pitchFamily="34" charset="-122"/>
              </a:rPr>
              <a:t>OSF/1®</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Motif®</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err="1">
                <a:solidFill>
                  <a:schemeClr val="tx1">
                    <a:lumMod val="65000"/>
                    <a:lumOff val="35000"/>
                  </a:schemeClr>
                </a:solidFill>
                <a:latin typeface="微软雅黑" pitchFamily="34" charset="-122"/>
                <a:ea typeface="微软雅黑" pitchFamily="34" charset="-122"/>
              </a:rPr>
              <a:t>OpenGroup</a:t>
            </a:r>
            <a:r>
              <a:rPr lang="zh-CN" altLang="en-US" sz="1200" dirty="0">
                <a:solidFill>
                  <a:schemeClr val="tx1">
                    <a:lumMod val="65000"/>
                    <a:lumOff val="35000"/>
                  </a:schemeClr>
                </a:solidFill>
                <a:latin typeface="微软雅黑" pitchFamily="34" charset="-122"/>
                <a:ea typeface="微软雅黑" pitchFamily="34" charset="-122"/>
              </a:rPr>
              <a:t>的注册商标。</a:t>
            </a:r>
          </a:p>
          <a:p>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徽标、</a:t>
            </a:r>
            <a:r>
              <a:rPr lang="en-US" altLang="zh-CN" sz="1200" dirty="0">
                <a:solidFill>
                  <a:schemeClr val="tx1">
                    <a:lumMod val="65000"/>
                    <a:lumOff val="35000"/>
                  </a:schemeClr>
                </a:solidFill>
                <a:latin typeface="微软雅黑" pitchFamily="34" charset="-122"/>
                <a:ea typeface="微软雅黑" pitchFamily="34" charset="-122"/>
              </a:rPr>
              <a:t>ICA</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ProgramNeighborhood</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MetaFrame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WinFrame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VideoFrame</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MultiWin®</a:t>
            </a:r>
            <a:r>
              <a:rPr lang="zh-CN" altLang="en-US" sz="1200" dirty="0">
                <a:solidFill>
                  <a:schemeClr val="tx1">
                    <a:lumMod val="65000"/>
                    <a:lumOff val="35000"/>
                  </a:schemeClr>
                </a:solidFill>
                <a:latin typeface="微软雅黑" pitchFamily="34" charset="-122"/>
                <a:ea typeface="微软雅黑" pitchFamily="34" charset="-122"/>
              </a:rPr>
              <a:t>以及此处引用的</a:t>
            </a:r>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产品名是</a:t>
            </a:r>
            <a:r>
              <a:rPr lang="en-US" altLang="zh-CN" sz="1200" dirty="0" err="1">
                <a:solidFill>
                  <a:schemeClr val="tx1">
                    <a:lumMod val="65000"/>
                    <a:lumOff val="35000"/>
                  </a:schemeClr>
                </a:solidFill>
                <a:latin typeface="微软雅黑" pitchFamily="34" charset="-122"/>
                <a:ea typeface="微软雅黑" pitchFamily="34" charset="-122"/>
              </a:rPr>
              <a:t>CitrixSystems</a:t>
            </a:r>
            <a:r>
              <a:rPr lang="zh-CN" altLang="en-US" sz="1200" dirty="0">
                <a:solidFill>
                  <a:schemeClr val="tx1">
                    <a:lumMod val="65000"/>
                    <a:lumOff val="35000"/>
                  </a:schemeClr>
                </a:solidFill>
                <a:latin typeface="微软雅黑" pitchFamily="34" charset="-122"/>
                <a:ea typeface="微软雅黑" pitchFamily="34" charset="-122"/>
              </a:rPr>
              <a:t>公司的商标或注册商标。</a:t>
            </a:r>
          </a:p>
          <a:p>
            <a:r>
              <a:rPr lang="en-US" altLang="zh-CN" sz="1200" dirty="0">
                <a:solidFill>
                  <a:schemeClr val="tx1">
                    <a:lumMod val="65000"/>
                    <a:lumOff val="35000"/>
                  </a:schemeClr>
                </a:solidFill>
                <a:latin typeface="微软雅黑" pitchFamily="34" charset="-122"/>
                <a:ea typeface="微软雅黑" pitchFamily="34" charset="-122"/>
              </a:rPr>
              <a:t>HTML</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HATEMOGLUTEKSTILGIYIMSANAYIVETICARETA.S.</a:t>
            </a:r>
            <a:r>
              <a:rPr lang="zh-CN" altLang="en-US" sz="1200" dirty="0">
                <a:solidFill>
                  <a:schemeClr val="tx1">
                    <a:lumMod val="65000"/>
                    <a:lumOff val="35000"/>
                  </a:schemeClr>
                </a:solidFill>
                <a:latin typeface="微软雅黑" pitchFamily="34" charset="-122"/>
                <a:ea typeface="微软雅黑" pitchFamily="34" charset="-122"/>
              </a:rPr>
              <a:t>的注册商标，</a:t>
            </a:r>
            <a:r>
              <a:rPr lang="en-US" altLang="zh-CN" sz="1200" dirty="0">
                <a:solidFill>
                  <a:schemeClr val="tx1">
                    <a:lumMod val="65000"/>
                    <a:lumOff val="35000"/>
                  </a:schemeClr>
                </a:solidFill>
                <a:latin typeface="微软雅黑" pitchFamily="34" charset="-122"/>
                <a:ea typeface="微软雅黑" pitchFamily="34" charset="-122"/>
              </a:rPr>
              <a:t>DHTML</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XML</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XHTML</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W3C®</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err="1">
                <a:solidFill>
                  <a:schemeClr val="tx1">
                    <a:lumMod val="65000"/>
                    <a:lumOff val="35000"/>
                  </a:schemeClr>
                </a:solidFill>
                <a:latin typeface="微软雅黑" pitchFamily="34" charset="-122"/>
                <a:ea typeface="微软雅黑" pitchFamily="34" charset="-122"/>
              </a:rPr>
              <a:t>WorldWideWeb</a:t>
            </a:r>
            <a:r>
              <a:rPr lang="zh-CN" altLang="en-US" sz="1200" dirty="0">
                <a:solidFill>
                  <a:schemeClr val="tx1">
                    <a:lumMod val="65000"/>
                    <a:lumOff val="35000"/>
                  </a:schemeClr>
                </a:solidFill>
                <a:latin typeface="微软雅黑" pitchFamily="34" charset="-122"/>
                <a:ea typeface="微软雅黑" pitchFamily="34" charset="-122"/>
              </a:rPr>
              <a:t>协会、计算机科学实验室的商标或注册商标，</a:t>
            </a:r>
            <a:r>
              <a:rPr lang="en-US" altLang="zh-CN" sz="1200" dirty="0">
                <a:solidFill>
                  <a:schemeClr val="tx1">
                    <a:lumMod val="65000"/>
                    <a:lumOff val="35000"/>
                  </a:schemeClr>
                </a:solidFill>
                <a:latin typeface="微软雅黑" pitchFamily="34" charset="-122"/>
                <a:ea typeface="微软雅黑" pitchFamily="34" charset="-122"/>
              </a:rPr>
              <a:t>PureXML</a:t>
            </a:r>
            <a:r>
              <a:rPr lang="zh-CN" altLang="en-US" sz="1200" dirty="0">
                <a:solidFill>
                  <a:schemeClr val="tx1">
                    <a:lumMod val="65000"/>
                    <a:lumOff val="35000"/>
                  </a:schemeClr>
                </a:solidFill>
                <a:latin typeface="微软雅黑" pitchFamily="34" charset="-122"/>
                <a:ea typeface="微软雅黑" pitchFamily="34" charset="-122"/>
              </a:rPr>
              <a:t>是国际商业机器公司的注册商标。</a:t>
            </a:r>
          </a:p>
          <a:p>
            <a:r>
              <a:rPr lang="en-US" altLang="zh-CN" sz="1200" dirty="0">
                <a:solidFill>
                  <a:schemeClr val="tx1">
                    <a:lumMod val="65000"/>
                    <a:lumOff val="35000"/>
                  </a:schemeClr>
                </a:solidFill>
                <a:latin typeface="微软雅黑" pitchFamily="34" charset="-122"/>
                <a:ea typeface="微软雅黑" pitchFamily="34" charset="-122"/>
              </a:rPr>
              <a:t>JAVA®</a:t>
            </a:r>
            <a:r>
              <a:rPr lang="zh-CN" altLang="en-US" sz="1200" dirty="0">
                <a:solidFill>
                  <a:schemeClr val="tx1">
                    <a:lumMod val="65000"/>
                    <a:lumOff val="35000"/>
                  </a:schemeClr>
                </a:solidFill>
                <a:latin typeface="微软雅黑" pitchFamily="34" charset="-122"/>
                <a:ea typeface="微软雅黑" pitchFamily="34" charset="-122"/>
              </a:rPr>
              <a:t>是甲骨文美国有限公司的注册商标。</a:t>
            </a:r>
          </a:p>
          <a:p>
            <a:r>
              <a:rPr lang="en-US" altLang="zh-CN" sz="1200" dirty="0">
                <a:solidFill>
                  <a:schemeClr val="tx1">
                    <a:lumMod val="65000"/>
                    <a:lumOff val="35000"/>
                  </a:schemeClr>
                </a:solidFill>
                <a:latin typeface="微软雅黑" pitchFamily="34" charset="-122"/>
                <a:ea typeface="微软雅黑" pitchFamily="34" charset="-122"/>
              </a:rPr>
              <a:t>JAVASCRIPT®</a:t>
            </a:r>
            <a:r>
              <a:rPr lang="zh-CN" altLang="en-US" sz="1200" dirty="0">
                <a:solidFill>
                  <a:schemeClr val="tx1">
                    <a:lumMod val="65000"/>
                    <a:lumOff val="35000"/>
                  </a:schemeClr>
                </a:solidFill>
                <a:latin typeface="微软雅黑" pitchFamily="34" charset="-122"/>
                <a:ea typeface="微软雅黑" pitchFamily="34" charset="-122"/>
              </a:rPr>
              <a:t>是甲骨文美国有限公司的注册商标，由其技术开发和实施商</a:t>
            </a:r>
            <a:r>
              <a:rPr lang="en-US" altLang="zh-CN" sz="1200" dirty="0">
                <a:solidFill>
                  <a:schemeClr val="tx1">
                    <a:lumMod val="65000"/>
                    <a:lumOff val="35000"/>
                  </a:schemeClr>
                </a:solidFill>
                <a:latin typeface="微软雅黑" pitchFamily="34" charset="-122"/>
                <a:ea typeface="微软雅黑" pitchFamily="34" charset="-122"/>
              </a:rPr>
              <a:t>Netscape</a:t>
            </a:r>
            <a:r>
              <a:rPr lang="zh-CN" altLang="en-US" sz="1200" dirty="0">
                <a:solidFill>
                  <a:schemeClr val="tx1">
                    <a:lumMod val="65000"/>
                    <a:lumOff val="35000"/>
                  </a:schemeClr>
                </a:solidFill>
                <a:latin typeface="微软雅黑" pitchFamily="34" charset="-122"/>
                <a:ea typeface="微软雅黑" pitchFamily="34" charset="-122"/>
              </a:rPr>
              <a:t>许可使用。</a:t>
            </a:r>
          </a:p>
          <a:p>
            <a:r>
              <a:rPr lang="en-US" altLang="zh-CN" sz="1200" dirty="0" err="1">
                <a:solidFill>
                  <a:schemeClr val="tx1">
                    <a:lumMod val="65000"/>
                    <a:lumOff val="35000"/>
                  </a:schemeClr>
                </a:solidFill>
                <a:latin typeface="微软雅黑" pitchFamily="34" charset="-122"/>
                <a:ea typeface="微软雅黑" pitchFamily="34" charset="-122"/>
              </a:rPr>
              <a:t>Apusic</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是深圳市金蝶中间件有限公司的注册商标。</a:t>
            </a:r>
          </a:p>
          <a:p>
            <a:r>
              <a:rPr lang="zh-CN" altLang="en-US" sz="1200" dirty="0">
                <a:solidFill>
                  <a:schemeClr val="tx1">
                    <a:lumMod val="65000"/>
                    <a:lumOff val="35000"/>
                  </a:schemeClr>
                </a:solidFill>
                <a:latin typeface="微软雅黑" pitchFamily="34" charset="-122"/>
                <a:ea typeface="微软雅黑" pitchFamily="34" charset="-122"/>
              </a:rPr>
              <a:t>本文档提到的金蝶</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、金蝶</a:t>
            </a:r>
            <a:r>
              <a:rPr lang="en-US" altLang="zh-CN" sz="1200" dirty="0">
                <a:solidFill>
                  <a:schemeClr val="tx1">
                    <a:lumMod val="65000"/>
                    <a:lumOff val="35000"/>
                  </a:schemeClr>
                </a:solidFill>
                <a:latin typeface="微软雅黑" pitchFamily="34" charset="-122"/>
                <a:ea typeface="微软雅黑" pitchFamily="34" charset="-122"/>
              </a:rPr>
              <a:t>KIS®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K/3®</a:t>
            </a:r>
            <a:r>
              <a:rPr lang="zh-CN" altLang="en-US" sz="1200" dirty="0">
                <a:solidFill>
                  <a:schemeClr val="tx1">
                    <a:lumMod val="65000"/>
                    <a:lumOff val="35000"/>
                  </a:schemeClr>
                </a:solidFill>
                <a:latin typeface="微软雅黑" pitchFamily="34" charset="-122"/>
                <a:ea typeface="微软雅黑" pitchFamily="34" charset="-122"/>
              </a:rPr>
              <a:t>、金蝶</a:t>
            </a:r>
            <a:r>
              <a:rPr lang="en-US" altLang="zh-CN" sz="1200" dirty="0">
                <a:solidFill>
                  <a:schemeClr val="tx1">
                    <a:lumMod val="65000"/>
                    <a:lumOff val="35000"/>
                  </a:schemeClr>
                </a:solidFill>
                <a:latin typeface="微软雅黑" pitchFamily="34" charset="-122"/>
                <a:ea typeface="微软雅黑" pitchFamily="34" charset="-122"/>
              </a:rPr>
              <a:t>EAS®</a:t>
            </a:r>
            <a:r>
              <a:rPr lang="zh-CN" altLang="en-US" sz="1200" dirty="0">
                <a:solidFill>
                  <a:schemeClr val="tx1">
                    <a:lumMod val="65000"/>
                    <a:lumOff val="35000"/>
                  </a:schemeClr>
                </a:solidFill>
                <a:latin typeface="微软雅黑" pitchFamily="34" charset="-122"/>
                <a:ea typeface="微软雅黑" pitchFamily="34" charset="-122"/>
              </a:rPr>
              <a:t>、友商网</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和其它金蝶产品和服务以及它们各自的徽标是金蝶软件（中国）有限公司在中国和世界其它一些国家的商标或注册商标。本文档提到的所有其它产品和服务名称是它们各自公司的商标。</a:t>
            </a:r>
          </a:p>
        </p:txBody>
      </p:sp>
    </p:spTree>
    <p:extLst>
      <p:ext uri="{BB962C8B-B14F-4D97-AF65-F5344CB8AC3E}">
        <p14:creationId xmlns:p14="http://schemas.microsoft.com/office/powerpoint/2010/main" xmlns="" val="1893559229"/>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lstStyle/>
          <a:p>
            <a:r>
              <a:rPr lang="en-US" altLang="zh-CN" dirty="0">
                <a:latin typeface="微软雅黑" pitchFamily="34" charset="-122"/>
                <a:ea typeface="微软雅黑" pitchFamily="34" charset="-122"/>
              </a:rPr>
              <a:t>Web</a:t>
            </a:r>
            <a:r>
              <a:rPr lang="zh-CN" altLang="en-US" dirty="0">
                <a:latin typeface="微软雅黑" pitchFamily="34" charset="-122"/>
                <a:ea typeface="微软雅黑" pitchFamily="34" charset="-122"/>
              </a:rPr>
              <a:t>动态框架</a:t>
            </a:r>
            <a:r>
              <a:rPr lang="en-US" altLang="zh-CN" dirty="0">
                <a:latin typeface="微软雅黑" pitchFamily="34" charset="-122"/>
                <a:ea typeface="微软雅黑" pitchFamily="34" charset="-122"/>
              </a:rPr>
              <a:t>- Ajax</a:t>
            </a:r>
            <a:r>
              <a:rPr lang="zh-CN" altLang="en-US" dirty="0" smtClean="0">
                <a:latin typeface="微软雅黑" pitchFamily="34" charset="-122"/>
                <a:ea typeface="微软雅黑" pitchFamily="34" charset="-122"/>
              </a:rPr>
              <a:t>请求</a:t>
            </a:r>
            <a:r>
              <a:rPr lang="zh-CN" altLang="en-US" dirty="0" smtClean="0"/>
              <a:t>基础流程</a:t>
            </a:r>
            <a:endParaRPr lang="zh-CN" altLang="en-US" dirty="0"/>
          </a:p>
        </p:txBody>
      </p:sp>
      <p:sp>
        <p:nvSpPr>
          <p:cNvPr id="2" name="十边形 1"/>
          <p:cNvSpPr/>
          <p:nvPr/>
        </p:nvSpPr>
        <p:spPr>
          <a:xfrm>
            <a:off x="107504" y="2427734"/>
            <a:ext cx="288032" cy="288032"/>
          </a:xfrm>
          <a:prstGeom prst="dec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sz="1600">
              <a:solidFill>
                <a:srgbClr val="FFFFFF"/>
              </a:solidFill>
            </a:endParaRPr>
          </a:p>
        </p:txBody>
      </p:sp>
      <p:sp>
        <p:nvSpPr>
          <p:cNvPr id="8" name="椭圆 7"/>
          <p:cNvSpPr/>
          <p:nvPr/>
        </p:nvSpPr>
        <p:spPr>
          <a:xfrm>
            <a:off x="611560" y="2283718"/>
            <a:ext cx="792088" cy="57606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100" dirty="0" smtClean="0">
                <a:solidFill>
                  <a:srgbClr val="FFFFFF"/>
                </a:solidFill>
              </a:rPr>
              <a:t>action</a:t>
            </a:r>
            <a:endParaRPr lang="zh-CN" altLang="en-US" sz="1100" dirty="0">
              <a:solidFill>
                <a:srgbClr val="FFFFFF"/>
              </a:solidFill>
            </a:endParaRPr>
          </a:p>
        </p:txBody>
      </p:sp>
      <p:sp>
        <p:nvSpPr>
          <p:cNvPr id="9" name="圆角矩形 8"/>
          <p:cNvSpPr/>
          <p:nvPr/>
        </p:nvSpPr>
        <p:spPr>
          <a:xfrm>
            <a:off x="1907704" y="2283718"/>
            <a:ext cx="1008112" cy="5760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050" dirty="0" err="1" smtClean="0">
                <a:solidFill>
                  <a:srgbClr val="FFFFFF"/>
                </a:solidFill>
              </a:rPr>
              <a:t>Js</a:t>
            </a:r>
            <a:r>
              <a:rPr lang="zh-CN" altLang="en-US" sz="1050" dirty="0" smtClean="0">
                <a:solidFill>
                  <a:srgbClr val="FFFFFF"/>
                </a:solidFill>
              </a:rPr>
              <a:t>事件处理</a:t>
            </a:r>
            <a:endParaRPr lang="zh-CN" altLang="en-US" sz="1050" dirty="0">
              <a:solidFill>
                <a:srgbClr val="FFFFFF"/>
              </a:solidFill>
            </a:endParaRPr>
          </a:p>
        </p:txBody>
      </p:sp>
      <p:sp>
        <p:nvSpPr>
          <p:cNvPr id="11" name="圆角矩形 10"/>
          <p:cNvSpPr/>
          <p:nvPr/>
        </p:nvSpPr>
        <p:spPr>
          <a:xfrm>
            <a:off x="1907704" y="1419622"/>
            <a:ext cx="1008112" cy="57606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sz="1000" dirty="0" smtClean="0">
                <a:solidFill>
                  <a:srgbClr val="000000"/>
                </a:solidFill>
              </a:rPr>
              <a:t>前插入逻辑</a:t>
            </a:r>
            <a:endParaRPr lang="zh-CN" altLang="en-US" sz="1000" dirty="0">
              <a:solidFill>
                <a:srgbClr val="000000"/>
              </a:solidFill>
            </a:endParaRPr>
          </a:p>
        </p:txBody>
      </p:sp>
      <p:sp>
        <p:nvSpPr>
          <p:cNvPr id="41" name="圆角矩形 40"/>
          <p:cNvSpPr/>
          <p:nvPr/>
        </p:nvSpPr>
        <p:spPr>
          <a:xfrm>
            <a:off x="1907704" y="3147814"/>
            <a:ext cx="1008112" cy="57606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sz="1000" dirty="0" smtClean="0">
                <a:solidFill>
                  <a:srgbClr val="000000"/>
                </a:solidFill>
              </a:rPr>
              <a:t>覆盖逻辑</a:t>
            </a:r>
            <a:endParaRPr lang="zh-CN" altLang="en-US" sz="1000" dirty="0">
              <a:solidFill>
                <a:srgbClr val="000000"/>
              </a:solidFill>
            </a:endParaRPr>
          </a:p>
        </p:txBody>
      </p:sp>
      <p:sp>
        <p:nvSpPr>
          <p:cNvPr id="45" name="圆角矩形 44"/>
          <p:cNvSpPr/>
          <p:nvPr/>
        </p:nvSpPr>
        <p:spPr>
          <a:xfrm>
            <a:off x="1907704" y="3939902"/>
            <a:ext cx="1008112" cy="57606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sz="1000" dirty="0">
                <a:solidFill>
                  <a:srgbClr val="000000"/>
                </a:solidFill>
              </a:rPr>
              <a:t>后</a:t>
            </a:r>
            <a:r>
              <a:rPr lang="zh-CN" altLang="en-US" sz="1000" dirty="0" smtClean="0">
                <a:solidFill>
                  <a:srgbClr val="000000"/>
                </a:solidFill>
              </a:rPr>
              <a:t>插入逻辑</a:t>
            </a:r>
            <a:endParaRPr lang="zh-CN" altLang="en-US" sz="1000" dirty="0">
              <a:solidFill>
                <a:srgbClr val="000000"/>
              </a:solidFill>
            </a:endParaRPr>
          </a:p>
        </p:txBody>
      </p:sp>
      <p:sp>
        <p:nvSpPr>
          <p:cNvPr id="12" name="下箭头标注 11"/>
          <p:cNvSpPr/>
          <p:nvPr/>
        </p:nvSpPr>
        <p:spPr>
          <a:xfrm>
            <a:off x="3779912" y="1779662"/>
            <a:ext cx="1008112" cy="792088"/>
          </a:xfrm>
          <a:prstGeom prst="down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1050" dirty="0" smtClean="0">
                <a:solidFill>
                  <a:srgbClr val="FFFFFF"/>
                </a:solidFill>
              </a:rPr>
              <a:t>拦截器</a:t>
            </a:r>
            <a:endParaRPr lang="zh-CN" altLang="en-US" sz="1050" dirty="0">
              <a:solidFill>
                <a:srgbClr val="FFFFFF"/>
              </a:solidFill>
            </a:endParaRPr>
          </a:p>
        </p:txBody>
      </p:sp>
      <p:sp>
        <p:nvSpPr>
          <p:cNvPr id="46" name="圆角矩形 45"/>
          <p:cNvSpPr/>
          <p:nvPr/>
        </p:nvSpPr>
        <p:spPr>
          <a:xfrm>
            <a:off x="5220072" y="2283718"/>
            <a:ext cx="1008112"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1050" dirty="0" smtClean="0">
                <a:solidFill>
                  <a:srgbClr val="000000"/>
                </a:solidFill>
              </a:rPr>
              <a:t>Web</a:t>
            </a:r>
            <a:r>
              <a:rPr lang="zh-CN" altLang="en-US" sz="1050" dirty="0" smtClean="0">
                <a:solidFill>
                  <a:srgbClr val="000000"/>
                </a:solidFill>
              </a:rPr>
              <a:t>端框架</a:t>
            </a:r>
            <a:endParaRPr lang="zh-CN" altLang="en-US" sz="1050" dirty="0">
              <a:solidFill>
                <a:srgbClr val="000000"/>
              </a:solidFill>
            </a:endParaRPr>
          </a:p>
        </p:txBody>
      </p:sp>
      <p:sp>
        <p:nvSpPr>
          <p:cNvPr id="13" name="流程图: 过程 12"/>
          <p:cNvSpPr/>
          <p:nvPr/>
        </p:nvSpPr>
        <p:spPr>
          <a:xfrm>
            <a:off x="4211960" y="771550"/>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US" altLang="zh-CN" sz="1050" dirty="0" smtClean="0">
                <a:solidFill>
                  <a:srgbClr val="000000"/>
                </a:solidFill>
              </a:rPr>
              <a:t>License</a:t>
            </a:r>
            <a:endParaRPr lang="zh-CN" altLang="en-US" sz="1050" dirty="0">
              <a:solidFill>
                <a:srgbClr val="000000"/>
              </a:solidFill>
            </a:endParaRPr>
          </a:p>
        </p:txBody>
      </p:sp>
      <p:sp>
        <p:nvSpPr>
          <p:cNvPr id="49" name="流程图: 过程 48"/>
          <p:cNvSpPr/>
          <p:nvPr/>
        </p:nvSpPr>
        <p:spPr>
          <a:xfrm>
            <a:off x="5292080" y="771550"/>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用户监控</a:t>
            </a:r>
            <a:endParaRPr lang="zh-CN" altLang="en-US" sz="1000" dirty="0">
              <a:solidFill>
                <a:srgbClr val="000000"/>
              </a:solidFill>
            </a:endParaRPr>
          </a:p>
        </p:txBody>
      </p:sp>
      <p:sp>
        <p:nvSpPr>
          <p:cNvPr id="50" name="流程图: 过程 49"/>
          <p:cNvSpPr/>
          <p:nvPr/>
        </p:nvSpPr>
        <p:spPr>
          <a:xfrm>
            <a:off x="5292080" y="1203598"/>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行为采集</a:t>
            </a:r>
            <a:endParaRPr lang="zh-CN" altLang="en-US" sz="1000" dirty="0">
              <a:solidFill>
                <a:srgbClr val="000000"/>
              </a:solidFill>
            </a:endParaRPr>
          </a:p>
        </p:txBody>
      </p:sp>
      <p:sp>
        <p:nvSpPr>
          <p:cNvPr id="51" name="流程图: 过程 50"/>
          <p:cNvSpPr/>
          <p:nvPr/>
        </p:nvSpPr>
        <p:spPr>
          <a:xfrm>
            <a:off x="5292080" y="1635646"/>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性能监控</a:t>
            </a:r>
            <a:endParaRPr lang="zh-CN" altLang="en-US" sz="1000" dirty="0">
              <a:solidFill>
                <a:srgbClr val="000000"/>
              </a:solidFill>
            </a:endParaRPr>
          </a:p>
        </p:txBody>
      </p:sp>
      <p:sp>
        <p:nvSpPr>
          <p:cNvPr id="52" name="流程图: 过程 51"/>
          <p:cNvSpPr/>
          <p:nvPr/>
        </p:nvSpPr>
        <p:spPr>
          <a:xfrm>
            <a:off x="4211960" y="1131590"/>
            <a:ext cx="792088" cy="360039"/>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主业务组织处理</a:t>
            </a:r>
            <a:endParaRPr lang="zh-CN" altLang="en-US" sz="1000" dirty="0">
              <a:solidFill>
                <a:srgbClr val="000000"/>
              </a:solidFill>
            </a:endParaRPr>
          </a:p>
        </p:txBody>
      </p:sp>
      <p:cxnSp>
        <p:nvCxnSpPr>
          <p:cNvPr id="53" name="曲线连接符 52"/>
          <p:cNvCxnSpPr>
            <a:stCxn id="12" idx="0"/>
            <a:endCxn id="52" idx="1"/>
          </p:cNvCxnSpPr>
          <p:nvPr/>
        </p:nvCxnSpPr>
        <p:spPr bwMode="auto">
          <a:xfrm rot="16200000" flipV="1">
            <a:off x="4013938" y="1509632"/>
            <a:ext cx="468052" cy="72008"/>
          </a:xfrm>
          <a:prstGeom prst="curvedConnector4">
            <a:avLst>
              <a:gd name="adj1" fmla="val 30769"/>
              <a:gd name="adj2" fmla="val 1017465"/>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56" name="曲线连接符 55"/>
          <p:cNvCxnSpPr>
            <a:stCxn id="78" idx="0"/>
            <a:endCxn id="79" idx="1"/>
          </p:cNvCxnSpPr>
          <p:nvPr/>
        </p:nvCxnSpPr>
        <p:spPr bwMode="auto">
          <a:xfrm rot="16200000" flipV="1">
            <a:off x="7989371" y="1764835"/>
            <a:ext cx="654422" cy="396044"/>
          </a:xfrm>
          <a:prstGeom prst="curvedConnector4">
            <a:avLst>
              <a:gd name="adj1" fmla="val 38997"/>
              <a:gd name="adj2" fmla="val 184994"/>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59" name="曲线连接符 58"/>
          <p:cNvCxnSpPr>
            <a:stCxn id="12" idx="3"/>
            <a:endCxn id="51" idx="1"/>
          </p:cNvCxnSpPr>
          <p:nvPr/>
        </p:nvCxnSpPr>
        <p:spPr bwMode="auto">
          <a:xfrm flipV="1">
            <a:off x="4788024" y="1779662"/>
            <a:ext cx="504056" cy="257338"/>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62" name="曲线连接符 61"/>
          <p:cNvCxnSpPr>
            <a:stCxn id="12" idx="3"/>
            <a:endCxn id="50" idx="1"/>
          </p:cNvCxnSpPr>
          <p:nvPr/>
        </p:nvCxnSpPr>
        <p:spPr bwMode="auto">
          <a:xfrm flipV="1">
            <a:off x="4788024" y="1347614"/>
            <a:ext cx="504056" cy="689386"/>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65" name="曲线连接符 64"/>
          <p:cNvCxnSpPr>
            <a:stCxn id="12" idx="3"/>
            <a:endCxn id="49" idx="1"/>
          </p:cNvCxnSpPr>
          <p:nvPr/>
        </p:nvCxnSpPr>
        <p:spPr bwMode="auto">
          <a:xfrm flipV="1">
            <a:off x="4788024" y="915566"/>
            <a:ext cx="504056" cy="1121434"/>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sp>
        <p:nvSpPr>
          <p:cNvPr id="70" name="圆角矩形 69"/>
          <p:cNvSpPr/>
          <p:nvPr/>
        </p:nvSpPr>
        <p:spPr>
          <a:xfrm>
            <a:off x="6588224" y="2283718"/>
            <a:ext cx="1008112" cy="5760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050" dirty="0" smtClean="0">
                <a:solidFill>
                  <a:srgbClr val="FFFFFF"/>
                </a:solidFill>
              </a:rPr>
              <a:t>Web</a:t>
            </a:r>
            <a:r>
              <a:rPr lang="zh-CN" altLang="en-US" sz="1050" dirty="0" smtClean="0">
                <a:solidFill>
                  <a:srgbClr val="FFFFFF"/>
                </a:solidFill>
              </a:rPr>
              <a:t>端处理逻辑</a:t>
            </a:r>
            <a:endParaRPr lang="zh-CN" altLang="en-US" sz="1050" dirty="0">
              <a:solidFill>
                <a:srgbClr val="FFFFFF"/>
              </a:solidFill>
            </a:endParaRPr>
          </a:p>
        </p:txBody>
      </p:sp>
      <p:sp>
        <p:nvSpPr>
          <p:cNvPr id="71" name="流程图: 过程 70"/>
          <p:cNvSpPr/>
          <p:nvPr/>
        </p:nvSpPr>
        <p:spPr>
          <a:xfrm>
            <a:off x="5328084" y="3291830"/>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功能权限</a:t>
            </a:r>
            <a:endParaRPr lang="zh-CN" altLang="en-US" sz="1000" dirty="0">
              <a:solidFill>
                <a:srgbClr val="000000"/>
              </a:solidFill>
            </a:endParaRPr>
          </a:p>
        </p:txBody>
      </p:sp>
      <p:cxnSp>
        <p:nvCxnSpPr>
          <p:cNvPr id="73" name="曲线连接符 72"/>
          <p:cNvCxnSpPr>
            <a:stCxn id="71" idx="0"/>
            <a:endCxn id="46" idx="2"/>
          </p:cNvCxnSpPr>
          <p:nvPr/>
        </p:nvCxnSpPr>
        <p:spPr bwMode="auto">
          <a:xfrm rot="5400000" flipH="1" flipV="1">
            <a:off x="5508104" y="3075806"/>
            <a:ext cx="432048" cy="12700"/>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sp>
        <p:nvSpPr>
          <p:cNvPr id="75" name="圆角矩形 74"/>
          <p:cNvSpPr/>
          <p:nvPr/>
        </p:nvSpPr>
        <p:spPr>
          <a:xfrm>
            <a:off x="6588224" y="1347614"/>
            <a:ext cx="1008112" cy="57606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sz="1000" dirty="0" smtClean="0">
                <a:solidFill>
                  <a:srgbClr val="000000"/>
                </a:solidFill>
              </a:rPr>
              <a:t>前插入逻辑</a:t>
            </a:r>
            <a:endParaRPr lang="zh-CN" altLang="en-US" sz="1000" dirty="0">
              <a:solidFill>
                <a:srgbClr val="000000"/>
              </a:solidFill>
            </a:endParaRPr>
          </a:p>
        </p:txBody>
      </p:sp>
      <p:sp>
        <p:nvSpPr>
          <p:cNvPr id="76" name="圆角矩形 75"/>
          <p:cNvSpPr/>
          <p:nvPr/>
        </p:nvSpPr>
        <p:spPr>
          <a:xfrm>
            <a:off x="6588224" y="3147814"/>
            <a:ext cx="1008112" cy="57606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sz="1000" dirty="0" smtClean="0">
                <a:solidFill>
                  <a:srgbClr val="000000"/>
                </a:solidFill>
              </a:rPr>
              <a:t>覆盖逻辑</a:t>
            </a:r>
            <a:endParaRPr lang="zh-CN" altLang="en-US" sz="1000" dirty="0">
              <a:solidFill>
                <a:srgbClr val="000000"/>
              </a:solidFill>
            </a:endParaRPr>
          </a:p>
        </p:txBody>
      </p:sp>
      <p:sp>
        <p:nvSpPr>
          <p:cNvPr id="77" name="圆角矩形 76"/>
          <p:cNvSpPr/>
          <p:nvPr/>
        </p:nvSpPr>
        <p:spPr>
          <a:xfrm>
            <a:off x="6588224" y="3939902"/>
            <a:ext cx="1008112" cy="576064"/>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zh-CN" altLang="en-US" sz="1000" dirty="0">
                <a:solidFill>
                  <a:srgbClr val="000000"/>
                </a:solidFill>
              </a:rPr>
              <a:t>后</a:t>
            </a:r>
            <a:r>
              <a:rPr lang="zh-CN" altLang="en-US" sz="1000" dirty="0" smtClean="0">
                <a:solidFill>
                  <a:srgbClr val="000000"/>
                </a:solidFill>
              </a:rPr>
              <a:t>插入逻辑</a:t>
            </a:r>
            <a:endParaRPr lang="zh-CN" altLang="en-US" sz="1000" dirty="0">
              <a:solidFill>
                <a:srgbClr val="000000"/>
              </a:solidFill>
            </a:endParaRPr>
          </a:p>
        </p:txBody>
      </p:sp>
      <p:sp>
        <p:nvSpPr>
          <p:cNvPr id="78" name="圆角矩形 77"/>
          <p:cNvSpPr/>
          <p:nvPr/>
        </p:nvSpPr>
        <p:spPr>
          <a:xfrm>
            <a:off x="8010548" y="2290068"/>
            <a:ext cx="1008112" cy="57606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050" dirty="0" smtClean="0">
                <a:solidFill>
                  <a:srgbClr val="FFFFFF"/>
                </a:solidFill>
              </a:rPr>
              <a:t>App</a:t>
            </a:r>
            <a:r>
              <a:rPr lang="zh-CN" altLang="en-US" sz="1050" dirty="0" smtClean="0">
                <a:solidFill>
                  <a:srgbClr val="FFFFFF"/>
                </a:solidFill>
              </a:rPr>
              <a:t>端处理逻辑</a:t>
            </a:r>
            <a:endParaRPr lang="zh-CN" altLang="en-US" sz="1050" dirty="0">
              <a:solidFill>
                <a:srgbClr val="FFFFFF"/>
              </a:solidFill>
            </a:endParaRPr>
          </a:p>
        </p:txBody>
      </p:sp>
      <p:sp>
        <p:nvSpPr>
          <p:cNvPr id="79" name="流程图: 过程 78"/>
          <p:cNvSpPr/>
          <p:nvPr/>
        </p:nvSpPr>
        <p:spPr>
          <a:xfrm>
            <a:off x="8118560" y="1491630"/>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日志</a:t>
            </a:r>
            <a:endParaRPr lang="zh-CN" altLang="en-US" sz="1000" dirty="0">
              <a:solidFill>
                <a:srgbClr val="000000"/>
              </a:solidFill>
            </a:endParaRPr>
          </a:p>
        </p:txBody>
      </p:sp>
      <p:sp>
        <p:nvSpPr>
          <p:cNvPr id="80" name="流程图: 过程 79"/>
          <p:cNvSpPr/>
          <p:nvPr/>
        </p:nvSpPr>
        <p:spPr>
          <a:xfrm>
            <a:off x="8118560" y="1113324"/>
            <a:ext cx="792088" cy="288032"/>
          </a:xfrm>
          <a:prstGeom prst="flowChartProcess">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sz="1000" dirty="0" smtClean="0">
                <a:solidFill>
                  <a:srgbClr val="000000"/>
                </a:solidFill>
              </a:rPr>
              <a:t>数据权限</a:t>
            </a:r>
            <a:endParaRPr lang="zh-CN" altLang="en-US" sz="1000" dirty="0">
              <a:solidFill>
                <a:srgbClr val="000000"/>
              </a:solidFill>
            </a:endParaRPr>
          </a:p>
        </p:txBody>
      </p:sp>
      <p:cxnSp>
        <p:nvCxnSpPr>
          <p:cNvPr id="55" name="直接箭头连接符 54"/>
          <p:cNvCxnSpPr>
            <a:stCxn id="2" idx="1"/>
            <a:endCxn id="8" idx="2"/>
          </p:cNvCxnSpPr>
          <p:nvPr/>
        </p:nvCxnSpPr>
        <p:spPr>
          <a:xfrm>
            <a:off x="395536" y="2571750"/>
            <a:ext cx="216024"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3" name="直接箭头连接符 62"/>
          <p:cNvCxnSpPr>
            <a:stCxn id="9" idx="3"/>
            <a:endCxn id="46" idx="1"/>
          </p:cNvCxnSpPr>
          <p:nvPr/>
        </p:nvCxnSpPr>
        <p:spPr>
          <a:xfrm>
            <a:off x="2915816" y="2571750"/>
            <a:ext cx="230425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6" name="直接箭头连接符 65"/>
          <p:cNvCxnSpPr>
            <a:stCxn id="46" idx="3"/>
            <a:endCxn id="70" idx="1"/>
          </p:cNvCxnSpPr>
          <p:nvPr/>
        </p:nvCxnSpPr>
        <p:spPr>
          <a:xfrm>
            <a:off x="6228184" y="2571750"/>
            <a:ext cx="36004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8" name="直接箭头连接符 67"/>
          <p:cNvCxnSpPr>
            <a:stCxn id="70" idx="3"/>
            <a:endCxn id="78" idx="1"/>
          </p:cNvCxnSpPr>
          <p:nvPr/>
        </p:nvCxnSpPr>
        <p:spPr>
          <a:xfrm>
            <a:off x="7596336" y="2571750"/>
            <a:ext cx="414212" cy="63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2" name="肘形连接符 81"/>
          <p:cNvCxnSpPr>
            <a:stCxn id="11" idx="1"/>
          </p:cNvCxnSpPr>
          <p:nvPr/>
        </p:nvCxnSpPr>
        <p:spPr>
          <a:xfrm rot="10800000" flipV="1">
            <a:off x="1547666" y="1707654"/>
            <a:ext cx="360038" cy="864096"/>
          </a:xfrm>
          <a:prstGeom prst="bentConnector2">
            <a:avLst/>
          </a:prstGeom>
          <a:ln>
            <a:solidFill>
              <a:srgbClr val="FF660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84" name="肘形连接符 83"/>
          <p:cNvCxnSpPr>
            <a:stCxn id="45" idx="3"/>
          </p:cNvCxnSpPr>
          <p:nvPr/>
        </p:nvCxnSpPr>
        <p:spPr>
          <a:xfrm flipV="1">
            <a:off x="2915816" y="2578101"/>
            <a:ext cx="216024" cy="1649833"/>
          </a:xfrm>
          <a:prstGeom prst="bentConnector2">
            <a:avLst/>
          </a:prstGeom>
          <a:ln>
            <a:solidFill>
              <a:srgbClr val="FF660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86" name="肘形连接符 85"/>
          <p:cNvCxnSpPr>
            <a:stCxn id="75" idx="1"/>
          </p:cNvCxnSpPr>
          <p:nvPr/>
        </p:nvCxnSpPr>
        <p:spPr>
          <a:xfrm rot="10800000" flipV="1">
            <a:off x="6408204" y="1635646"/>
            <a:ext cx="180020" cy="936104"/>
          </a:xfrm>
          <a:prstGeom prst="bentConnector2">
            <a:avLst/>
          </a:prstGeom>
          <a:ln>
            <a:solidFill>
              <a:srgbClr val="FF660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88" name="肘形连接符 87"/>
          <p:cNvCxnSpPr>
            <a:stCxn id="77" idx="3"/>
          </p:cNvCxnSpPr>
          <p:nvPr/>
        </p:nvCxnSpPr>
        <p:spPr>
          <a:xfrm flipV="1">
            <a:off x="7596336" y="2578101"/>
            <a:ext cx="144016" cy="1649833"/>
          </a:xfrm>
          <a:prstGeom prst="bentConnector2">
            <a:avLst/>
          </a:prstGeom>
          <a:ln>
            <a:solidFill>
              <a:srgbClr val="FF660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90" name="直接箭头连接符 89"/>
          <p:cNvCxnSpPr>
            <a:stCxn id="76" idx="0"/>
            <a:endCxn id="70" idx="2"/>
          </p:cNvCxnSpPr>
          <p:nvPr/>
        </p:nvCxnSpPr>
        <p:spPr>
          <a:xfrm flipV="1">
            <a:off x="7092280" y="2859782"/>
            <a:ext cx="0" cy="288032"/>
          </a:xfrm>
          <a:prstGeom prst="straightConnector1">
            <a:avLst/>
          </a:prstGeom>
          <a:ln>
            <a:solidFill>
              <a:srgbClr val="FF6600"/>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92" name="直接箭头连接符 91"/>
          <p:cNvCxnSpPr>
            <a:stCxn id="41" idx="0"/>
            <a:endCxn id="9" idx="2"/>
          </p:cNvCxnSpPr>
          <p:nvPr/>
        </p:nvCxnSpPr>
        <p:spPr>
          <a:xfrm flipV="1">
            <a:off x="2411760" y="2859782"/>
            <a:ext cx="0" cy="288032"/>
          </a:xfrm>
          <a:prstGeom prst="straightConnector1">
            <a:avLst/>
          </a:prstGeom>
          <a:ln>
            <a:solidFill>
              <a:srgbClr val="FF6600"/>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110" name="曲线连接符 109"/>
          <p:cNvCxnSpPr>
            <a:stCxn id="12" idx="0"/>
            <a:endCxn id="13" idx="1"/>
          </p:cNvCxnSpPr>
          <p:nvPr/>
        </p:nvCxnSpPr>
        <p:spPr bwMode="auto">
          <a:xfrm rot="16200000" flipV="1">
            <a:off x="3815916" y="1311610"/>
            <a:ext cx="864096" cy="72008"/>
          </a:xfrm>
          <a:prstGeom prst="curvedConnector4">
            <a:avLst>
              <a:gd name="adj1" fmla="val 41667"/>
              <a:gd name="adj2" fmla="val 1017465"/>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13" name="曲线连接符 112"/>
          <p:cNvCxnSpPr>
            <a:stCxn id="78" idx="0"/>
            <a:endCxn id="80" idx="1"/>
          </p:cNvCxnSpPr>
          <p:nvPr/>
        </p:nvCxnSpPr>
        <p:spPr bwMode="auto">
          <a:xfrm rot="16200000" flipV="1">
            <a:off x="7800218" y="1575682"/>
            <a:ext cx="1032728" cy="396044"/>
          </a:xfrm>
          <a:prstGeom prst="curvedConnector4">
            <a:avLst>
              <a:gd name="adj1" fmla="val 43027"/>
              <a:gd name="adj2" fmla="val 184994"/>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20" name="直接连接符 119"/>
          <p:cNvCxnSpPr/>
          <p:nvPr/>
        </p:nvCxnSpPr>
        <p:spPr>
          <a:xfrm>
            <a:off x="3347864" y="771550"/>
            <a:ext cx="0" cy="4104456"/>
          </a:xfrm>
          <a:prstGeom prst="line">
            <a:avLst/>
          </a:prstGeom>
          <a:ln>
            <a:solidFill>
              <a:srgbClr val="00B050"/>
            </a:solidFill>
            <a:prstDash val="dashDot"/>
          </a:ln>
        </p:spPr>
        <p:style>
          <a:lnRef idx="2">
            <a:schemeClr val="accent1"/>
          </a:lnRef>
          <a:fillRef idx="0">
            <a:schemeClr val="accent1"/>
          </a:fillRef>
          <a:effectRef idx="1">
            <a:schemeClr val="accent1"/>
          </a:effectRef>
          <a:fontRef idx="minor">
            <a:schemeClr val="tx1"/>
          </a:fontRef>
        </p:style>
      </p:cxnSp>
      <p:cxnSp>
        <p:nvCxnSpPr>
          <p:cNvPr id="121" name="直接连接符 120"/>
          <p:cNvCxnSpPr/>
          <p:nvPr/>
        </p:nvCxnSpPr>
        <p:spPr>
          <a:xfrm>
            <a:off x="7928027" y="766321"/>
            <a:ext cx="72008" cy="4109685"/>
          </a:xfrm>
          <a:prstGeom prst="line">
            <a:avLst/>
          </a:prstGeom>
          <a:ln>
            <a:solidFill>
              <a:srgbClr val="00B050"/>
            </a:solidFill>
            <a:prstDash val="dashDot"/>
          </a:ln>
        </p:spPr>
        <p:style>
          <a:lnRef idx="2">
            <a:schemeClr val="accent1"/>
          </a:lnRef>
          <a:fillRef idx="0">
            <a:schemeClr val="accent1"/>
          </a:fillRef>
          <a:effectRef idx="1">
            <a:schemeClr val="accent1"/>
          </a:effectRef>
          <a:fontRef idx="minor">
            <a:schemeClr val="tx1"/>
          </a:fontRef>
        </p:style>
      </p:cxnSp>
      <p:sp>
        <p:nvSpPr>
          <p:cNvPr id="122" name="TextBox 121"/>
          <p:cNvSpPr txBox="1"/>
          <p:nvPr/>
        </p:nvSpPr>
        <p:spPr>
          <a:xfrm>
            <a:off x="827584" y="715511"/>
            <a:ext cx="1584176" cy="338554"/>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Client/Browse</a:t>
            </a:r>
            <a:endParaRPr lang="zh-CN" altLang="en-US" sz="1600" dirty="0">
              <a:solidFill>
                <a:srgbClr val="FF0000"/>
              </a:solidFill>
              <a:latin typeface="宋体" charset="-122"/>
              <a:ea typeface="宋体" charset="-122"/>
            </a:endParaRPr>
          </a:p>
        </p:txBody>
      </p:sp>
      <p:sp>
        <p:nvSpPr>
          <p:cNvPr id="123" name="TextBox 122"/>
          <p:cNvSpPr txBox="1"/>
          <p:nvPr/>
        </p:nvSpPr>
        <p:spPr>
          <a:xfrm>
            <a:off x="6359557" y="658625"/>
            <a:ext cx="1568470" cy="338554"/>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Web Server</a:t>
            </a:r>
            <a:endParaRPr lang="zh-CN" altLang="en-US" sz="1600" dirty="0">
              <a:solidFill>
                <a:srgbClr val="FF0000"/>
              </a:solidFill>
              <a:latin typeface="宋体" charset="-122"/>
              <a:ea typeface="宋体" charset="-122"/>
            </a:endParaRPr>
          </a:p>
        </p:txBody>
      </p:sp>
      <p:sp>
        <p:nvSpPr>
          <p:cNvPr id="124" name="TextBox 123"/>
          <p:cNvSpPr txBox="1"/>
          <p:nvPr/>
        </p:nvSpPr>
        <p:spPr>
          <a:xfrm>
            <a:off x="8190568" y="658625"/>
            <a:ext cx="917936" cy="338554"/>
          </a:xfrm>
          <a:prstGeom prst="rect">
            <a:avLst/>
          </a:prstGeom>
          <a:noFill/>
        </p:spPr>
        <p:txBody>
          <a:bodyPr wrap="square" rtlCol="0">
            <a:spAutoFit/>
          </a:bodyPr>
          <a:lstStyle/>
          <a:p>
            <a:r>
              <a:rPr lang="en-US" altLang="zh-CN" sz="1600" dirty="0" smtClean="0">
                <a:solidFill>
                  <a:srgbClr val="FF0000"/>
                </a:solidFill>
                <a:latin typeface="宋体" charset="-122"/>
                <a:ea typeface="宋体" charset="-122"/>
              </a:rPr>
              <a:t>App </a:t>
            </a:r>
            <a:endParaRPr lang="zh-CN" altLang="en-US" sz="1600" dirty="0">
              <a:solidFill>
                <a:srgbClr val="FF0000"/>
              </a:solidFill>
              <a:latin typeface="宋体" charset="-122"/>
              <a:ea typeface="宋体" charset="-122"/>
            </a:endParaRPr>
          </a:p>
        </p:txBody>
      </p:sp>
      <p:cxnSp>
        <p:nvCxnSpPr>
          <p:cNvPr id="23" name="直接箭头连接符 22"/>
          <p:cNvCxnSpPr>
            <a:stCxn id="8" idx="6"/>
            <a:endCxn id="9" idx="1"/>
          </p:cNvCxnSpPr>
          <p:nvPr/>
        </p:nvCxnSpPr>
        <p:spPr>
          <a:xfrm>
            <a:off x="1403648" y="2571750"/>
            <a:ext cx="50405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095295730"/>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内容占位符 3"/>
          <p:cNvSpPr txBox="1">
            <a:spLocks/>
          </p:cNvSpPr>
          <p:nvPr/>
        </p:nvSpPr>
        <p:spPr>
          <a:xfrm>
            <a:off x="2915816" y="1779662"/>
            <a:ext cx="4968552" cy="1680468"/>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smtClean="0"/>
              <a:t>initalizeAction</a:t>
            </a:r>
            <a:endParaRPr lang="en-US" altLang="zh-CN" sz="1050" dirty="0" smtClean="0">
              <a:solidFill>
                <a:srgbClr val="000000"/>
              </a:solidFill>
            </a:endParaRPr>
          </a:p>
        </p:txBody>
      </p:sp>
      <p:sp>
        <p:nvSpPr>
          <p:cNvPr id="37" name="内容占位符 3"/>
          <p:cNvSpPr txBox="1">
            <a:spLocks/>
          </p:cNvSpPr>
          <p:nvPr/>
        </p:nvSpPr>
        <p:spPr>
          <a:xfrm>
            <a:off x="3275856" y="2163986"/>
            <a:ext cx="4248472" cy="1078342"/>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t">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页面加载</a:t>
            </a:r>
            <a:r>
              <a:rPr lang="en-US" altLang="zh-CN" sz="1050" dirty="0" smtClean="0">
                <a:solidFill>
                  <a:srgbClr val="000000"/>
                </a:solidFill>
              </a:rPr>
              <a:t>(</a:t>
            </a:r>
            <a:r>
              <a:rPr lang="en-US" altLang="zh-CN" sz="1050" dirty="0" err="1"/>
              <a:t>pageOnLoadEvent</a:t>
            </a:r>
            <a:r>
              <a:rPr lang="en-US" altLang="zh-CN" sz="1050" dirty="0" smtClean="0">
                <a:solidFill>
                  <a:srgbClr val="000000"/>
                </a:solidFill>
              </a:rPr>
              <a:t>)</a:t>
            </a:r>
          </a:p>
        </p:txBody>
      </p:sp>
      <p:sp>
        <p:nvSpPr>
          <p:cNvPr id="3" name="标题 2"/>
          <p:cNvSpPr>
            <a:spLocks noGrp="1"/>
          </p:cNvSpPr>
          <p:nvPr>
            <p:ph type="title"/>
          </p:nvPr>
        </p:nvSpPr>
        <p:spPr/>
        <p:txBody>
          <a:bodyPr/>
          <a:lstStyle/>
          <a:p>
            <a:r>
              <a:rPr lang="en-US" altLang="zh-CN" dirty="0" err="1" smtClean="0"/>
              <a:t>WafForm</a:t>
            </a:r>
            <a:r>
              <a:rPr lang="zh-CN" altLang="en-US" dirty="0" smtClean="0"/>
              <a:t>初始化过程</a:t>
            </a:r>
            <a:endParaRPr lang="zh-CN" altLang="en-US" dirty="0"/>
          </a:p>
        </p:txBody>
      </p:sp>
      <p:sp>
        <p:nvSpPr>
          <p:cNvPr id="5" name="内容占位符 3"/>
          <p:cNvSpPr txBox="1">
            <a:spLocks/>
          </p:cNvSpPr>
          <p:nvPr/>
        </p:nvSpPr>
        <p:spPr>
          <a:xfrm>
            <a:off x="3563888" y="2476957"/>
            <a:ext cx="648072" cy="58345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页面</a:t>
            </a:r>
            <a:endParaRPr lang="en-US" altLang="zh-CN" sz="1050" dirty="0" smtClean="0">
              <a:solidFill>
                <a:srgbClr val="000000"/>
              </a:solidFill>
            </a:endParaRPr>
          </a:p>
          <a:p>
            <a:pPr marL="0" indent="0" algn="ctr">
              <a:buNone/>
            </a:pPr>
            <a:r>
              <a:rPr lang="zh-CN" altLang="en-US" sz="1050" dirty="0" smtClean="0">
                <a:solidFill>
                  <a:srgbClr val="000000"/>
                </a:solidFill>
              </a:rPr>
              <a:t>渲染</a:t>
            </a:r>
            <a:endParaRPr lang="en-US" altLang="zh-CN" sz="1050" dirty="0" smtClean="0">
              <a:solidFill>
                <a:srgbClr val="000000"/>
              </a:solidFill>
            </a:endParaRPr>
          </a:p>
        </p:txBody>
      </p:sp>
      <p:sp>
        <p:nvSpPr>
          <p:cNvPr id="9" name="内容占位符 3"/>
          <p:cNvSpPr txBox="1">
            <a:spLocks/>
          </p:cNvSpPr>
          <p:nvPr/>
        </p:nvSpPr>
        <p:spPr>
          <a:xfrm>
            <a:off x="395536" y="2325283"/>
            <a:ext cx="648072" cy="583458"/>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smtClean="0">
                <a:solidFill>
                  <a:srgbClr val="000000"/>
                </a:solidFill>
              </a:rPr>
              <a:t>URL</a:t>
            </a:r>
          </a:p>
          <a:p>
            <a:pPr marL="0" indent="0" algn="ctr">
              <a:buNone/>
            </a:pPr>
            <a:r>
              <a:rPr lang="zh-CN" altLang="en-US" sz="1050" dirty="0" smtClean="0">
                <a:solidFill>
                  <a:srgbClr val="000000"/>
                </a:solidFill>
              </a:rPr>
              <a:t>请求</a:t>
            </a:r>
            <a:endParaRPr lang="en-US" altLang="zh-CN" sz="1050" dirty="0" smtClean="0">
              <a:solidFill>
                <a:srgbClr val="000000"/>
              </a:solidFill>
            </a:endParaRPr>
          </a:p>
        </p:txBody>
      </p:sp>
      <p:sp>
        <p:nvSpPr>
          <p:cNvPr id="24" name="内容占位符 3"/>
          <p:cNvSpPr txBox="1">
            <a:spLocks/>
          </p:cNvSpPr>
          <p:nvPr/>
        </p:nvSpPr>
        <p:spPr>
          <a:xfrm>
            <a:off x="1372655" y="2326618"/>
            <a:ext cx="1111113" cy="583458"/>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en-US" altLang="zh-CN" sz="1050" dirty="0" err="1" smtClean="0"/>
              <a:t>initalizeEvent</a:t>
            </a:r>
            <a:endParaRPr lang="en-US" altLang="zh-CN" sz="1050" dirty="0"/>
          </a:p>
          <a:p>
            <a:pPr marL="0" indent="0" algn="ctr">
              <a:buNone/>
            </a:pPr>
            <a:r>
              <a:rPr lang="zh-CN" altLang="en-US" sz="1050" dirty="0" smtClean="0">
                <a:solidFill>
                  <a:srgbClr val="000000"/>
                </a:solidFill>
              </a:rPr>
              <a:t>注册事件</a:t>
            </a:r>
            <a:endParaRPr lang="en-US" altLang="zh-CN" sz="1050" dirty="0" smtClean="0">
              <a:solidFill>
                <a:srgbClr val="000000"/>
              </a:solidFill>
            </a:endParaRPr>
          </a:p>
        </p:txBody>
      </p:sp>
      <p:cxnSp>
        <p:nvCxnSpPr>
          <p:cNvPr id="35" name="肘形连接符 34"/>
          <p:cNvCxnSpPr>
            <a:stCxn id="9" idx="3"/>
            <a:endCxn id="24" idx="1"/>
          </p:cNvCxnSpPr>
          <p:nvPr/>
        </p:nvCxnSpPr>
        <p:spPr>
          <a:xfrm>
            <a:off x="1043608" y="2617012"/>
            <a:ext cx="329047" cy="1335"/>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sp>
        <p:nvSpPr>
          <p:cNvPr id="46" name="内容占位符 3"/>
          <p:cNvSpPr txBox="1">
            <a:spLocks/>
          </p:cNvSpPr>
          <p:nvPr/>
        </p:nvSpPr>
        <p:spPr>
          <a:xfrm>
            <a:off x="4499992" y="2480637"/>
            <a:ext cx="648072" cy="58345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fontScale="92500" lnSpcReduction="20000"/>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页面</a:t>
            </a:r>
            <a:endParaRPr lang="en-US" altLang="zh-CN" sz="1050" dirty="0" smtClean="0">
              <a:solidFill>
                <a:srgbClr val="000000"/>
              </a:solidFill>
            </a:endParaRPr>
          </a:p>
          <a:p>
            <a:pPr marL="0" indent="0" algn="ctr">
              <a:buNone/>
            </a:pPr>
            <a:r>
              <a:rPr lang="zh-CN" altLang="en-US" sz="1050" dirty="0">
                <a:solidFill>
                  <a:srgbClr val="000000"/>
                </a:solidFill>
              </a:rPr>
              <a:t>装载</a:t>
            </a:r>
            <a:r>
              <a:rPr lang="zh-CN" altLang="en-US" sz="1050" dirty="0" smtClean="0">
                <a:solidFill>
                  <a:srgbClr val="000000"/>
                </a:solidFill>
              </a:rPr>
              <a:t>完成</a:t>
            </a:r>
            <a:endParaRPr lang="en-US" altLang="zh-CN" sz="1050" dirty="0" smtClean="0">
              <a:solidFill>
                <a:srgbClr val="000000"/>
              </a:solidFill>
            </a:endParaRPr>
          </a:p>
        </p:txBody>
      </p:sp>
      <p:sp>
        <p:nvSpPr>
          <p:cNvPr id="65" name="内容占位符 3"/>
          <p:cNvSpPr txBox="1">
            <a:spLocks/>
          </p:cNvSpPr>
          <p:nvPr/>
        </p:nvSpPr>
        <p:spPr>
          <a:xfrm>
            <a:off x="6557667" y="2495413"/>
            <a:ext cx="648072"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心跳</a:t>
            </a:r>
            <a:endParaRPr lang="en-US" altLang="zh-CN" sz="1050" dirty="0" smtClean="0">
              <a:solidFill>
                <a:srgbClr val="000000"/>
              </a:solidFill>
            </a:endParaRPr>
          </a:p>
          <a:p>
            <a:pPr marL="0" indent="0" algn="ctr">
              <a:buNone/>
            </a:pPr>
            <a:r>
              <a:rPr lang="zh-CN" altLang="en-US" sz="1050" dirty="0" smtClean="0">
                <a:solidFill>
                  <a:srgbClr val="000000"/>
                </a:solidFill>
              </a:rPr>
              <a:t>注册</a:t>
            </a:r>
            <a:endParaRPr lang="en-US" altLang="zh-CN" sz="1050" dirty="0" smtClean="0">
              <a:solidFill>
                <a:srgbClr val="000000"/>
              </a:solidFill>
            </a:endParaRPr>
          </a:p>
        </p:txBody>
      </p:sp>
      <p:sp>
        <p:nvSpPr>
          <p:cNvPr id="69" name="内容占位符 3"/>
          <p:cNvSpPr txBox="1">
            <a:spLocks/>
          </p:cNvSpPr>
          <p:nvPr/>
        </p:nvSpPr>
        <p:spPr>
          <a:xfrm>
            <a:off x="5488574" y="2495413"/>
            <a:ext cx="667602" cy="560367"/>
          </a:xfrm>
          <a:prstGeom prst="round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lvl1pPr marL="342900" indent="-342900" algn="l" defTabSz="457200" rtl="0" eaLnBrk="1" fontAlgn="base" latinLnBrk="0" hangingPunct="1">
              <a:spcBef>
                <a:spcPct val="20000"/>
              </a:spcBef>
              <a:spcAft>
                <a:spcPct val="0"/>
              </a:spcAft>
              <a:buSzPct val="100000"/>
              <a:buFontTx/>
              <a:buBlip>
                <a:blip r:embed="rId3"/>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1" fontAlgn="base" latinLnBrk="0" hangingPunct="1">
              <a:spcBef>
                <a:spcPct val="20000"/>
              </a:spcBef>
              <a:spcAft>
                <a:spcPct val="0"/>
              </a:spcAft>
              <a:buFont typeface="Arial"/>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1" fontAlgn="base" latinLnBrk="0" hangingPunct="1">
              <a:spcBef>
                <a:spcPct val="20000"/>
              </a:spcBef>
              <a:spcAft>
                <a:spcPct val="0"/>
              </a:spcAft>
              <a:buFont typeface="Arial"/>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1" fontAlgn="base" latinLnBrk="0" hangingPunct="1">
              <a:spcBef>
                <a:spcPct val="20000"/>
              </a:spcBef>
              <a:spcAft>
                <a:spcPct val="0"/>
              </a:spcAft>
              <a:buFont typeface="Arial"/>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0" indent="0" algn="ctr">
              <a:buNone/>
            </a:pPr>
            <a:r>
              <a:rPr lang="zh-CN" altLang="en-US" sz="1050" dirty="0" smtClean="0">
                <a:solidFill>
                  <a:srgbClr val="000000"/>
                </a:solidFill>
              </a:rPr>
              <a:t>初始化</a:t>
            </a:r>
            <a:endParaRPr lang="en-US" altLang="zh-CN" sz="1050" dirty="0" smtClean="0">
              <a:solidFill>
                <a:srgbClr val="000000"/>
              </a:solidFill>
            </a:endParaRPr>
          </a:p>
          <a:p>
            <a:pPr marL="0" indent="0" algn="ctr">
              <a:buNone/>
            </a:pPr>
            <a:r>
              <a:rPr lang="zh-CN" altLang="en-US" sz="1050" dirty="0" smtClean="0">
                <a:solidFill>
                  <a:srgbClr val="000000"/>
                </a:solidFill>
              </a:rPr>
              <a:t>数据</a:t>
            </a:r>
            <a:endParaRPr lang="en-US" altLang="zh-CN" sz="1050" dirty="0" smtClean="0">
              <a:solidFill>
                <a:srgbClr val="000000"/>
              </a:solidFill>
            </a:endParaRPr>
          </a:p>
        </p:txBody>
      </p:sp>
      <p:cxnSp>
        <p:nvCxnSpPr>
          <p:cNvPr id="80" name="直接箭头连接符 79"/>
          <p:cNvCxnSpPr>
            <a:stCxn id="69" idx="3"/>
            <a:endCxn id="65" idx="1"/>
          </p:cNvCxnSpPr>
          <p:nvPr/>
        </p:nvCxnSpPr>
        <p:spPr>
          <a:xfrm>
            <a:off x="6156176" y="2775597"/>
            <a:ext cx="401491"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肘形连接符 12"/>
          <p:cNvCxnSpPr>
            <a:stCxn id="24" idx="3"/>
            <a:endCxn id="25" idx="1"/>
          </p:cNvCxnSpPr>
          <p:nvPr/>
        </p:nvCxnSpPr>
        <p:spPr>
          <a:xfrm>
            <a:off x="2483768" y="2618347"/>
            <a:ext cx="432048" cy="1549"/>
          </a:xfrm>
          <a:prstGeom prst="bentConnector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3" name="直接箭头连接符 42"/>
          <p:cNvCxnSpPr>
            <a:stCxn id="46" idx="3"/>
            <a:endCxn id="69" idx="1"/>
          </p:cNvCxnSpPr>
          <p:nvPr/>
        </p:nvCxnSpPr>
        <p:spPr>
          <a:xfrm>
            <a:off x="5148064" y="2772366"/>
            <a:ext cx="340510" cy="323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直接箭头连接符 43"/>
          <p:cNvCxnSpPr>
            <a:stCxn id="5" idx="3"/>
            <a:endCxn id="46" idx="1"/>
          </p:cNvCxnSpPr>
          <p:nvPr/>
        </p:nvCxnSpPr>
        <p:spPr>
          <a:xfrm>
            <a:off x="4211960" y="2768686"/>
            <a:ext cx="288032" cy="36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565742618"/>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dirty="0" smtClean="0"/>
              <a:t>页面</a:t>
            </a:r>
            <a:r>
              <a:rPr lang="zh-CN" altLang="en-US" dirty="0"/>
              <a:t>打开</a:t>
            </a:r>
            <a:r>
              <a:rPr lang="zh-CN" altLang="en-US" dirty="0" smtClean="0"/>
              <a:t>事件：</a:t>
            </a:r>
            <a:r>
              <a:rPr lang="en-US" altLang="zh-CN" dirty="0" err="1" smtClean="0"/>
              <a:t>pageOnLoadEvent</a:t>
            </a:r>
            <a:endParaRPr lang="en-US" altLang="zh-CN" dirty="0" smtClean="0"/>
          </a:p>
          <a:p>
            <a:r>
              <a:rPr lang="zh-CN" altLang="en-US" dirty="0" smtClean="0"/>
              <a:t>页面</a:t>
            </a:r>
            <a:r>
              <a:rPr lang="zh-CN" altLang="en-US" dirty="0"/>
              <a:t>渲染</a:t>
            </a:r>
            <a:r>
              <a:rPr lang="zh-CN" altLang="en-US" dirty="0" smtClean="0"/>
              <a:t>事件：</a:t>
            </a:r>
            <a:r>
              <a:rPr lang="en-US" altLang="zh-CN" dirty="0" err="1" smtClean="0"/>
              <a:t>pageOnRenderEvent</a:t>
            </a:r>
            <a:endParaRPr lang="en-US" altLang="zh-CN" dirty="0" smtClean="0"/>
          </a:p>
          <a:p>
            <a:r>
              <a:rPr lang="zh-CN" altLang="en-US" dirty="0" smtClean="0"/>
              <a:t>界面</a:t>
            </a:r>
            <a:r>
              <a:rPr lang="zh-CN" altLang="en-US" dirty="0"/>
              <a:t>完全装载</a:t>
            </a:r>
            <a:r>
              <a:rPr lang="zh-CN" altLang="en-US" dirty="0" smtClean="0"/>
              <a:t>事件：</a:t>
            </a:r>
            <a:r>
              <a:rPr lang="en-US" altLang="zh-CN" dirty="0" err="1" smtClean="0"/>
              <a:t>pageLoadCompletedEvent</a:t>
            </a:r>
            <a:endParaRPr lang="en-US" altLang="zh-CN" dirty="0" smtClean="0"/>
          </a:p>
          <a:p>
            <a:r>
              <a:rPr lang="zh-CN" altLang="en-US" dirty="0" smtClean="0"/>
              <a:t>页面初始化数据事件：</a:t>
            </a:r>
            <a:r>
              <a:rPr lang="en-US" altLang="zh-CN" dirty="0" err="1" smtClean="0"/>
              <a:t>initDataEvent</a:t>
            </a:r>
            <a:endParaRPr lang="en-US" altLang="zh-CN" dirty="0" smtClean="0"/>
          </a:p>
          <a:p>
            <a:r>
              <a:rPr lang="zh-CN" altLang="en-US" dirty="0" smtClean="0"/>
              <a:t>心跳线程：</a:t>
            </a:r>
            <a:r>
              <a:rPr lang="en-US" altLang="zh-CN" dirty="0" err="1" smtClean="0"/>
              <a:t>heartbeatRequestEvent</a:t>
            </a:r>
            <a:endParaRPr lang="en-US" altLang="zh-CN" dirty="0"/>
          </a:p>
          <a:p>
            <a:r>
              <a:rPr lang="zh-CN" altLang="en-US" dirty="0" smtClean="0"/>
              <a:t>页面</a:t>
            </a:r>
            <a:r>
              <a:rPr lang="zh-CN" altLang="en-US" dirty="0"/>
              <a:t>关闭渲染</a:t>
            </a:r>
            <a:r>
              <a:rPr lang="zh-CN" altLang="en-US" dirty="0" smtClean="0"/>
              <a:t>事件：</a:t>
            </a:r>
            <a:r>
              <a:rPr lang="en-US" altLang="zh-CN" dirty="0" err="1" smtClean="0"/>
              <a:t>pageOnCloseEvent</a:t>
            </a:r>
            <a:endParaRPr lang="en-US" altLang="zh-CN" dirty="0"/>
          </a:p>
          <a:p>
            <a:r>
              <a:rPr lang="zh-CN" altLang="en-US" dirty="0" smtClean="0"/>
              <a:t>退出：</a:t>
            </a:r>
            <a:r>
              <a:rPr lang="en-US" altLang="zh-CN" dirty="0"/>
              <a:t> </a:t>
            </a:r>
            <a:r>
              <a:rPr lang="en-US" altLang="zh-CN" dirty="0" err="1"/>
              <a:t>closeActionEvent</a:t>
            </a:r>
            <a:endParaRPr lang="zh-CN" altLang="en-US" dirty="0"/>
          </a:p>
          <a:p>
            <a:r>
              <a:rPr lang="zh-CN" altLang="en-US" dirty="0" smtClean="0"/>
              <a:t>退出（兼容历史）：</a:t>
            </a:r>
            <a:r>
              <a:rPr lang="en-US" altLang="zh-CN" dirty="0"/>
              <a:t> </a:t>
            </a:r>
            <a:r>
              <a:rPr lang="en-US" altLang="zh-CN" dirty="0" err="1" smtClean="0"/>
              <a:t>exitActionEvent</a:t>
            </a:r>
            <a:endParaRPr lang="zh-CN" altLang="en-US" dirty="0"/>
          </a:p>
        </p:txBody>
      </p:sp>
      <p:sp>
        <p:nvSpPr>
          <p:cNvPr id="3" name="标题 2"/>
          <p:cNvSpPr>
            <a:spLocks noGrp="1"/>
          </p:cNvSpPr>
          <p:nvPr>
            <p:ph type="title"/>
          </p:nvPr>
        </p:nvSpPr>
        <p:spPr/>
        <p:txBody>
          <a:bodyPr/>
          <a:lstStyle/>
          <a:p>
            <a:r>
              <a:rPr lang="en-US" altLang="zh-CN" dirty="0" err="1" smtClean="0"/>
              <a:t>WafForm</a:t>
            </a:r>
            <a:r>
              <a:rPr lang="zh-CN" altLang="en-US" dirty="0" smtClean="0"/>
              <a:t>事件</a:t>
            </a:r>
            <a:endParaRPr lang="zh-CN" altLang="en-US" dirty="0"/>
          </a:p>
        </p:txBody>
      </p:sp>
    </p:spTree>
    <p:extLst>
      <p:ext uri="{BB962C8B-B14F-4D97-AF65-F5344CB8AC3E}">
        <p14:creationId xmlns:p14="http://schemas.microsoft.com/office/powerpoint/2010/main" xmlns="" val="196145830"/>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zh-CN" altLang="en-US" dirty="0" smtClean="0"/>
              <a:t>界面标识：</a:t>
            </a:r>
            <a:r>
              <a:rPr lang="en-US" altLang="zh-CN" dirty="0" smtClean="0"/>
              <a:t>_</a:t>
            </a:r>
            <a:r>
              <a:rPr lang="en-US" altLang="zh-CN" dirty="0" err="1" smtClean="0"/>
              <a:t>uipk</a:t>
            </a:r>
            <a:endParaRPr lang="en-US" altLang="zh-CN" b="1" dirty="0"/>
          </a:p>
          <a:p>
            <a:r>
              <a:rPr lang="zh-CN" altLang="en-US" dirty="0" smtClean="0"/>
              <a:t>界面元数据</a:t>
            </a:r>
            <a:r>
              <a:rPr lang="zh-CN" altLang="en-US" dirty="0"/>
              <a:t>：</a:t>
            </a:r>
            <a:r>
              <a:rPr lang="en-US" altLang="zh-CN" dirty="0" smtClean="0"/>
              <a:t>_</a:t>
            </a:r>
            <a:r>
              <a:rPr lang="en-US" altLang="zh-CN" dirty="0" err="1" smtClean="0"/>
              <a:t>pageOriginMetadata</a:t>
            </a:r>
            <a:endParaRPr lang="en-US" altLang="zh-CN" b="1" dirty="0"/>
          </a:p>
          <a:p>
            <a:r>
              <a:rPr lang="zh-CN" altLang="en-US" dirty="0" smtClean="0"/>
              <a:t>页面</a:t>
            </a:r>
            <a:r>
              <a:rPr lang="zh-CN" altLang="en-US" dirty="0"/>
              <a:t>初始化</a:t>
            </a:r>
            <a:r>
              <a:rPr lang="zh-CN" altLang="en-US" dirty="0" smtClean="0"/>
              <a:t>参数：</a:t>
            </a:r>
            <a:r>
              <a:rPr lang="en-US" altLang="zh-CN" dirty="0" smtClean="0"/>
              <a:t>_</a:t>
            </a:r>
            <a:r>
              <a:rPr lang="en-US" altLang="zh-CN" dirty="0" err="1" smtClean="0"/>
              <a:t>pageInitData</a:t>
            </a:r>
            <a:endParaRPr lang="en-US" altLang="zh-CN" b="1" dirty="0"/>
          </a:p>
          <a:p>
            <a:r>
              <a:rPr lang="zh-CN" altLang="en-US" dirty="0" smtClean="0"/>
              <a:t>国际化资源：</a:t>
            </a:r>
            <a:r>
              <a:rPr lang="en-US" altLang="zh-CN" dirty="0" smtClean="0"/>
              <a:t>_</a:t>
            </a:r>
            <a:r>
              <a:rPr lang="en-US" altLang="zh-CN" dirty="0" err="1" smtClean="0"/>
              <a:t>localeStr</a:t>
            </a:r>
            <a:endParaRPr lang="en-US" altLang="zh-CN" b="1" dirty="0"/>
          </a:p>
          <a:p>
            <a:r>
              <a:rPr lang="zh-CN" altLang="en-US" dirty="0" smtClean="0"/>
              <a:t>界面标题：</a:t>
            </a:r>
            <a:r>
              <a:rPr lang="en-US" altLang="zh-CN" dirty="0" smtClean="0"/>
              <a:t>_</a:t>
            </a:r>
            <a:r>
              <a:rPr lang="en-US" altLang="zh-CN" dirty="0" err="1" smtClean="0"/>
              <a:t>pageTitle</a:t>
            </a:r>
            <a:endParaRPr lang="en-US" altLang="zh-CN" b="1" dirty="0"/>
          </a:p>
          <a:p>
            <a:r>
              <a:rPr lang="zh-CN" altLang="en-US" dirty="0" smtClean="0"/>
              <a:t>心跳参数：</a:t>
            </a:r>
            <a:r>
              <a:rPr lang="en-US" altLang="zh-CN" dirty="0" smtClean="0"/>
              <a:t>_</a:t>
            </a:r>
            <a:r>
              <a:rPr lang="en-US" altLang="zh-CN" dirty="0" err="1" smtClean="0"/>
              <a:t>heartbeatParams</a:t>
            </a:r>
            <a:endParaRPr lang="en-US" altLang="zh-CN" dirty="0" smtClean="0"/>
          </a:p>
        </p:txBody>
      </p:sp>
      <p:sp>
        <p:nvSpPr>
          <p:cNvPr id="3" name="标题 2"/>
          <p:cNvSpPr>
            <a:spLocks noGrp="1"/>
          </p:cNvSpPr>
          <p:nvPr>
            <p:ph type="title"/>
          </p:nvPr>
        </p:nvSpPr>
        <p:spPr/>
        <p:txBody>
          <a:bodyPr/>
          <a:lstStyle/>
          <a:p>
            <a:r>
              <a:rPr lang="en-US" altLang="zh-CN" dirty="0" err="1" smtClean="0"/>
              <a:t>WafForm</a:t>
            </a:r>
            <a:r>
              <a:rPr lang="zh-CN" altLang="en-US" dirty="0" smtClean="0"/>
              <a:t>对象</a:t>
            </a:r>
            <a:endParaRPr lang="zh-CN" altLang="en-US" dirty="0"/>
          </a:p>
        </p:txBody>
      </p:sp>
    </p:spTree>
    <p:extLst>
      <p:ext uri="{BB962C8B-B14F-4D97-AF65-F5344CB8AC3E}">
        <p14:creationId xmlns:p14="http://schemas.microsoft.com/office/powerpoint/2010/main" xmlns="" val="3187530625"/>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2df8cc4949f38454c6f6ee44ff8d998cab8a1e5b"/>
</p:tagLst>
</file>

<file path=ppt/theme/theme1.xml><?xml version="1.0" encoding="utf-8"?>
<a:theme xmlns:a="http://schemas.openxmlformats.org/drawingml/2006/main" name="①绝密（16：9_密级模版）">
  <a:themeElements>
    <a:clrScheme name="kingdee">
      <a:dk1>
        <a:srgbClr val="000000"/>
      </a:dk1>
      <a:lt1>
        <a:srgbClr val="FFFFFF"/>
      </a:lt1>
      <a:dk2>
        <a:srgbClr val="000000"/>
      </a:dk2>
      <a:lt2>
        <a:srgbClr val="404040"/>
      </a:lt2>
      <a:accent1>
        <a:srgbClr val="0060C0"/>
      </a:accent1>
      <a:accent2>
        <a:srgbClr val="003B76"/>
      </a:accent2>
      <a:accent3>
        <a:srgbClr val="FFFFFF"/>
      </a:accent3>
      <a:accent4>
        <a:srgbClr val="000000"/>
      </a:accent4>
      <a:accent5>
        <a:srgbClr val="AAB6DC"/>
      </a:accent5>
      <a:accent6>
        <a:srgbClr val="00356A"/>
      </a:accent6>
      <a:hlink>
        <a:srgbClr val="FF9900"/>
      </a:hlink>
      <a:folHlink>
        <a:srgbClr val="CC000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①绝密（16：9_密级模版）.potm</Template>
  <TotalTime>16758</TotalTime>
  <Words>3895</Words>
  <Application>Microsoft Office PowerPoint</Application>
  <PresentationFormat>全屏显示(16:9)</PresentationFormat>
  <Paragraphs>755</Paragraphs>
  <Slides>53</Slides>
  <Notes>53</Notes>
  <HiddenSlides>1</HiddenSlides>
  <MMClips>0</MMClips>
  <ScaleCrop>false</ScaleCrop>
  <HeadingPairs>
    <vt:vector size="4" baseType="variant">
      <vt:variant>
        <vt:lpstr>主题</vt:lpstr>
      </vt:variant>
      <vt:variant>
        <vt:i4>1</vt:i4>
      </vt:variant>
      <vt:variant>
        <vt:lpstr>幻灯片标题</vt:lpstr>
      </vt:variant>
      <vt:variant>
        <vt:i4>53</vt:i4>
      </vt:variant>
    </vt:vector>
  </HeadingPairs>
  <TitlesOfParts>
    <vt:vector size="54" baseType="lpstr">
      <vt:lpstr>①绝密（16：9_密级模版）</vt:lpstr>
      <vt:lpstr>EAS820 Web开发培训                                 ---高级篇 </vt:lpstr>
      <vt:lpstr>目录</vt:lpstr>
      <vt:lpstr>培训目标六大增长动力：财务共享推广策略</vt:lpstr>
      <vt:lpstr>前端页面架构（浏览器层）</vt:lpstr>
      <vt:lpstr>Web动态框架- 页面请求基础流程</vt:lpstr>
      <vt:lpstr>Web动态框架- Ajax请求基础流程</vt:lpstr>
      <vt:lpstr>WafForm初始化过程</vt:lpstr>
      <vt:lpstr>WafForm事件</vt:lpstr>
      <vt:lpstr>WafForm对象</vt:lpstr>
      <vt:lpstr>WafForm功能</vt:lpstr>
      <vt:lpstr>DynamicForm</vt:lpstr>
      <vt:lpstr>WafList初始化过程</vt:lpstr>
      <vt:lpstr>WafList事件</vt:lpstr>
      <vt:lpstr>WafList对象</vt:lpstr>
      <vt:lpstr>WafList功能</vt:lpstr>
      <vt:lpstr>DynamicList初始化过程</vt:lpstr>
      <vt:lpstr>DynamicList对象</vt:lpstr>
      <vt:lpstr>DynamicList功能</vt:lpstr>
      <vt:lpstr>DynamicList事件</vt:lpstr>
      <vt:lpstr>DynamicList事件</vt:lpstr>
      <vt:lpstr>WafEdit初始化过程</vt:lpstr>
      <vt:lpstr>WafEdit保存/提交</vt:lpstr>
      <vt:lpstr>WafEdit退出</vt:lpstr>
      <vt:lpstr>WafEdit事件</vt:lpstr>
      <vt:lpstr>WafEdit事件</vt:lpstr>
      <vt:lpstr>WafEdit对象</vt:lpstr>
      <vt:lpstr>WafEdit功能</vt:lpstr>
      <vt:lpstr>DynamicEdit</vt:lpstr>
      <vt:lpstr>DynamicEdit初始化过程</vt:lpstr>
      <vt:lpstr>DynamicEdit事件</vt:lpstr>
      <vt:lpstr>DynamicEdit事件</vt:lpstr>
      <vt:lpstr>DynamicEdit对象及功能</vt:lpstr>
      <vt:lpstr>分层结构</vt:lpstr>
      <vt:lpstr>分层实现内容</vt:lpstr>
      <vt:lpstr>Web动态平台对照</vt:lpstr>
      <vt:lpstr>Web Server层空白超类初始化过程</vt:lpstr>
      <vt:lpstr>Web Server层空白超类事件列表</vt:lpstr>
      <vt:lpstr>Web Server层编辑超类初始化过程</vt:lpstr>
      <vt:lpstr>Web Server层编辑超类事件列表</vt:lpstr>
      <vt:lpstr>Web Server层编辑超类事件列表</vt:lpstr>
      <vt:lpstr>Web Server层单据编辑模板初始化过程</vt:lpstr>
      <vt:lpstr>Web Server层单据编辑模板事件列表</vt:lpstr>
      <vt:lpstr>Web动态框架---（模块化说明）</vt:lpstr>
      <vt:lpstr>Web动态框架---（通用模块定义）</vt:lpstr>
      <vt:lpstr>Web动态框架---（页面模块定义）</vt:lpstr>
      <vt:lpstr>Web动态框架---（页面模块示例）</vt:lpstr>
      <vt:lpstr>Web动态框架---（页面依赖关系说明）</vt:lpstr>
      <vt:lpstr>Web动态框架---（模块化与打包关系）</vt:lpstr>
      <vt:lpstr>Web动态框架---（多组织处理）</vt:lpstr>
      <vt:lpstr>Web动态框架---（多组织处理）</vt:lpstr>
      <vt:lpstr>开发建议</vt:lpstr>
      <vt:lpstr>幻灯片 52</vt:lpstr>
      <vt:lpstr>特别声明</vt:lpstr>
    </vt:vector>
  </TitlesOfParts>
  <Company>kingdee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EAS820 Web开发培训4_高级篇</dc:title>
  <dc:creator>kingdee</dc:creator>
  <cp:lastModifiedBy>RD_laihua_fan</cp:lastModifiedBy>
  <cp:revision>717</cp:revision>
  <dcterms:created xsi:type="dcterms:W3CDTF">2012-04-19T08:27:40Z</dcterms:created>
  <dcterms:modified xsi:type="dcterms:W3CDTF">2016-06-22T03:18:44Z</dcterms:modified>
</cp:coreProperties>
</file>